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51B8-7BD9-48F1-94CF-6C58863BC9D5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029C-3677-4D66-BD71-199847210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51B8-7BD9-48F1-94CF-6C58863BC9D5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029C-3677-4D66-BD71-199847210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51B8-7BD9-48F1-94CF-6C58863BC9D5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029C-3677-4D66-BD71-199847210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51B8-7BD9-48F1-94CF-6C58863BC9D5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029C-3677-4D66-BD71-199847210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51B8-7BD9-48F1-94CF-6C58863BC9D5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029C-3677-4D66-BD71-199847210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51B8-7BD9-48F1-94CF-6C58863BC9D5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029C-3677-4D66-BD71-199847210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51B8-7BD9-48F1-94CF-6C58863BC9D5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029C-3677-4D66-BD71-199847210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51B8-7BD9-48F1-94CF-6C58863BC9D5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029C-3677-4D66-BD71-199847210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51B8-7BD9-48F1-94CF-6C58863BC9D5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029C-3677-4D66-BD71-199847210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51B8-7BD9-48F1-94CF-6C58863BC9D5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029C-3677-4D66-BD71-199847210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51B8-7BD9-48F1-94CF-6C58863BC9D5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029C-3677-4D66-BD71-199847210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651B8-7BD9-48F1-94CF-6C58863BC9D5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029C-3677-4D66-BD71-199847210A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19200" y="1981200"/>
            <a:ext cx="5283200" cy="3798332"/>
            <a:chOff x="1219200" y="1981200"/>
            <a:chExt cx="5283200" cy="3798332"/>
          </a:xfrm>
        </p:grpSpPr>
        <p:sp>
          <p:nvSpPr>
            <p:cNvPr id="5" name="Oval 4"/>
            <p:cNvSpPr/>
            <p:nvPr/>
          </p:nvSpPr>
          <p:spPr>
            <a:xfrm>
              <a:off x="3429000" y="4521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747554" y="3519646"/>
              <a:ext cx="24688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981200" y="4724400"/>
              <a:ext cx="356616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2286000" y="3765486"/>
              <a:ext cx="4216400" cy="1828800"/>
            </a:xfrm>
            <a:custGeom>
              <a:avLst/>
              <a:gdLst>
                <a:gd name="connsiteX0" fmla="*/ 0 w 5842000"/>
                <a:gd name="connsiteY0" fmla="*/ 277283 h 3012016"/>
                <a:gd name="connsiteX1" fmla="*/ 762000 w 5842000"/>
                <a:gd name="connsiteY1" fmla="*/ 150283 h 3012016"/>
                <a:gd name="connsiteX2" fmla="*/ 1422400 w 5842000"/>
                <a:gd name="connsiteY2" fmla="*/ 1178983 h 3012016"/>
                <a:gd name="connsiteX3" fmla="*/ 2921000 w 5842000"/>
                <a:gd name="connsiteY3" fmla="*/ 2487083 h 3012016"/>
                <a:gd name="connsiteX4" fmla="*/ 4140200 w 5842000"/>
                <a:gd name="connsiteY4" fmla="*/ 2563283 h 3012016"/>
                <a:gd name="connsiteX5" fmla="*/ 4902200 w 5842000"/>
                <a:gd name="connsiteY5" fmla="*/ 3007783 h 3012016"/>
                <a:gd name="connsiteX6" fmla="*/ 5842000 w 5842000"/>
                <a:gd name="connsiteY6" fmla="*/ 2588683 h 301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42000" h="3012016">
                  <a:moveTo>
                    <a:pt x="0" y="277283"/>
                  </a:moveTo>
                  <a:cubicBezTo>
                    <a:pt x="262466" y="138641"/>
                    <a:pt x="524933" y="0"/>
                    <a:pt x="762000" y="150283"/>
                  </a:cubicBezTo>
                  <a:cubicBezTo>
                    <a:pt x="999067" y="300566"/>
                    <a:pt x="1062567" y="789516"/>
                    <a:pt x="1422400" y="1178983"/>
                  </a:cubicBezTo>
                  <a:cubicBezTo>
                    <a:pt x="1782233" y="1568450"/>
                    <a:pt x="2468033" y="2256366"/>
                    <a:pt x="2921000" y="2487083"/>
                  </a:cubicBezTo>
                  <a:cubicBezTo>
                    <a:pt x="3373967" y="2717800"/>
                    <a:pt x="3810000" y="2476500"/>
                    <a:pt x="4140200" y="2563283"/>
                  </a:cubicBezTo>
                  <a:cubicBezTo>
                    <a:pt x="4470400" y="2650066"/>
                    <a:pt x="4618567" y="3003550"/>
                    <a:pt x="4902200" y="3007783"/>
                  </a:cubicBezTo>
                  <a:cubicBezTo>
                    <a:pt x="5185833" y="3012016"/>
                    <a:pt x="5513916" y="2800349"/>
                    <a:pt x="5842000" y="2588683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V="1">
              <a:off x="3593862" y="3915991"/>
              <a:ext cx="2870200" cy="812800"/>
            </a:xfrm>
            <a:custGeom>
              <a:avLst/>
              <a:gdLst>
                <a:gd name="connsiteX0" fmla="*/ 0 w 5842000"/>
                <a:gd name="connsiteY0" fmla="*/ 277283 h 3012016"/>
                <a:gd name="connsiteX1" fmla="*/ 762000 w 5842000"/>
                <a:gd name="connsiteY1" fmla="*/ 150283 h 3012016"/>
                <a:gd name="connsiteX2" fmla="*/ 1422400 w 5842000"/>
                <a:gd name="connsiteY2" fmla="*/ 1178983 h 3012016"/>
                <a:gd name="connsiteX3" fmla="*/ 2921000 w 5842000"/>
                <a:gd name="connsiteY3" fmla="*/ 2487083 h 3012016"/>
                <a:gd name="connsiteX4" fmla="*/ 4140200 w 5842000"/>
                <a:gd name="connsiteY4" fmla="*/ 2563283 h 3012016"/>
                <a:gd name="connsiteX5" fmla="*/ 4902200 w 5842000"/>
                <a:gd name="connsiteY5" fmla="*/ 3007783 h 3012016"/>
                <a:gd name="connsiteX6" fmla="*/ 5842000 w 5842000"/>
                <a:gd name="connsiteY6" fmla="*/ 2588683 h 3012016"/>
                <a:gd name="connsiteX0" fmla="*/ 0 w 5842000"/>
                <a:gd name="connsiteY0" fmla="*/ 277283 h 3012016"/>
                <a:gd name="connsiteX1" fmla="*/ 762000 w 5842000"/>
                <a:gd name="connsiteY1" fmla="*/ 150283 h 3012016"/>
                <a:gd name="connsiteX2" fmla="*/ 1422400 w 5842000"/>
                <a:gd name="connsiteY2" fmla="*/ 1178983 h 3012016"/>
                <a:gd name="connsiteX3" fmla="*/ 1865217 w 5842000"/>
                <a:gd name="connsiteY3" fmla="*/ 1673342 h 3012016"/>
                <a:gd name="connsiteX4" fmla="*/ 2921000 w 5842000"/>
                <a:gd name="connsiteY4" fmla="*/ 2487083 h 3012016"/>
                <a:gd name="connsiteX5" fmla="*/ 4140200 w 5842000"/>
                <a:gd name="connsiteY5" fmla="*/ 2563283 h 3012016"/>
                <a:gd name="connsiteX6" fmla="*/ 4902200 w 5842000"/>
                <a:gd name="connsiteY6" fmla="*/ 3007783 h 3012016"/>
                <a:gd name="connsiteX7" fmla="*/ 5842000 w 5842000"/>
                <a:gd name="connsiteY7" fmla="*/ 2588683 h 3012016"/>
                <a:gd name="connsiteX0" fmla="*/ 0 w 5842000"/>
                <a:gd name="connsiteY0" fmla="*/ 359675 h 3094408"/>
                <a:gd name="connsiteX1" fmla="*/ 762000 w 5842000"/>
                <a:gd name="connsiteY1" fmla="*/ 232675 h 3094408"/>
                <a:gd name="connsiteX2" fmla="*/ 1865217 w 5842000"/>
                <a:gd name="connsiteY2" fmla="*/ 1755734 h 3094408"/>
                <a:gd name="connsiteX3" fmla="*/ 2921000 w 5842000"/>
                <a:gd name="connsiteY3" fmla="*/ 2569475 h 3094408"/>
                <a:gd name="connsiteX4" fmla="*/ 4140200 w 5842000"/>
                <a:gd name="connsiteY4" fmla="*/ 2645675 h 3094408"/>
                <a:gd name="connsiteX5" fmla="*/ 4902200 w 5842000"/>
                <a:gd name="connsiteY5" fmla="*/ 3090175 h 3094408"/>
                <a:gd name="connsiteX6" fmla="*/ 5842000 w 5842000"/>
                <a:gd name="connsiteY6" fmla="*/ 2671075 h 3094408"/>
                <a:gd name="connsiteX0" fmla="*/ 0 w 5842000"/>
                <a:gd name="connsiteY0" fmla="*/ 0 h 2734733"/>
                <a:gd name="connsiteX1" fmla="*/ 1865217 w 5842000"/>
                <a:gd name="connsiteY1" fmla="*/ 1396059 h 2734733"/>
                <a:gd name="connsiteX2" fmla="*/ 2921000 w 5842000"/>
                <a:gd name="connsiteY2" fmla="*/ 2209800 h 2734733"/>
                <a:gd name="connsiteX3" fmla="*/ 4140200 w 5842000"/>
                <a:gd name="connsiteY3" fmla="*/ 2286000 h 2734733"/>
                <a:gd name="connsiteX4" fmla="*/ 4902200 w 5842000"/>
                <a:gd name="connsiteY4" fmla="*/ 2730500 h 2734733"/>
                <a:gd name="connsiteX5" fmla="*/ 5842000 w 5842000"/>
                <a:gd name="connsiteY5" fmla="*/ 2311400 h 2734733"/>
                <a:gd name="connsiteX0" fmla="*/ 0 w 3976783"/>
                <a:gd name="connsiteY0" fmla="*/ -1 h 1338673"/>
                <a:gd name="connsiteX1" fmla="*/ 1055783 w 3976783"/>
                <a:gd name="connsiteY1" fmla="*/ 813740 h 1338673"/>
                <a:gd name="connsiteX2" fmla="*/ 2274983 w 3976783"/>
                <a:gd name="connsiteY2" fmla="*/ 889940 h 1338673"/>
                <a:gd name="connsiteX3" fmla="*/ 3036983 w 3976783"/>
                <a:gd name="connsiteY3" fmla="*/ 1334440 h 1338673"/>
                <a:gd name="connsiteX4" fmla="*/ 3976783 w 3976783"/>
                <a:gd name="connsiteY4" fmla="*/ 915340 h 13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6783" h="1338673">
                  <a:moveTo>
                    <a:pt x="0" y="-1"/>
                  </a:moveTo>
                  <a:cubicBezTo>
                    <a:pt x="486833" y="368299"/>
                    <a:pt x="676619" y="665417"/>
                    <a:pt x="1055783" y="813740"/>
                  </a:cubicBezTo>
                  <a:cubicBezTo>
                    <a:pt x="1434947" y="962064"/>
                    <a:pt x="1944783" y="803157"/>
                    <a:pt x="2274983" y="889940"/>
                  </a:cubicBezTo>
                  <a:cubicBezTo>
                    <a:pt x="2605183" y="976723"/>
                    <a:pt x="2753350" y="1330207"/>
                    <a:pt x="3036983" y="1334440"/>
                  </a:cubicBezTo>
                  <a:cubicBezTo>
                    <a:pt x="3320616" y="1338673"/>
                    <a:pt x="3648699" y="1127006"/>
                    <a:pt x="3976783" y="915340"/>
                  </a:cubicBezTo>
                </a:path>
              </a:pathLst>
            </a:cu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0" y="1981200"/>
              <a:ext cx="6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8800" y="4572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00" y="5410200"/>
              <a:ext cx="1937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Minval,minloc</a:t>
              </a:r>
              <a:r>
                <a:rPr lang="en-US" dirty="0" smtClean="0"/>
                <a:t> (h</a:t>
              </a:r>
              <a:r>
                <a:rPr lang="en-US" baseline="30000" dirty="0" smtClean="0"/>
                <a:t>*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53200" y="3429000"/>
            <a:ext cx="104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bs(root)</a:t>
            </a:r>
            <a:endParaRPr lang="en-US" dirty="0"/>
          </a:p>
        </p:txBody>
      </p:sp>
      <p:cxnSp>
        <p:nvCxnSpPr>
          <p:cNvPr id="15" name="Shape 14"/>
          <p:cNvCxnSpPr>
            <a:stCxn id="13" idx="2"/>
            <a:endCxn id="9" idx="3"/>
          </p:cNvCxnSpPr>
          <p:nvPr/>
        </p:nvCxnSpPr>
        <p:spPr>
          <a:xfrm rot="5400000">
            <a:off x="6370325" y="3213779"/>
            <a:ext cx="120229" cy="128933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90800" y="2971800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cxnSp>
        <p:nvCxnSpPr>
          <p:cNvPr id="26" name="Shape 25"/>
          <p:cNvCxnSpPr>
            <a:stCxn id="17" idx="2"/>
            <a:endCxn id="8" idx="1"/>
          </p:cNvCxnSpPr>
          <p:nvPr/>
        </p:nvCxnSpPr>
        <p:spPr>
          <a:xfrm rot="5400000">
            <a:off x="2611972" y="3565126"/>
            <a:ext cx="515601" cy="67613"/>
          </a:xfrm>
          <a:prstGeom prst="curvedConnector4">
            <a:avLst>
              <a:gd name="adj1" fmla="val 41151"/>
              <a:gd name="adj2" fmla="val 10273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12" idx="0"/>
            <a:endCxn id="5" idx="4"/>
          </p:cNvCxnSpPr>
          <p:nvPr/>
        </p:nvCxnSpPr>
        <p:spPr>
          <a:xfrm rot="5400000" flipH="1" flipV="1">
            <a:off x="3183129" y="4973830"/>
            <a:ext cx="508000" cy="3647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My Root solver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1219200" y="1981200"/>
            <a:ext cx="5283200" cy="3798332"/>
            <a:chOff x="1219200" y="1981200"/>
            <a:chExt cx="5283200" cy="3798332"/>
          </a:xfrm>
        </p:grpSpPr>
        <p:sp>
          <p:nvSpPr>
            <p:cNvPr id="5" name="Oval 4"/>
            <p:cNvSpPr/>
            <p:nvPr/>
          </p:nvSpPr>
          <p:spPr>
            <a:xfrm>
              <a:off x="3429000" y="4521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747554" y="3519646"/>
              <a:ext cx="24688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981200" y="4724400"/>
              <a:ext cx="356616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2286000" y="3765486"/>
              <a:ext cx="4216400" cy="1828800"/>
            </a:xfrm>
            <a:custGeom>
              <a:avLst/>
              <a:gdLst>
                <a:gd name="connsiteX0" fmla="*/ 0 w 5842000"/>
                <a:gd name="connsiteY0" fmla="*/ 277283 h 3012016"/>
                <a:gd name="connsiteX1" fmla="*/ 762000 w 5842000"/>
                <a:gd name="connsiteY1" fmla="*/ 150283 h 3012016"/>
                <a:gd name="connsiteX2" fmla="*/ 1422400 w 5842000"/>
                <a:gd name="connsiteY2" fmla="*/ 1178983 h 3012016"/>
                <a:gd name="connsiteX3" fmla="*/ 2921000 w 5842000"/>
                <a:gd name="connsiteY3" fmla="*/ 2487083 h 3012016"/>
                <a:gd name="connsiteX4" fmla="*/ 4140200 w 5842000"/>
                <a:gd name="connsiteY4" fmla="*/ 2563283 h 3012016"/>
                <a:gd name="connsiteX5" fmla="*/ 4902200 w 5842000"/>
                <a:gd name="connsiteY5" fmla="*/ 3007783 h 3012016"/>
                <a:gd name="connsiteX6" fmla="*/ 5842000 w 5842000"/>
                <a:gd name="connsiteY6" fmla="*/ 2588683 h 301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42000" h="3012016">
                  <a:moveTo>
                    <a:pt x="0" y="277283"/>
                  </a:moveTo>
                  <a:cubicBezTo>
                    <a:pt x="262466" y="138641"/>
                    <a:pt x="524933" y="0"/>
                    <a:pt x="762000" y="150283"/>
                  </a:cubicBezTo>
                  <a:cubicBezTo>
                    <a:pt x="999067" y="300566"/>
                    <a:pt x="1062567" y="789516"/>
                    <a:pt x="1422400" y="1178983"/>
                  </a:cubicBezTo>
                  <a:cubicBezTo>
                    <a:pt x="1782233" y="1568450"/>
                    <a:pt x="2468033" y="2256366"/>
                    <a:pt x="2921000" y="2487083"/>
                  </a:cubicBezTo>
                  <a:cubicBezTo>
                    <a:pt x="3373967" y="2717800"/>
                    <a:pt x="3810000" y="2476500"/>
                    <a:pt x="4140200" y="2563283"/>
                  </a:cubicBezTo>
                  <a:cubicBezTo>
                    <a:pt x="4470400" y="2650066"/>
                    <a:pt x="4618567" y="3003550"/>
                    <a:pt x="4902200" y="3007783"/>
                  </a:cubicBezTo>
                  <a:cubicBezTo>
                    <a:pt x="5185833" y="3012016"/>
                    <a:pt x="5513916" y="2800349"/>
                    <a:pt x="5842000" y="2588683"/>
                  </a:cubicBezTo>
                </a:path>
              </a:pathLst>
            </a:cu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V="1">
              <a:off x="3593862" y="3915991"/>
              <a:ext cx="2870200" cy="812800"/>
            </a:xfrm>
            <a:custGeom>
              <a:avLst/>
              <a:gdLst>
                <a:gd name="connsiteX0" fmla="*/ 0 w 5842000"/>
                <a:gd name="connsiteY0" fmla="*/ 277283 h 3012016"/>
                <a:gd name="connsiteX1" fmla="*/ 762000 w 5842000"/>
                <a:gd name="connsiteY1" fmla="*/ 150283 h 3012016"/>
                <a:gd name="connsiteX2" fmla="*/ 1422400 w 5842000"/>
                <a:gd name="connsiteY2" fmla="*/ 1178983 h 3012016"/>
                <a:gd name="connsiteX3" fmla="*/ 2921000 w 5842000"/>
                <a:gd name="connsiteY3" fmla="*/ 2487083 h 3012016"/>
                <a:gd name="connsiteX4" fmla="*/ 4140200 w 5842000"/>
                <a:gd name="connsiteY4" fmla="*/ 2563283 h 3012016"/>
                <a:gd name="connsiteX5" fmla="*/ 4902200 w 5842000"/>
                <a:gd name="connsiteY5" fmla="*/ 3007783 h 3012016"/>
                <a:gd name="connsiteX6" fmla="*/ 5842000 w 5842000"/>
                <a:gd name="connsiteY6" fmla="*/ 2588683 h 3012016"/>
                <a:gd name="connsiteX0" fmla="*/ 0 w 5842000"/>
                <a:gd name="connsiteY0" fmla="*/ 277283 h 3012016"/>
                <a:gd name="connsiteX1" fmla="*/ 762000 w 5842000"/>
                <a:gd name="connsiteY1" fmla="*/ 150283 h 3012016"/>
                <a:gd name="connsiteX2" fmla="*/ 1422400 w 5842000"/>
                <a:gd name="connsiteY2" fmla="*/ 1178983 h 3012016"/>
                <a:gd name="connsiteX3" fmla="*/ 1865217 w 5842000"/>
                <a:gd name="connsiteY3" fmla="*/ 1673342 h 3012016"/>
                <a:gd name="connsiteX4" fmla="*/ 2921000 w 5842000"/>
                <a:gd name="connsiteY4" fmla="*/ 2487083 h 3012016"/>
                <a:gd name="connsiteX5" fmla="*/ 4140200 w 5842000"/>
                <a:gd name="connsiteY5" fmla="*/ 2563283 h 3012016"/>
                <a:gd name="connsiteX6" fmla="*/ 4902200 w 5842000"/>
                <a:gd name="connsiteY6" fmla="*/ 3007783 h 3012016"/>
                <a:gd name="connsiteX7" fmla="*/ 5842000 w 5842000"/>
                <a:gd name="connsiteY7" fmla="*/ 2588683 h 3012016"/>
                <a:gd name="connsiteX0" fmla="*/ 0 w 5842000"/>
                <a:gd name="connsiteY0" fmla="*/ 359675 h 3094408"/>
                <a:gd name="connsiteX1" fmla="*/ 762000 w 5842000"/>
                <a:gd name="connsiteY1" fmla="*/ 232675 h 3094408"/>
                <a:gd name="connsiteX2" fmla="*/ 1865217 w 5842000"/>
                <a:gd name="connsiteY2" fmla="*/ 1755734 h 3094408"/>
                <a:gd name="connsiteX3" fmla="*/ 2921000 w 5842000"/>
                <a:gd name="connsiteY3" fmla="*/ 2569475 h 3094408"/>
                <a:gd name="connsiteX4" fmla="*/ 4140200 w 5842000"/>
                <a:gd name="connsiteY4" fmla="*/ 2645675 h 3094408"/>
                <a:gd name="connsiteX5" fmla="*/ 4902200 w 5842000"/>
                <a:gd name="connsiteY5" fmla="*/ 3090175 h 3094408"/>
                <a:gd name="connsiteX6" fmla="*/ 5842000 w 5842000"/>
                <a:gd name="connsiteY6" fmla="*/ 2671075 h 3094408"/>
                <a:gd name="connsiteX0" fmla="*/ 0 w 5842000"/>
                <a:gd name="connsiteY0" fmla="*/ 0 h 2734733"/>
                <a:gd name="connsiteX1" fmla="*/ 1865217 w 5842000"/>
                <a:gd name="connsiteY1" fmla="*/ 1396059 h 2734733"/>
                <a:gd name="connsiteX2" fmla="*/ 2921000 w 5842000"/>
                <a:gd name="connsiteY2" fmla="*/ 2209800 h 2734733"/>
                <a:gd name="connsiteX3" fmla="*/ 4140200 w 5842000"/>
                <a:gd name="connsiteY3" fmla="*/ 2286000 h 2734733"/>
                <a:gd name="connsiteX4" fmla="*/ 4902200 w 5842000"/>
                <a:gd name="connsiteY4" fmla="*/ 2730500 h 2734733"/>
                <a:gd name="connsiteX5" fmla="*/ 5842000 w 5842000"/>
                <a:gd name="connsiteY5" fmla="*/ 2311400 h 2734733"/>
                <a:gd name="connsiteX0" fmla="*/ 0 w 3976783"/>
                <a:gd name="connsiteY0" fmla="*/ -1 h 1338673"/>
                <a:gd name="connsiteX1" fmla="*/ 1055783 w 3976783"/>
                <a:gd name="connsiteY1" fmla="*/ 813740 h 1338673"/>
                <a:gd name="connsiteX2" fmla="*/ 2274983 w 3976783"/>
                <a:gd name="connsiteY2" fmla="*/ 889940 h 1338673"/>
                <a:gd name="connsiteX3" fmla="*/ 3036983 w 3976783"/>
                <a:gd name="connsiteY3" fmla="*/ 1334440 h 1338673"/>
                <a:gd name="connsiteX4" fmla="*/ 3976783 w 3976783"/>
                <a:gd name="connsiteY4" fmla="*/ 915340 h 133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6783" h="1338673">
                  <a:moveTo>
                    <a:pt x="0" y="-1"/>
                  </a:moveTo>
                  <a:cubicBezTo>
                    <a:pt x="486833" y="368299"/>
                    <a:pt x="676619" y="665417"/>
                    <a:pt x="1055783" y="813740"/>
                  </a:cubicBezTo>
                  <a:cubicBezTo>
                    <a:pt x="1434947" y="962064"/>
                    <a:pt x="1944783" y="803157"/>
                    <a:pt x="2274983" y="889940"/>
                  </a:cubicBezTo>
                  <a:cubicBezTo>
                    <a:pt x="2605183" y="976723"/>
                    <a:pt x="2753350" y="1330207"/>
                    <a:pt x="3036983" y="1334440"/>
                  </a:cubicBezTo>
                  <a:cubicBezTo>
                    <a:pt x="3320616" y="1338673"/>
                    <a:pt x="3648699" y="1127006"/>
                    <a:pt x="3976783" y="915340"/>
                  </a:cubicBezTo>
                </a:path>
              </a:pathLst>
            </a:custGeom>
            <a:ln>
              <a:prstDash val="sys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0" y="1981200"/>
              <a:ext cx="6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Root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8800" y="4572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00" y="5410200"/>
              <a:ext cx="1937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Minval,minloc</a:t>
              </a:r>
              <a:r>
                <a:rPr lang="en-US" dirty="0" smtClean="0"/>
                <a:t> (h</a:t>
              </a:r>
              <a:r>
                <a:rPr lang="en-US" baseline="30000" dirty="0" smtClean="0"/>
                <a:t>*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53200" y="3429000"/>
            <a:ext cx="104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bs(root)</a:t>
            </a:r>
            <a:endParaRPr lang="en-US" dirty="0"/>
          </a:p>
        </p:txBody>
      </p:sp>
      <p:cxnSp>
        <p:nvCxnSpPr>
          <p:cNvPr id="15" name="Shape 14"/>
          <p:cNvCxnSpPr>
            <a:stCxn id="13" idx="2"/>
            <a:endCxn id="9" idx="3"/>
          </p:cNvCxnSpPr>
          <p:nvPr/>
        </p:nvCxnSpPr>
        <p:spPr>
          <a:xfrm rot="5400000">
            <a:off x="6370325" y="3213779"/>
            <a:ext cx="120229" cy="128933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90800" y="2971800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cxnSp>
        <p:nvCxnSpPr>
          <p:cNvPr id="26" name="Shape 25"/>
          <p:cNvCxnSpPr>
            <a:stCxn id="17" idx="2"/>
            <a:endCxn id="8" idx="1"/>
          </p:cNvCxnSpPr>
          <p:nvPr/>
        </p:nvCxnSpPr>
        <p:spPr>
          <a:xfrm rot="5400000">
            <a:off x="2611972" y="3565126"/>
            <a:ext cx="515601" cy="67613"/>
          </a:xfrm>
          <a:prstGeom prst="curvedConnector4">
            <a:avLst>
              <a:gd name="adj1" fmla="val 41151"/>
              <a:gd name="adj2" fmla="val 10273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12" idx="0"/>
            <a:endCxn id="5" idx="4"/>
          </p:cNvCxnSpPr>
          <p:nvPr/>
        </p:nvCxnSpPr>
        <p:spPr>
          <a:xfrm rot="5400000" flipH="1" flipV="1">
            <a:off x="3183129" y="4973830"/>
            <a:ext cx="508000" cy="3647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My Root solver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My Root solver</a:t>
            </a:r>
            <a:endParaRPr lang="en-US" sz="4800" dirty="0"/>
          </a:p>
        </p:txBody>
      </p:sp>
      <p:sp>
        <p:nvSpPr>
          <p:cNvPr id="21" name="Rectangle 20"/>
          <p:cNvSpPr/>
          <p:nvPr/>
        </p:nvSpPr>
        <p:spPr>
          <a:xfrm>
            <a:off x="5867400" y="2743200"/>
            <a:ext cx="685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76400" y="5334000"/>
            <a:ext cx="685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24" name="Elbow Connector 23"/>
          <p:cNvCxnSpPr>
            <a:stCxn id="34" idx="3"/>
            <a:endCxn id="21" idx="2"/>
          </p:cNvCxnSpPr>
          <p:nvPr/>
        </p:nvCxnSpPr>
        <p:spPr>
          <a:xfrm flipV="1">
            <a:off x="3276600" y="3200400"/>
            <a:ext cx="2933700" cy="11049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3"/>
          <p:cNvCxnSpPr>
            <a:stCxn id="21" idx="0"/>
            <a:endCxn id="88" idx="6"/>
          </p:cNvCxnSpPr>
          <p:nvPr/>
        </p:nvCxnSpPr>
        <p:spPr>
          <a:xfrm rot="16200000" flipV="1">
            <a:off x="5238750" y="1771650"/>
            <a:ext cx="1447800" cy="4953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3"/>
          <p:cNvCxnSpPr>
            <a:stCxn id="34" idx="2"/>
            <a:endCxn id="22" idx="0"/>
          </p:cNvCxnSpPr>
          <p:nvPr/>
        </p:nvCxnSpPr>
        <p:spPr>
          <a:xfrm rot="5400000">
            <a:off x="1790700" y="5105400"/>
            <a:ext cx="457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762000" y="3733800"/>
            <a:ext cx="2514600" cy="11430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in center?</a:t>
            </a:r>
            <a:endParaRPr lang="en-US" dirty="0"/>
          </a:p>
        </p:txBody>
      </p:sp>
      <p:cxnSp>
        <p:nvCxnSpPr>
          <p:cNvPr id="45" name="Elbow Connector 23"/>
          <p:cNvCxnSpPr>
            <a:stCxn id="88" idx="4"/>
            <a:endCxn id="48" idx="0"/>
          </p:cNvCxnSpPr>
          <p:nvPr/>
        </p:nvCxnSpPr>
        <p:spPr>
          <a:xfrm rot="5400000">
            <a:off x="4305300" y="1828800"/>
            <a:ext cx="152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Diamond 47"/>
          <p:cNvSpPr/>
          <p:nvPr/>
        </p:nvSpPr>
        <p:spPr>
          <a:xfrm>
            <a:off x="3200400" y="1905000"/>
            <a:ext cx="2362200" cy="9906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Finished iterations?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676400" y="3048000"/>
            <a:ext cx="685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58" name="Elbow Connector 23"/>
          <p:cNvCxnSpPr>
            <a:stCxn id="48" idx="1"/>
            <a:endCxn id="110" idx="3"/>
          </p:cNvCxnSpPr>
          <p:nvPr/>
        </p:nvCxnSpPr>
        <p:spPr>
          <a:xfrm rot="10800000">
            <a:off x="2667000" y="24003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23"/>
          <p:cNvCxnSpPr>
            <a:stCxn id="57" idx="2"/>
            <a:endCxn id="34" idx="0"/>
          </p:cNvCxnSpPr>
          <p:nvPr/>
        </p:nvCxnSpPr>
        <p:spPr>
          <a:xfrm rot="5400000">
            <a:off x="1905000" y="36195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23"/>
          <p:cNvCxnSpPr>
            <a:stCxn id="48" idx="2"/>
            <a:endCxn id="83" idx="0"/>
          </p:cNvCxnSpPr>
          <p:nvPr/>
        </p:nvCxnSpPr>
        <p:spPr>
          <a:xfrm rot="5400000">
            <a:off x="4267200" y="30099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3810000" y="3124200"/>
            <a:ext cx="11430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048000" y="838200"/>
            <a:ext cx="26670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Solve f(h)=0 using central search</a:t>
            </a:r>
            <a:endParaRPr lang="en-US" dirty="0"/>
          </a:p>
        </p:txBody>
      </p:sp>
      <p:cxnSp>
        <p:nvCxnSpPr>
          <p:cNvPr id="93" name="Elbow Connector 23"/>
          <p:cNvCxnSpPr>
            <a:stCxn id="22" idx="3"/>
            <a:endCxn id="99" idx="1"/>
          </p:cNvCxnSpPr>
          <p:nvPr/>
        </p:nvCxnSpPr>
        <p:spPr>
          <a:xfrm>
            <a:off x="2362200" y="5562600"/>
            <a:ext cx="1524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886200" y="5105400"/>
            <a:ext cx="19050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Solve f(h)=0 using one sided search</a:t>
            </a:r>
            <a:endParaRPr lang="en-US" dirty="0"/>
          </a:p>
        </p:txBody>
      </p:sp>
      <p:cxnSp>
        <p:nvCxnSpPr>
          <p:cNvPr id="107" name="Elbow Connector 23"/>
          <p:cNvCxnSpPr>
            <a:stCxn id="99" idx="3"/>
            <a:endCxn id="48" idx="3"/>
          </p:cNvCxnSpPr>
          <p:nvPr/>
        </p:nvCxnSpPr>
        <p:spPr>
          <a:xfrm flipH="1" flipV="1">
            <a:off x="5562600" y="2400300"/>
            <a:ext cx="228600" cy="3162300"/>
          </a:xfrm>
          <a:prstGeom prst="bentConnector3">
            <a:avLst>
              <a:gd name="adj1" fmla="val -5747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371600" y="2057400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boundaries</a:t>
            </a:r>
            <a:endParaRPr lang="en-US" dirty="0"/>
          </a:p>
        </p:txBody>
      </p:sp>
      <p:cxnSp>
        <p:nvCxnSpPr>
          <p:cNvPr id="117" name="Elbow Connector 23"/>
          <p:cNvCxnSpPr>
            <a:stCxn id="110" idx="2"/>
            <a:endCxn id="57" idx="0"/>
          </p:cNvCxnSpPr>
          <p:nvPr/>
        </p:nvCxnSpPr>
        <p:spPr>
          <a:xfrm rot="5400000">
            <a:off x="1866900" y="28956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55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Charlie</dc:creator>
  <cp:lastModifiedBy>Charlie</cp:lastModifiedBy>
  <cp:revision>8</cp:revision>
  <dcterms:created xsi:type="dcterms:W3CDTF">2014-10-21T01:44:23Z</dcterms:created>
  <dcterms:modified xsi:type="dcterms:W3CDTF">2014-10-21T02:37:02Z</dcterms:modified>
</cp:coreProperties>
</file>