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15E8-FF95-4274-B896-E15D129D2B7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AFCC-A897-43D8-8FF3-31B80CDD4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15E8-FF95-4274-B896-E15D129D2B7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AFCC-A897-43D8-8FF3-31B80CDD4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15E8-FF95-4274-B896-E15D129D2B7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AFCC-A897-43D8-8FF3-31B80CDD4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15E8-FF95-4274-B896-E15D129D2B7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AFCC-A897-43D8-8FF3-31B80CDD4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15E8-FF95-4274-B896-E15D129D2B7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AFCC-A897-43D8-8FF3-31B80CDD4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15E8-FF95-4274-B896-E15D129D2B7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AFCC-A897-43D8-8FF3-31B80CDD4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15E8-FF95-4274-B896-E15D129D2B7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AFCC-A897-43D8-8FF3-31B80CDD4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15E8-FF95-4274-B896-E15D129D2B7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AFCC-A897-43D8-8FF3-31B80CDD4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15E8-FF95-4274-B896-E15D129D2B7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AFCC-A897-43D8-8FF3-31B80CDD4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15E8-FF95-4274-B896-E15D129D2B7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AFCC-A897-43D8-8FF3-31B80CDD4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15E8-FF95-4274-B896-E15D129D2B7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AFCC-A897-43D8-8FF3-31B80CDD4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15E8-FF95-4274-B896-E15D129D2B79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AFCC-A897-43D8-8FF3-31B80CDD4C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Useful shapes</a:t>
            </a:r>
          </a:p>
        </p:txBody>
      </p:sp>
      <p:sp>
        <p:nvSpPr>
          <p:cNvPr id="12" name="Parallelogram 11"/>
          <p:cNvSpPr/>
          <p:nvPr/>
        </p:nvSpPr>
        <p:spPr>
          <a:xfrm rot="19075536">
            <a:off x="1847217" y="1634336"/>
            <a:ext cx="3018831" cy="1670901"/>
          </a:xfrm>
          <a:prstGeom prst="parallelogram">
            <a:avLst>
              <a:gd name="adj" fmla="val 92014"/>
            </a:avLst>
          </a:prstGeom>
          <a:solidFill>
            <a:srgbClr val="666699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5257800" y="3962400"/>
            <a:ext cx="2057400" cy="1928575"/>
            <a:chOff x="4038600" y="3879585"/>
            <a:chExt cx="2514600" cy="2357147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4420394" y="4647406"/>
              <a:ext cx="1066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953000" y="5181600"/>
              <a:ext cx="1295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4234543" y="5176526"/>
              <a:ext cx="720994" cy="6582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063067" y="3879585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24600" y="5105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38600" y="5867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33400" y="1524000"/>
            <a:ext cx="1813945" cy="1694156"/>
            <a:chOff x="1904999" y="972844"/>
            <a:chExt cx="5477525" cy="5115802"/>
          </a:xfrm>
        </p:grpSpPr>
        <p:sp>
          <p:nvSpPr>
            <p:cNvPr id="50" name="Rectangle 49"/>
            <p:cNvSpPr/>
            <p:nvPr/>
          </p:nvSpPr>
          <p:spPr>
            <a:xfrm>
              <a:off x="1905000" y="1886882"/>
              <a:ext cx="4501892" cy="42017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>
              <a:off x="1904999" y="972844"/>
              <a:ext cx="5477523" cy="914400"/>
            </a:xfrm>
            <a:prstGeom prst="parallelogram">
              <a:avLst>
                <a:gd name="adj" fmla="val 1088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5400000" flipV="1">
              <a:off x="4345246" y="3049844"/>
              <a:ext cx="5097343" cy="977212"/>
            </a:xfrm>
            <a:prstGeom prst="parallelogram">
              <a:avLst>
                <a:gd name="adj" fmla="val 9267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869845" y="3081261"/>
              <a:ext cx="4093720" cy="521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2950326" y="5171589"/>
              <a:ext cx="435783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 noChangeAspect="1"/>
            </p:cNvCxnSpPr>
            <p:nvPr/>
          </p:nvCxnSpPr>
          <p:spPr>
            <a:xfrm rot="10800000" flipV="1">
              <a:off x="1922756" y="5163844"/>
              <a:ext cx="978408" cy="89687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Useful shapes</a:t>
            </a:r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1904999" y="972844"/>
            <a:ext cx="5477525" cy="5115802"/>
            <a:chOff x="1904999" y="972844"/>
            <a:chExt cx="5477525" cy="5115802"/>
          </a:xfrm>
        </p:grpSpPr>
        <p:sp>
          <p:nvSpPr>
            <p:cNvPr id="6" name="Rectangle 5"/>
            <p:cNvSpPr/>
            <p:nvPr/>
          </p:nvSpPr>
          <p:spPr>
            <a:xfrm>
              <a:off x="1905000" y="1886882"/>
              <a:ext cx="4501892" cy="42017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1904999" y="972844"/>
              <a:ext cx="5477523" cy="914400"/>
            </a:xfrm>
            <a:prstGeom prst="parallelogram">
              <a:avLst>
                <a:gd name="adj" fmla="val 1088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V="1">
              <a:off x="4345246" y="3049844"/>
              <a:ext cx="5097343" cy="977212"/>
            </a:xfrm>
            <a:prstGeom prst="parallelogram">
              <a:avLst>
                <a:gd name="adj" fmla="val 9267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869845" y="3081261"/>
              <a:ext cx="4093720" cy="521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2950326" y="5171589"/>
              <a:ext cx="435783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 noChangeAspect="1"/>
            </p:cNvCxnSpPr>
            <p:nvPr/>
          </p:nvCxnSpPr>
          <p:spPr>
            <a:xfrm rot="10800000" flipV="1">
              <a:off x="1922756" y="5163844"/>
              <a:ext cx="978408" cy="89687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Charlie</dc:creator>
  <cp:lastModifiedBy>Charlie</cp:lastModifiedBy>
  <cp:revision>6</cp:revision>
  <dcterms:created xsi:type="dcterms:W3CDTF">2015-02-24T17:31:08Z</dcterms:created>
  <dcterms:modified xsi:type="dcterms:W3CDTF">2015-02-24T17:50:40Z</dcterms:modified>
</cp:coreProperties>
</file>