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39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Cell centered data</a:t>
            </a:r>
          </a:p>
          <a:p>
            <a:r>
              <a:rPr lang="en-US" dirty="0" err="1" smtClean="0"/>
              <a:t>N_cells</a:t>
            </a:r>
            <a:r>
              <a:rPr lang="en-US" dirty="0" smtClean="0"/>
              <a:t> = even, </a:t>
            </a:r>
            <a:r>
              <a:rPr lang="en-US" dirty="0" smtClean="0"/>
              <a:t>good case (</a:t>
            </a:r>
            <a:r>
              <a:rPr lang="en-US" dirty="0" smtClean="0"/>
              <a:t>divisible by 2)</a:t>
            </a:r>
          </a:p>
          <a:p>
            <a:r>
              <a:rPr lang="en-US" dirty="0" smtClean="0"/>
              <a:t>Average cells in groups of 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87680" y="3429000"/>
            <a:ext cx="8580120" cy="990600"/>
            <a:chOff x="182880" y="3200400"/>
            <a:chExt cx="8580120" cy="990600"/>
          </a:xfrm>
        </p:grpSpPr>
        <p:sp>
          <p:nvSpPr>
            <p:cNvPr id="27" name="Rectangle 26"/>
            <p:cNvSpPr/>
            <p:nvPr/>
          </p:nvSpPr>
          <p:spPr>
            <a:xfrm>
              <a:off x="182880" y="3200400"/>
              <a:ext cx="210312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6000" y="3200400"/>
              <a:ext cx="21031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79844" y="3200400"/>
              <a:ext cx="25603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32004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76400" y="2133600"/>
            <a:ext cx="7391400" cy="990600"/>
            <a:chOff x="1371600" y="2133600"/>
            <a:chExt cx="73914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371600" y="21336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21336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0400" y="2133600"/>
              <a:ext cx="11887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5400" y="21336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34200" y="21336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79844" y="2133600"/>
              <a:ext cx="7315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35" name="TextBox 34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stCxn id="23" idx="2"/>
            <a:endCxn id="28" idx="0"/>
          </p:cNvCxnSpPr>
          <p:nvPr/>
        </p:nvCxnSpPr>
        <p:spPr>
          <a:xfrm rot="16200000" flipH="1">
            <a:off x="3192780" y="2979420"/>
            <a:ext cx="304800" cy="5943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28" idx="0"/>
          </p:cNvCxnSpPr>
          <p:nvPr/>
        </p:nvCxnSpPr>
        <p:spPr>
          <a:xfrm rot="5400000">
            <a:off x="3718560" y="3048000"/>
            <a:ext cx="3048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2"/>
            <a:endCxn id="30" idx="0"/>
          </p:cNvCxnSpPr>
          <p:nvPr/>
        </p:nvCxnSpPr>
        <p:spPr>
          <a:xfrm rot="16200000" flipH="1">
            <a:off x="5355204" y="2819400"/>
            <a:ext cx="3048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2"/>
            <a:endCxn id="30" idx="0"/>
          </p:cNvCxnSpPr>
          <p:nvPr/>
        </p:nvCxnSpPr>
        <p:spPr>
          <a:xfrm rot="5400000">
            <a:off x="5992302" y="3096702"/>
            <a:ext cx="304800" cy="3597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551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Cell centered data</a:t>
            </a:r>
          </a:p>
          <a:p>
            <a:r>
              <a:rPr lang="en-US" dirty="0" err="1" smtClean="0"/>
              <a:t>N_cells</a:t>
            </a:r>
            <a:r>
              <a:rPr lang="en-US" dirty="0" smtClean="0"/>
              <a:t> = odd, issue</a:t>
            </a:r>
          </a:p>
          <a:p>
            <a:r>
              <a:rPr lang="en-US" dirty="0" smtClean="0"/>
              <a:t>Fix: restrict similar to vertex-based restriction</a:t>
            </a:r>
          </a:p>
          <a:p>
            <a:r>
              <a:rPr lang="en-US" dirty="0" smtClean="0"/>
              <a:t>(every odd cell is retained, even are NOT used)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19200" y="2133600"/>
            <a:ext cx="7848600" cy="990600"/>
            <a:chOff x="1219200" y="1447800"/>
            <a:chExt cx="78486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1447800"/>
              <a:ext cx="457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447800"/>
              <a:ext cx="11887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4644" y="1447800"/>
              <a:ext cx="7315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19200" y="3429000"/>
            <a:ext cx="7848600" cy="990600"/>
            <a:chOff x="1219200" y="1447800"/>
            <a:chExt cx="7848600" cy="990600"/>
          </a:xfrm>
        </p:grpSpPr>
        <p:sp>
          <p:nvSpPr>
            <p:cNvPr id="52" name="Rectangle 5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1447800"/>
              <a:ext cx="2362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60" name="TextBox 59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>
            <a:stCxn id="18" idx="2"/>
            <a:endCxn id="58" idx="0"/>
          </p:cNvCxnSpPr>
          <p:nvPr/>
        </p:nvCxnSpPr>
        <p:spPr>
          <a:xfrm rot="5400000">
            <a:off x="24384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4" idx="2"/>
            <a:endCxn id="53" idx="0"/>
          </p:cNvCxnSpPr>
          <p:nvPr/>
        </p:nvCxnSpPr>
        <p:spPr>
          <a:xfrm rot="16200000" flipH="1">
            <a:off x="4011930" y="3211830"/>
            <a:ext cx="304800" cy="1295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55" idx="0"/>
          </p:cNvCxnSpPr>
          <p:nvPr/>
        </p:nvCxnSpPr>
        <p:spPr>
          <a:xfrm rot="5400000">
            <a:off x="61722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4800" y="5181600"/>
            <a:ext cx="860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Discussed in</a:t>
            </a:r>
          </a:p>
          <a:p>
            <a:r>
              <a:rPr lang="en-US" dirty="0" smtClean="0"/>
              <a:t>https://www10.informatik.uni-erlangen.de/Publications/Theses/2007/Bergler_DA_07.pdf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633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Node </a:t>
            </a:r>
            <a:r>
              <a:rPr lang="en-US" dirty="0" smtClean="0"/>
              <a:t>data</a:t>
            </a:r>
          </a:p>
          <a:p>
            <a:r>
              <a:rPr lang="en-US" dirty="0" err="1" smtClean="0"/>
              <a:t>N_nodes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odd, good case (cells divisible </a:t>
            </a:r>
            <a:r>
              <a:rPr lang="en-US" dirty="0" smtClean="0"/>
              <a:t>by 2</a:t>
            </a:r>
            <a:r>
              <a:rPr lang="en-US" dirty="0" smtClean="0"/>
              <a:t>)</a:t>
            </a:r>
            <a:endParaRPr lang="en-US" dirty="0" smtClean="0"/>
          </a:p>
        </p:txBody>
      </p:sp>
      <p:grpSp>
        <p:nvGrpSpPr>
          <p:cNvPr id="2" name="Group 33"/>
          <p:cNvGrpSpPr/>
          <p:nvPr/>
        </p:nvGrpSpPr>
        <p:grpSpPr>
          <a:xfrm>
            <a:off x="487680" y="3429000"/>
            <a:ext cx="8580120" cy="990600"/>
            <a:chOff x="182880" y="3200400"/>
            <a:chExt cx="8580120" cy="990600"/>
          </a:xfrm>
        </p:grpSpPr>
        <p:sp>
          <p:nvSpPr>
            <p:cNvPr id="27" name="Rectangle 26"/>
            <p:cNvSpPr/>
            <p:nvPr/>
          </p:nvSpPr>
          <p:spPr>
            <a:xfrm>
              <a:off x="182880" y="3200400"/>
              <a:ext cx="210312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6000" y="3200400"/>
              <a:ext cx="21031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79844" y="3200400"/>
              <a:ext cx="25603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32004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1676400" y="2133600"/>
            <a:ext cx="7391400" cy="990600"/>
            <a:chOff x="1371600" y="2133600"/>
            <a:chExt cx="73914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371600" y="21336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21336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0400" y="2133600"/>
              <a:ext cx="11887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34200" y="21336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79844" y="2133600"/>
              <a:ext cx="7315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5400" y="21336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" name="Group 37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35" name="TextBox 34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stCxn id="23" idx="2"/>
            <a:endCxn id="28" idx="0"/>
          </p:cNvCxnSpPr>
          <p:nvPr/>
        </p:nvCxnSpPr>
        <p:spPr>
          <a:xfrm rot="16200000" flipH="1">
            <a:off x="3192780" y="2979420"/>
            <a:ext cx="304800" cy="5943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28" idx="0"/>
          </p:cNvCxnSpPr>
          <p:nvPr/>
        </p:nvCxnSpPr>
        <p:spPr>
          <a:xfrm rot="5400000">
            <a:off x="3718560" y="3048000"/>
            <a:ext cx="3048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2"/>
            <a:endCxn id="30" idx="0"/>
          </p:cNvCxnSpPr>
          <p:nvPr/>
        </p:nvCxnSpPr>
        <p:spPr>
          <a:xfrm rot="16200000" flipH="1">
            <a:off x="5355204" y="2819400"/>
            <a:ext cx="3048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2"/>
            <a:endCxn id="30" idx="0"/>
          </p:cNvCxnSpPr>
          <p:nvPr/>
        </p:nvCxnSpPr>
        <p:spPr>
          <a:xfrm rot="5400000">
            <a:off x="5992302" y="3096702"/>
            <a:ext cx="304800" cy="3597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Node data</a:t>
            </a:r>
            <a:endParaRPr lang="en-US" dirty="0" smtClean="0"/>
          </a:p>
          <a:p>
            <a:r>
              <a:rPr lang="en-US" dirty="0" err="1" smtClean="0"/>
              <a:t>N_node</a:t>
            </a:r>
            <a:r>
              <a:rPr lang="en-US" dirty="0" smtClean="0"/>
              <a:t> </a:t>
            </a:r>
            <a:r>
              <a:rPr lang="en-US" dirty="0" smtClean="0"/>
              <a:t>= odd, issue</a:t>
            </a:r>
          </a:p>
          <a:p>
            <a:r>
              <a:rPr lang="en-US" dirty="0" smtClean="0"/>
              <a:t>Fix:</a:t>
            </a:r>
          </a:p>
          <a:p>
            <a:endParaRPr lang="en-US" dirty="0" smtClean="0"/>
          </a:p>
        </p:txBody>
      </p:sp>
      <p:grpSp>
        <p:nvGrpSpPr>
          <p:cNvPr id="2" name="Group 18"/>
          <p:cNvGrpSpPr/>
          <p:nvPr/>
        </p:nvGrpSpPr>
        <p:grpSpPr>
          <a:xfrm>
            <a:off x="1219200" y="2133600"/>
            <a:ext cx="7848600" cy="990600"/>
            <a:chOff x="1219200" y="1447800"/>
            <a:chExt cx="78486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1447800"/>
              <a:ext cx="457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447800"/>
              <a:ext cx="11887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4644" y="1447800"/>
              <a:ext cx="7315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1219200" y="3429000"/>
            <a:ext cx="7848600" cy="990600"/>
            <a:chOff x="1219200" y="1447800"/>
            <a:chExt cx="7848600" cy="990600"/>
          </a:xfrm>
        </p:grpSpPr>
        <p:sp>
          <p:nvSpPr>
            <p:cNvPr id="52" name="Rectangle 5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1447800"/>
              <a:ext cx="2362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" name="Group 58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60" name="TextBox 59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>
            <a:stCxn id="18" idx="2"/>
            <a:endCxn id="58" idx="0"/>
          </p:cNvCxnSpPr>
          <p:nvPr/>
        </p:nvCxnSpPr>
        <p:spPr>
          <a:xfrm rot="5400000">
            <a:off x="24384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4" idx="2"/>
            <a:endCxn id="53" idx="0"/>
          </p:cNvCxnSpPr>
          <p:nvPr/>
        </p:nvCxnSpPr>
        <p:spPr>
          <a:xfrm rot="16200000" flipH="1">
            <a:off x="4011930" y="3211830"/>
            <a:ext cx="304800" cy="1295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55" idx="0"/>
          </p:cNvCxnSpPr>
          <p:nvPr/>
        </p:nvCxnSpPr>
        <p:spPr>
          <a:xfrm rot="5400000">
            <a:off x="61722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4800" y="5181600"/>
            <a:ext cx="860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Discussed in</a:t>
            </a:r>
          </a:p>
          <a:p>
            <a:r>
              <a:rPr lang="en-US" dirty="0" smtClean="0"/>
              <a:t>https://www10.informatik.uni-erlangen.de/Publications/Theses/2007/Bergler_DA_07.pdf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132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</dc:creator>
  <cp:lastModifiedBy>Charlie</cp:lastModifiedBy>
  <cp:revision>123</cp:revision>
  <dcterms:created xsi:type="dcterms:W3CDTF">2006-08-16T00:00:00Z</dcterms:created>
  <dcterms:modified xsi:type="dcterms:W3CDTF">2015-02-25T08:06:12Z</dcterms:modified>
</cp:coreProperties>
</file>