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2028" y="-8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352674" y="647303"/>
            <a:ext cx="6181726" cy="5563394"/>
            <a:chOff x="0" y="0"/>
            <a:chExt cx="6181726" cy="5563394"/>
          </a:xfrm>
        </p:grpSpPr>
        <p:grpSp>
          <p:nvGrpSpPr>
            <p:cNvPr id="5" name="Group 4"/>
            <p:cNvGrpSpPr/>
            <p:nvPr/>
          </p:nvGrpSpPr>
          <p:grpSpPr>
            <a:xfrm>
              <a:off x="0" y="0"/>
              <a:ext cx="6181726" cy="5563394"/>
              <a:chOff x="0" y="0"/>
              <a:chExt cx="6181726" cy="5563394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2594707" y="0"/>
                <a:ext cx="3587019" cy="2931732"/>
                <a:chOff x="2594707" y="0"/>
                <a:chExt cx="3587019" cy="2931732"/>
              </a:xfrm>
            </p:grpSpPr>
            <p:grpSp>
              <p:nvGrpSpPr>
                <p:cNvPr id="43" name="Group 42"/>
                <p:cNvGrpSpPr/>
                <p:nvPr/>
              </p:nvGrpSpPr>
              <p:grpSpPr>
                <a:xfrm>
                  <a:off x="2594707" y="425134"/>
                  <a:ext cx="2434496" cy="2506598"/>
                  <a:chOff x="2594707" y="425134"/>
                  <a:chExt cx="2434496" cy="2506598"/>
                </a:xfrm>
              </p:grpSpPr>
              <p:sp>
                <p:nvSpPr>
                  <p:cNvPr id="45" name="Parallelogram 44"/>
                  <p:cNvSpPr/>
                  <p:nvPr/>
                </p:nvSpPr>
                <p:spPr>
                  <a:xfrm>
                    <a:off x="2594707" y="514350"/>
                    <a:ext cx="2434496" cy="2417382"/>
                  </a:xfrm>
                  <a:prstGeom prst="parallelogram">
                    <a:avLst>
                      <a:gd name="adj" fmla="val 0"/>
                    </a:avLst>
                  </a:prstGeom>
                  <a:solidFill>
                    <a:schemeClr val="accent4">
                      <a:alpha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1100"/>
                  </a:p>
                </p:txBody>
              </p:sp>
              <p:cxnSp>
                <p:nvCxnSpPr>
                  <p:cNvPr id="46" name="Straight Arrow Connector 45"/>
                  <p:cNvCxnSpPr/>
                  <p:nvPr/>
                </p:nvCxnSpPr>
                <p:spPr>
                  <a:xfrm rot="8040000">
                    <a:off x="4077320" y="1339534"/>
                    <a:ext cx="1828800" cy="0"/>
                  </a:xfrm>
                  <a:prstGeom prst="straightConnector1">
                    <a:avLst/>
                  </a:prstGeom>
                  <a:ln w="88900">
                    <a:solidFill>
                      <a:schemeClr val="accent4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4" name="TextBox 59"/>
                <p:cNvSpPr txBox="1"/>
                <p:nvPr/>
              </p:nvSpPr>
              <p:spPr>
                <a:xfrm>
                  <a:off x="5057775" y="0"/>
                  <a:ext cx="1123951" cy="571500"/>
                </a:xfrm>
                <a:prstGeom prst="rect">
                  <a:avLst/>
                </a:prstGeom>
                <a:noFill/>
                <a:ln w="9525" cmpd="sng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wrap="square" rtlCol="0" anchor="t"/>
                <a:lstStyle>
                  <a:lvl1pPr marL="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2800" dirty="0" err="1" smtClean="0">
                      <a:solidFill>
                        <a:schemeClr val="accent4"/>
                      </a:solidFill>
                    </a:rPr>
                    <a:t>w</a:t>
                  </a:r>
                  <a:r>
                    <a:rPr lang="en-US" sz="2800" baseline="-25000" dirty="0" err="1" smtClean="0">
                      <a:solidFill>
                        <a:schemeClr val="accent4"/>
                      </a:solidFill>
                    </a:rPr>
                    <a:t>F</a:t>
                  </a:r>
                  <a:endParaRPr lang="en-US" sz="2800" baseline="-25000" dirty="0">
                    <a:solidFill>
                      <a:schemeClr val="accent4"/>
                    </a:solidFill>
                  </a:endParaRPr>
                </a:p>
              </p:txBody>
            </p:sp>
          </p:grpSp>
          <p:grpSp>
            <p:nvGrpSpPr>
              <p:cNvPr id="18" name="Group 17"/>
              <p:cNvGrpSpPr/>
              <p:nvPr/>
            </p:nvGrpSpPr>
            <p:grpSpPr>
              <a:xfrm>
                <a:off x="1238252" y="409575"/>
                <a:ext cx="3859530" cy="3829050"/>
                <a:chOff x="1238252" y="409575"/>
                <a:chExt cx="3859530" cy="3829050"/>
              </a:xfrm>
            </p:grpSpPr>
            <p:grpSp>
              <p:nvGrpSpPr>
                <p:cNvPr id="29" name="Group 28"/>
                <p:cNvGrpSpPr/>
                <p:nvPr/>
              </p:nvGrpSpPr>
              <p:grpSpPr>
                <a:xfrm>
                  <a:off x="1343027" y="504826"/>
                  <a:ext cx="3657600" cy="3657600"/>
                  <a:chOff x="1343027" y="504826"/>
                  <a:chExt cx="3657600" cy="3657600"/>
                </a:xfrm>
              </p:grpSpPr>
              <p:sp>
                <p:nvSpPr>
                  <p:cNvPr id="38" name="Cube 37"/>
                  <p:cNvSpPr/>
                  <p:nvPr/>
                </p:nvSpPr>
                <p:spPr>
                  <a:xfrm>
                    <a:off x="1343027" y="504826"/>
                    <a:ext cx="3657600" cy="3657600"/>
                  </a:xfrm>
                  <a:prstGeom prst="cube">
                    <a:avLst>
                      <a:gd name="adj" fmla="val 33642"/>
                    </a:avLst>
                  </a:prstGeom>
                  <a:solidFill>
                    <a:schemeClr val="lt1">
                      <a:alpha val="0"/>
                    </a:schemeClr>
                  </a:solidFill>
                  <a:ln>
                    <a:solidFill>
                      <a:schemeClr val="accent1">
                        <a:shade val="95000"/>
                        <a:satMod val="10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>
                    <a:lvl1pPr marL="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1100"/>
                  </a:p>
                </p:txBody>
              </p:sp>
              <p:grpSp>
                <p:nvGrpSpPr>
                  <p:cNvPr id="39" name="Group 38"/>
                  <p:cNvGrpSpPr/>
                  <p:nvPr/>
                </p:nvGrpSpPr>
                <p:grpSpPr>
                  <a:xfrm>
                    <a:off x="1343027" y="543718"/>
                    <a:ext cx="3648077" cy="3618706"/>
                    <a:chOff x="1343027" y="543718"/>
                    <a:chExt cx="3648077" cy="3618706"/>
                  </a:xfrm>
                </p:grpSpPr>
                <p:cxnSp>
                  <p:nvCxnSpPr>
                    <p:cNvPr id="40" name="Straight Connector 39"/>
                    <p:cNvCxnSpPr/>
                    <p:nvPr/>
                  </p:nvCxnSpPr>
                  <p:spPr>
                    <a:xfrm rot="5400000">
                      <a:off x="1402876" y="1732438"/>
                      <a:ext cx="2377440" cy="0"/>
                    </a:xfrm>
                    <a:prstGeom prst="line">
                      <a:avLst/>
                    </a:prstGeom>
                    <a:ln w="25400">
                      <a:solidFill>
                        <a:schemeClr val="accent1">
                          <a:shade val="95000"/>
                          <a:satMod val="105000"/>
                        </a:schemeClr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1" name="Straight Connector 40"/>
                    <p:cNvCxnSpPr/>
                    <p:nvPr/>
                  </p:nvCxnSpPr>
                  <p:spPr>
                    <a:xfrm rot="10800000">
                      <a:off x="2595376" y="2914651"/>
                      <a:ext cx="2395728" cy="5"/>
                    </a:xfrm>
                    <a:prstGeom prst="line">
                      <a:avLst/>
                    </a:prstGeom>
                    <a:ln w="25400">
                      <a:solidFill>
                        <a:schemeClr val="accent1">
                          <a:shade val="95000"/>
                          <a:satMod val="105000"/>
                        </a:schemeClr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" name="Straight Connector 41"/>
                    <p:cNvCxnSpPr/>
                    <p:nvPr/>
                  </p:nvCxnSpPr>
                  <p:spPr>
                    <a:xfrm rot="5400000">
                      <a:off x="1338266" y="2928937"/>
                      <a:ext cx="1238248" cy="1228725"/>
                    </a:xfrm>
                    <a:prstGeom prst="line">
                      <a:avLst/>
                    </a:prstGeom>
                    <a:ln w="25400">
                      <a:solidFill>
                        <a:schemeClr val="accent1">
                          <a:shade val="95000"/>
                          <a:satMod val="105000"/>
                        </a:schemeClr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30" name="Oval 29"/>
                <p:cNvSpPr/>
                <p:nvPr/>
              </p:nvSpPr>
              <p:spPr>
                <a:xfrm>
                  <a:off x="1238252" y="4057650"/>
                  <a:ext cx="182880" cy="18097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100"/>
                </a:p>
              </p:txBody>
            </p:sp>
            <p:sp>
              <p:nvSpPr>
                <p:cNvPr id="31" name="Oval 30"/>
                <p:cNvSpPr/>
                <p:nvPr/>
              </p:nvSpPr>
              <p:spPr>
                <a:xfrm>
                  <a:off x="2505077" y="2809875"/>
                  <a:ext cx="182880" cy="18097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100"/>
                </a:p>
              </p:txBody>
            </p:sp>
            <p:sp>
              <p:nvSpPr>
                <p:cNvPr id="32" name="Oval 31"/>
                <p:cNvSpPr/>
                <p:nvPr/>
              </p:nvSpPr>
              <p:spPr>
                <a:xfrm>
                  <a:off x="1266827" y="1647825"/>
                  <a:ext cx="182880" cy="18097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100"/>
                </a:p>
              </p:txBody>
            </p:sp>
            <p:sp>
              <p:nvSpPr>
                <p:cNvPr id="33" name="Oval 32"/>
                <p:cNvSpPr/>
                <p:nvPr/>
              </p:nvSpPr>
              <p:spPr>
                <a:xfrm>
                  <a:off x="2505077" y="409575"/>
                  <a:ext cx="182880" cy="18097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100"/>
                </a:p>
              </p:txBody>
            </p:sp>
            <p:sp>
              <p:nvSpPr>
                <p:cNvPr id="34" name="Oval 33"/>
                <p:cNvSpPr/>
                <p:nvPr/>
              </p:nvSpPr>
              <p:spPr>
                <a:xfrm>
                  <a:off x="4895852" y="419100"/>
                  <a:ext cx="182880" cy="18097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100"/>
                </a:p>
              </p:txBody>
            </p:sp>
            <p:sp>
              <p:nvSpPr>
                <p:cNvPr id="35" name="Oval 34"/>
                <p:cNvSpPr/>
                <p:nvPr/>
              </p:nvSpPr>
              <p:spPr>
                <a:xfrm>
                  <a:off x="4914902" y="2819400"/>
                  <a:ext cx="182880" cy="18097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100"/>
                </a:p>
              </p:txBody>
            </p:sp>
            <p:sp>
              <p:nvSpPr>
                <p:cNvPr id="36" name="Oval 35"/>
                <p:cNvSpPr/>
                <p:nvPr/>
              </p:nvSpPr>
              <p:spPr>
                <a:xfrm>
                  <a:off x="3676652" y="4057650"/>
                  <a:ext cx="182880" cy="18097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100"/>
                </a:p>
              </p:txBody>
            </p:sp>
            <p:sp>
              <p:nvSpPr>
                <p:cNvPr id="37" name="Oval 36"/>
                <p:cNvSpPr/>
                <p:nvPr/>
              </p:nvSpPr>
              <p:spPr>
                <a:xfrm>
                  <a:off x="3667127" y="1647825"/>
                  <a:ext cx="182880" cy="18097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100"/>
                </a:p>
              </p:txBody>
            </p:sp>
          </p:grpSp>
          <p:grpSp>
            <p:nvGrpSpPr>
              <p:cNvPr id="19" name="Group 18"/>
              <p:cNvGrpSpPr/>
              <p:nvPr/>
            </p:nvGrpSpPr>
            <p:grpSpPr>
              <a:xfrm>
                <a:off x="0" y="1473666"/>
                <a:ext cx="3692878" cy="1711639"/>
                <a:chOff x="0" y="1473666"/>
                <a:chExt cx="3692878" cy="1711639"/>
              </a:xfrm>
            </p:grpSpPr>
            <p:grpSp>
              <p:nvGrpSpPr>
                <p:cNvPr id="25" name="Group 24"/>
                <p:cNvGrpSpPr/>
                <p:nvPr/>
              </p:nvGrpSpPr>
              <p:grpSpPr>
                <a:xfrm>
                  <a:off x="19052" y="1473666"/>
                  <a:ext cx="3673826" cy="1711639"/>
                  <a:chOff x="19052" y="1473666"/>
                  <a:chExt cx="3673826" cy="1711639"/>
                </a:xfrm>
              </p:grpSpPr>
              <p:cxnSp>
                <p:nvCxnSpPr>
                  <p:cNvPr id="27" name="Straight Arrow Connector 26"/>
                  <p:cNvCxnSpPr/>
                  <p:nvPr/>
                </p:nvCxnSpPr>
                <p:spPr>
                  <a:xfrm>
                    <a:off x="19052" y="2324100"/>
                    <a:ext cx="1828800" cy="0"/>
                  </a:xfrm>
                  <a:prstGeom prst="straightConnector1">
                    <a:avLst/>
                  </a:prstGeom>
                  <a:ln w="88900">
                    <a:solidFill>
                      <a:schemeClr val="accent3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8" name="Parallelogram 27"/>
                  <p:cNvSpPr/>
                  <p:nvPr/>
                </p:nvSpPr>
                <p:spPr>
                  <a:xfrm rot="8100000">
                    <a:off x="204067" y="1473666"/>
                    <a:ext cx="3488811" cy="1711639"/>
                  </a:xfrm>
                  <a:prstGeom prst="parallelogram">
                    <a:avLst>
                      <a:gd name="adj" fmla="val 100157"/>
                    </a:avLst>
                  </a:prstGeom>
                  <a:solidFill>
                    <a:schemeClr val="accent3">
                      <a:alpha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1100"/>
                  </a:p>
                </p:txBody>
              </p:sp>
            </p:grpSp>
            <p:sp>
              <p:nvSpPr>
                <p:cNvPr id="26" name="TextBox 61"/>
                <p:cNvSpPr txBox="1"/>
                <p:nvPr/>
              </p:nvSpPr>
              <p:spPr>
                <a:xfrm>
                  <a:off x="0" y="1733550"/>
                  <a:ext cx="1123951" cy="571500"/>
                </a:xfrm>
                <a:prstGeom prst="rect">
                  <a:avLst/>
                </a:prstGeom>
                <a:noFill/>
                <a:ln w="9525" cmpd="sng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wrap="square" rtlCol="0" anchor="t"/>
                <a:lstStyle>
                  <a:lvl1pPr marL="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2800" dirty="0" err="1" smtClean="0">
                      <a:solidFill>
                        <a:schemeClr val="accent3">
                          <a:lumMod val="75000"/>
                        </a:schemeClr>
                      </a:solidFill>
                    </a:rPr>
                    <a:t>u</a:t>
                  </a:r>
                  <a:r>
                    <a:rPr lang="en-US" sz="2800" baseline="-25000" dirty="0" err="1" smtClean="0">
                      <a:solidFill>
                        <a:schemeClr val="accent3">
                          <a:lumMod val="75000"/>
                        </a:schemeClr>
                      </a:solidFill>
                    </a:rPr>
                    <a:t>F</a:t>
                  </a:r>
                  <a:endParaRPr lang="en-US" sz="2800" baseline="-25000" dirty="0">
                    <a:solidFill>
                      <a:schemeClr val="accent3">
                        <a:lumMod val="75000"/>
                      </a:schemeClr>
                    </a:solidFill>
                  </a:endParaRPr>
                </a:p>
              </p:txBody>
            </p:sp>
          </p:grpSp>
          <p:grpSp>
            <p:nvGrpSpPr>
              <p:cNvPr id="20" name="Group 19"/>
              <p:cNvGrpSpPr/>
              <p:nvPr/>
            </p:nvGrpSpPr>
            <p:grpSpPr>
              <a:xfrm>
                <a:off x="1318463" y="2933312"/>
                <a:ext cx="3710739" cy="2630082"/>
                <a:chOff x="1318463" y="2933312"/>
                <a:chExt cx="3710739" cy="2630082"/>
              </a:xfrm>
            </p:grpSpPr>
            <p:grpSp>
              <p:nvGrpSpPr>
                <p:cNvPr id="21" name="Group 20"/>
                <p:cNvGrpSpPr/>
                <p:nvPr/>
              </p:nvGrpSpPr>
              <p:grpSpPr>
                <a:xfrm>
                  <a:off x="1318463" y="2933312"/>
                  <a:ext cx="3710739" cy="2630082"/>
                  <a:chOff x="1318463" y="2933312"/>
                  <a:chExt cx="3710739" cy="2630082"/>
                </a:xfrm>
              </p:grpSpPr>
              <p:cxnSp>
                <p:nvCxnSpPr>
                  <p:cNvPr id="23" name="Straight Arrow Connector 22"/>
                  <p:cNvCxnSpPr/>
                  <p:nvPr/>
                </p:nvCxnSpPr>
                <p:spPr>
                  <a:xfrm rot="5400000" flipH="1" flipV="1">
                    <a:off x="2219327" y="4648200"/>
                    <a:ext cx="1828800" cy="1588"/>
                  </a:xfrm>
                  <a:prstGeom prst="straightConnector1">
                    <a:avLst/>
                  </a:prstGeom>
                  <a:ln w="88900">
                    <a:solidFill>
                      <a:schemeClr val="accent1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Parallelogram 23"/>
                  <p:cNvSpPr/>
                  <p:nvPr/>
                </p:nvSpPr>
                <p:spPr>
                  <a:xfrm>
                    <a:off x="1318463" y="2933312"/>
                    <a:ext cx="3710739" cy="1238637"/>
                  </a:xfrm>
                  <a:prstGeom prst="parallelogram">
                    <a:avLst>
                      <a:gd name="adj" fmla="val 101158"/>
                    </a:avLst>
                  </a:prstGeom>
                  <a:solidFill>
                    <a:schemeClr val="tx2">
                      <a:lumMod val="60000"/>
                      <a:lumOff val="40000"/>
                      <a:alpha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1100"/>
                  </a:p>
                </p:txBody>
              </p:sp>
            </p:grpSp>
            <p:sp>
              <p:nvSpPr>
                <p:cNvPr id="22" name="TextBox 62"/>
                <p:cNvSpPr txBox="1"/>
                <p:nvPr/>
              </p:nvSpPr>
              <p:spPr>
                <a:xfrm>
                  <a:off x="1962150" y="4972050"/>
                  <a:ext cx="1181102" cy="571500"/>
                </a:xfrm>
                <a:prstGeom prst="rect">
                  <a:avLst/>
                </a:prstGeom>
                <a:noFill/>
                <a:ln w="9525" cmpd="sng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wrap="square" rtlCol="0" anchor="t"/>
                <a:lstStyle>
                  <a:lvl1pPr marL="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2800" dirty="0" err="1" smtClean="0">
                      <a:solidFill>
                        <a:schemeClr val="tx2"/>
                      </a:solidFill>
                    </a:rPr>
                    <a:t>v</a:t>
                  </a:r>
                  <a:r>
                    <a:rPr lang="en-US" sz="2800" baseline="-25000" dirty="0" err="1" smtClean="0">
                      <a:solidFill>
                        <a:schemeClr val="tx2"/>
                      </a:solidFill>
                    </a:rPr>
                    <a:t>F</a:t>
                  </a:r>
                  <a:endParaRPr lang="en-US" sz="2800" baseline="-25000" dirty="0">
                    <a:solidFill>
                      <a:schemeClr val="tx2"/>
                    </a:solidFill>
                  </a:endParaRPr>
                </a:p>
              </p:txBody>
            </p:sp>
          </p:grpSp>
        </p:grpSp>
        <p:grpSp>
          <p:nvGrpSpPr>
            <p:cNvPr id="6" name="Group 5"/>
            <p:cNvGrpSpPr/>
            <p:nvPr/>
          </p:nvGrpSpPr>
          <p:grpSpPr>
            <a:xfrm>
              <a:off x="2328113" y="876300"/>
              <a:ext cx="2843965" cy="2667000"/>
              <a:chOff x="2328113" y="876300"/>
              <a:chExt cx="2843965" cy="2667000"/>
            </a:xfrm>
          </p:grpSpPr>
          <p:sp>
            <p:nvSpPr>
              <p:cNvPr id="7" name="TextBox 30"/>
              <p:cNvSpPr txBox="1"/>
              <p:nvPr/>
            </p:nvSpPr>
            <p:spPr>
              <a:xfrm>
                <a:off x="2914652" y="2000250"/>
                <a:ext cx="321178" cy="405432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b="1">
                    <a:solidFill>
                      <a:schemeClr val="accent2"/>
                    </a:solidFill>
                  </a:rPr>
                  <a:t>P</a:t>
                </a:r>
              </a:p>
            </p:txBody>
          </p:sp>
          <p:grpSp>
            <p:nvGrpSpPr>
              <p:cNvPr id="8" name="Group 7"/>
              <p:cNvGrpSpPr/>
              <p:nvPr/>
            </p:nvGrpSpPr>
            <p:grpSpPr>
              <a:xfrm>
                <a:off x="2328113" y="876300"/>
                <a:ext cx="2843965" cy="2667000"/>
                <a:chOff x="2328113" y="876300"/>
                <a:chExt cx="2843965" cy="2667000"/>
              </a:xfrm>
            </p:grpSpPr>
            <p:grpSp>
              <p:nvGrpSpPr>
                <p:cNvPr id="10" name="Group 9"/>
                <p:cNvGrpSpPr/>
                <p:nvPr/>
              </p:nvGrpSpPr>
              <p:grpSpPr>
                <a:xfrm>
                  <a:off x="2328113" y="1371600"/>
                  <a:ext cx="2179321" cy="1456939"/>
                  <a:chOff x="2328113" y="1371600"/>
                  <a:chExt cx="2179321" cy="1456939"/>
                </a:xfrm>
              </p:grpSpPr>
              <p:cxnSp>
                <p:nvCxnSpPr>
                  <p:cNvPr id="14" name="Straight Arrow Connector 13"/>
                  <p:cNvCxnSpPr/>
                  <p:nvPr/>
                </p:nvCxnSpPr>
                <p:spPr>
                  <a:xfrm>
                    <a:off x="3318714" y="2409439"/>
                    <a:ext cx="1188720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Arrow Connector 14"/>
                  <p:cNvCxnSpPr/>
                  <p:nvPr/>
                </p:nvCxnSpPr>
                <p:spPr>
                  <a:xfrm rot="16200000" flipV="1">
                    <a:off x="2810070" y="1895282"/>
                    <a:ext cx="1047364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Straight Arrow Connector 15"/>
                  <p:cNvCxnSpPr/>
                  <p:nvPr/>
                </p:nvCxnSpPr>
                <p:spPr>
                  <a:xfrm rot="8100000">
                    <a:off x="2328113" y="2828539"/>
                    <a:ext cx="1188720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1" name="TextBox 65"/>
                <p:cNvSpPr txBox="1"/>
                <p:nvPr/>
              </p:nvSpPr>
              <p:spPr>
                <a:xfrm>
                  <a:off x="2924177" y="876300"/>
                  <a:ext cx="895350" cy="514350"/>
                </a:xfrm>
                <a:prstGeom prst="rect">
                  <a:avLst/>
                </a:prstGeom>
                <a:noFill/>
                <a:ln w="9525" cmpd="sng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wrap="square" rtlCol="0" anchor="t"/>
                <a:lstStyle>
                  <a:lvl1pPr marL="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2800" dirty="0" smtClean="0"/>
                    <a:t>B</a:t>
                  </a:r>
                  <a:r>
                    <a:rPr lang="en-US" sz="2800" baseline="-25000" dirty="0" smtClean="0"/>
                    <a:t>y</a:t>
                  </a:r>
                  <a:endParaRPr lang="en-US" sz="2800" dirty="0"/>
                </a:p>
              </p:txBody>
            </p:sp>
            <p:sp>
              <p:nvSpPr>
                <p:cNvPr id="12" name="TextBox 66"/>
                <p:cNvSpPr txBox="1"/>
                <p:nvPr/>
              </p:nvSpPr>
              <p:spPr>
                <a:xfrm>
                  <a:off x="4352928" y="2276475"/>
                  <a:ext cx="819150" cy="514350"/>
                </a:xfrm>
                <a:prstGeom prst="rect">
                  <a:avLst/>
                </a:prstGeom>
                <a:noFill/>
                <a:ln w="9525" cmpd="sng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wrap="square" rtlCol="0" anchor="t"/>
                <a:lstStyle>
                  <a:lvl1pPr marL="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2800" dirty="0" err="1" smtClean="0"/>
                    <a:t>B</a:t>
                  </a:r>
                  <a:r>
                    <a:rPr lang="en-US" sz="2800" baseline="-25000" dirty="0" err="1" smtClean="0"/>
                    <a:t>x</a:t>
                  </a:r>
                  <a:endParaRPr lang="en-US" sz="2800" dirty="0"/>
                </a:p>
              </p:txBody>
            </p:sp>
            <p:sp>
              <p:nvSpPr>
                <p:cNvPr id="13" name="TextBox 67"/>
                <p:cNvSpPr txBox="1"/>
                <p:nvPr/>
              </p:nvSpPr>
              <p:spPr>
                <a:xfrm>
                  <a:off x="2571751" y="3028950"/>
                  <a:ext cx="885826" cy="514350"/>
                </a:xfrm>
                <a:prstGeom prst="rect">
                  <a:avLst/>
                </a:prstGeom>
                <a:noFill/>
                <a:ln w="9525" cmpd="sng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wrap="square" rtlCol="0" anchor="t"/>
                <a:lstStyle>
                  <a:lvl1pPr marL="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2800" dirty="0" err="1" smtClean="0"/>
                    <a:t>B</a:t>
                  </a:r>
                  <a:r>
                    <a:rPr lang="en-US" sz="2800" baseline="-25000" dirty="0" err="1" smtClean="0"/>
                    <a:t>z</a:t>
                  </a:r>
                  <a:endParaRPr lang="en-US" sz="2800" dirty="0"/>
                </a:p>
              </p:txBody>
            </p:sp>
          </p:grpSp>
          <p:sp>
            <p:nvSpPr>
              <p:cNvPr id="9" name="Oval 8"/>
              <p:cNvSpPr/>
              <p:nvPr/>
            </p:nvSpPr>
            <p:spPr>
              <a:xfrm>
                <a:off x="3257552" y="2314575"/>
                <a:ext cx="182880" cy="18288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100"/>
              </a:p>
            </p:txBody>
          </p:sp>
        </p:grpSp>
      </p:grpSp>
      <p:grpSp>
        <p:nvGrpSpPr>
          <p:cNvPr id="47" name="Group 46"/>
          <p:cNvGrpSpPr/>
          <p:nvPr/>
        </p:nvGrpSpPr>
        <p:grpSpPr>
          <a:xfrm>
            <a:off x="527886" y="514350"/>
            <a:ext cx="2367714" cy="2457450"/>
            <a:chOff x="0" y="0"/>
            <a:chExt cx="2367714" cy="2457450"/>
          </a:xfrm>
        </p:grpSpPr>
        <p:grpSp>
          <p:nvGrpSpPr>
            <p:cNvPr id="48" name="Group 47"/>
            <p:cNvGrpSpPr/>
            <p:nvPr/>
          </p:nvGrpSpPr>
          <p:grpSpPr>
            <a:xfrm>
              <a:off x="0" y="285750"/>
              <a:ext cx="2179321" cy="1456939"/>
              <a:chOff x="0" y="285750"/>
              <a:chExt cx="2179321" cy="1456939"/>
            </a:xfrm>
          </p:grpSpPr>
          <p:cxnSp>
            <p:nvCxnSpPr>
              <p:cNvPr id="52" name="Straight Arrow Connector 51"/>
              <p:cNvCxnSpPr/>
              <p:nvPr/>
            </p:nvCxnSpPr>
            <p:spPr>
              <a:xfrm>
                <a:off x="990601" y="1323589"/>
                <a:ext cx="118872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/>
              <p:nvPr/>
            </p:nvCxnSpPr>
            <p:spPr>
              <a:xfrm rot="16200000" flipV="1">
                <a:off x="481957" y="809432"/>
                <a:ext cx="104736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/>
              <p:nvPr/>
            </p:nvCxnSpPr>
            <p:spPr>
              <a:xfrm rot="8100000">
                <a:off x="0" y="1742689"/>
                <a:ext cx="118872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9" name="TextBox 52"/>
            <p:cNvSpPr txBox="1"/>
            <p:nvPr/>
          </p:nvSpPr>
          <p:spPr>
            <a:xfrm>
              <a:off x="577014" y="0"/>
              <a:ext cx="342900" cy="514350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800" dirty="0" smtClean="0"/>
                <a:t>y</a:t>
              </a:r>
              <a:endParaRPr lang="en-US" sz="2800" dirty="0"/>
            </a:p>
          </p:txBody>
        </p:sp>
        <p:sp>
          <p:nvSpPr>
            <p:cNvPr id="50" name="TextBox 53"/>
            <p:cNvSpPr txBox="1"/>
            <p:nvPr/>
          </p:nvSpPr>
          <p:spPr>
            <a:xfrm>
              <a:off x="2024814" y="1190625"/>
              <a:ext cx="342900" cy="514350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800" dirty="0" smtClean="0"/>
                <a:t>x</a:t>
              </a:r>
              <a:endParaRPr lang="en-US" sz="2800" dirty="0"/>
            </a:p>
          </p:txBody>
        </p:sp>
        <p:sp>
          <p:nvSpPr>
            <p:cNvPr id="51" name="TextBox 54"/>
            <p:cNvSpPr txBox="1"/>
            <p:nvPr/>
          </p:nvSpPr>
          <p:spPr>
            <a:xfrm>
              <a:off x="243639" y="1943100"/>
              <a:ext cx="342900" cy="514350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800" dirty="0" smtClean="0"/>
                <a:t>z</a:t>
              </a:r>
              <a:endParaRPr lang="en-US" sz="2800" dirty="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89"/>
          <p:cNvGrpSpPr/>
          <p:nvPr/>
        </p:nvGrpSpPr>
        <p:grpSpPr>
          <a:xfrm>
            <a:off x="533400" y="152400"/>
            <a:ext cx="7545350" cy="6163422"/>
            <a:chOff x="533400" y="152400"/>
            <a:chExt cx="7545350" cy="6163422"/>
          </a:xfrm>
        </p:grpSpPr>
        <p:grpSp>
          <p:nvGrpSpPr>
            <p:cNvPr id="4" name="Group 3"/>
            <p:cNvGrpSpPr>
              <a:grpSpLocks noChangeAspect="1"/>
            </p:cNvGrpSpPr>
            <p:nvPr/>
          </p:nvGrpSpPr>
          <p:grpSpPr>
            <a:xfrm>
              <a:off x="1676400" y="152400"/>
              <a:ext cx="6402350" cy="6163422"/>
              <a:chOff x="0" y="85580"/>
              <a:chExt cx="2396821" cy="2307374"/>
            </a:xfrm>
          </p:grpSpPr>
          <p:grpSp>
            <p:nvGrpSpPr>
              <p:cNvPr id="78" name="Group 77"/>
              <p:cNvGrpSpPr/>
              <p:nvPr/>
            </p:nvGrpSpPr>
            <p:grpSpPr>
              <a:xfrm>
                <a:off x="0" y="285750"/>
                <a:ext cx="2179321" cy="1456939"/>
                <a:chOff x="0" y="285750"/>
                <a:chExt cx="2179321" cy="1456939"/>
              </a:xfrm>
            </p:grpSpPr>
            <p:cxnSp>
              <p:nvCxnSpPr>
                <p:cNvPr id="82" name="Straight Arrow Connector 81"/>
                <p:cNvCxnSpPr/>
                <p:nvPr/>
              </p:nvCxnSpPr>
              <p:spPr>
                <a:xfrm>
                  <a:off x="990601" y="1323589"/>
                  <a:ext cx="118872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Arrow Connector 82"/>
                <p:cNvCxnSpPr/>
                <p:nvPr/>
              </p:nvCxnSpPr>
              <p:spPr>
                <a:xfrm rot="16200000" flipV="1">
                  <a:off x="481957" y="809432"/>
                  <a:ext cx="1047364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Arrow Connector 83"/>
                <p:cNvCxnSpPr/>
                <p:nvPr/>
              </p:nvCxnSpPr>
              <p:spPr>
                <a:xfrm rot="8100000">
                  <a:off x="0" y="1742689"/>
                  <a:ext cx="118872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9" name="TextBox 52"/>
              <p:cNvSpPr txBox="1"/>
              <p:nvPr/>
            </p:nvSpPr>
            <p:spPr>
              <a:xfrm>
                <a:off x="827274" y="85580"/>
                <a:ext cx="164679" cy="199687"/>
              </a:xfrm>
              <a:prstGeom prst="rect">
                <a:avLst/>
              </a:prstGeom>
              <a:noFill/>
              <a:ln w="9525" cmpd="sng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 rtlCol="0" anchor="t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800" dirty="0"/>
                  <a:t>z</a:t>
                </a:r>
              </a:p>
            </p:txBody>
          </p:sp>
          <p:sp>
            <p:nvSpPr>
              <p:cNvPr id="80" name="TextBox 53"/>
              <p:cNvSpPr txBox="1"/>
              <p:nvPr/>
            </p:nvSpPr>
            <p:spPr>
              <a:xfrm>
                <a:off x="2196554" y="1198120"/>
                <a:ext cx="200267" cy="235709"/>
              </a:xfrm>
              <a:prstGeom prst="rect">
                <a:avLst/>
              </a:prstGeom>
              <a:noFill/>
              <a:ln w="9525" cmpd="sng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 rtlCol="0" anchor="t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800" dirty="0"/>
                  <a:t>y</a:t>
                </a:r>
              </a:p>
            </p:txBody>
          </p:sp>
          <p:sp>
            <p:nvSpPr>
              <p:cNvPr id="81" name="TextBox 54"/>
              <p:cNvSpPr txBox="1"/>
              <p:nvPr/>
            </p:nvSpPr>
            <p:spPr>
              <a:xfrm>
                <a:off x="142633" y="2168027"/>
                <a:ext cx="155734" cy="224927"/>
              </a:xfrm>
              <a:prstGeom prst="rect">
                <a:avLst/>
              </a:prstGeom>
              <a:noFill/>
              <a:ln w="9525" cmpd="sng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 rtlCol="0" anchor="t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800" dirty="0"/>
                  <a:t>x</a:t>
                </a:r>
              </a:p>
            </p:txBody>
          </p:sp>
        </p:grpSp>
        <p:grpSp>
          <p:nvGrpSpPr>
            <p:cNvPr id="5" name="Group 4"/>
            <p:cNvGrpSpPr>
              <a:grpSpLocks noChangeAspect="1"/>
            </p:cNvGrpSpPr>
            <p:nvPr/>
          </p:nvGrpSpPr>
          <p:grpSpPr>
            <a:xfrm>
              <a:off x="1981200" y="762000"/>
              <a:ext cx="5715000" cy="5143352"/>
              <a:chOff x="1091362" y="485775"/>
              <a:chExt cx="6181726" cy="5563394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1091362" y="485775"/>
                <a:ext cx="6181726" cy="5563394"/>
                <a:chOff x="1091362" y="485775"/>
                <a:chExt cx="6181726" cy="5563394"/>
              </a:xfrm>
            </p:grpSpPr>
            <p:grpSp>
              <p:nvGrpSpPr>
                <p:cNvPr id="48" name="Group 47"/>
                <p:cNvGrpSpPr/>
                <p:nvPr/>
              </p:nvGrpSpPr>
              <p:grpSpPr>
                <a:xfrm>
                  <a:off x="3686069" y="485775"/>
                  <a:ext cx="3587019" cy="2931732"/>
                  <a:chOff x="3686069" y="485775"/>
                  <a:chExt cx="3587019" cy="2931732"/>
                </a:xfrm>
              </p:grpSpPr>
              <p:grpSp>
                <p:nvGrpSpPr>
                  <p:cNvPr id="74" name="Group 73"/>
                  <p:cNvGrpSpPr/>
                  <p:nvPr/>
                </p:nvGrpSpPr>
                <p:grpSpPr>
                  <a:xfrm>
                    <a:off x="3686069" y="910909"/>
                    <a:ext cx="2434496" cy="2506598"/>
                    <a:chOff x="3686069" y="910909"/>
                    <a:chExt cx="2434496" cy="2506598"/>
                  </a:xfrm>
                </p:grpSpPr>
                <p:sp>
                  <p:nvSpPr>
                    <p:cNvPr id="76" name="Parallelogram 75"/>
                    <p:cNvSpPr/>
                    <p:nvPr/>
                  </p:nvSpPr>
                  <p:spPr>
                    <a:xfrm>
                      <a:off x="3686069" y="1000125"/>
                      <a:ext cx="2434496" cy="2417382"/>
                    </a:xfrm>
                    <a:prstGeom prst="parallelogram">
                      <a:avLst>
                        <a:gd name="adj" fmla="val 0"/>
                      </a:avLst>
                    </a:prstGeom>
                    <a:solidFill>
                      <a:schemeClr val="accent4">
                        <a:alpha val="2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lvl1pPr marL="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 sz="1100"/>
                    </a:p>
                  </p:txBody>
                </p:sp>
                <p:cxnSp>
                  <p:nvCxnSpPr>
                    <p:cNvPr id="77" name="Straight Arrow Connector 76"/>
                    <p:cNvCxnSpPr/>
                    <p:nvPr/>
                  </p:nvCxnSpPr>
                  <p:spPr>
                    <a:xfrm rot="8040000">
                      <a:off x="5168682" y="1825309"/>
                      <a:ext cx="1828800" cy="0"/>
                    </a:xfrm>
                    <a:prstGeom prst="straightConnector1">
                      <a:avLst/>
                    </a:prstGeom>
                    <a:ln w="88900">
                      <a:solidFill>
                        <a:schemeClr val="accent4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75" name="TextBox 59"/>
                  <p:cNvSpPr txBox="1"/>
                  <p:nvPr/>
                </p:nvSpPr>
                <p:spPr>
                  <a:xfrm>
                    <a:off x="6149137" y="485775"/>
                    <a:ext cx="1123951" cy="571500"/>
                  </a:xfrm>
                  <a:prstGeom prst="rect">
                    <a:avLst/>
                  </a:prstGeom>
                  <a:noFill/>
                  <a:ln w="9525" cmpd="sng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wrap="square" rtlCol="0" anchor="t"/>
                  <a:lstStyle>
                    <a:lvl1pPr marL="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2800" i="1" dirty="0">
                        <a:solidFill>
                          <a:schemeClr val="accent4"/>
                        </a:solidFill>
                      </a:rPr>
                      <a:t>G</a:t>
                    </a:r>
                    <a:r>
                      <a:rPr lang="en-US" sz="2800" i="1" baseline="-25000" dirty="0">
                        <a:solidFill>
                          <a:schemeClr val="accent4"/>
                        </a:solidFill>
                      </a:rPr>
                      <a:t>F</a:t>
                    </a:r>
                  </a:p>
                </p:txBody>
              </p:sp>
            </p:grpSp>
            <p:grpSp>
              <p:nvGrpSpPr>
                <p:cNvPr id="49" name="Group 48"/>
                <p:cNvGrpSpPr/>
                <p:nvPr/>
              </p:nvGrpSpPr>
              <p:grpSpPr>
                <a:xfrm>
                  <a:off x="2329614" y="895350"/>
                  <a:ext cx="3859530" cy="3829050"/>
                  <a:chOff x="2329614" y="895350"/>
                  <a:chExt cx="3859530" cy="3829050"/>
                </a:xfrm>
              </p:grpSpPr>
              <p:grpSp>
                <p:nvGrpSpPr>
                  <p:cNvPr id="60" name="Group 59"/>
                  <p:cNvGrpSpPr/>
                  <p:nvPr/>
                </p:nvGrpSpPr>
                <p:grpSpPr>
                  <a:xfrm>
                    <a:off x="2434389" y="990601"/>
                    <a:ext cx="3657600" cy="3657600"/>
                    <a:chOff x="2434389" y="990601"/>
                    <a:chExt cx="3657600" cy="3657600"/>
                  </a:xfrm>
                </p:grpSpPr>
                <p:sp>
                  <p:nvSpPr>
                    <p:cNvPr id="69" name="Cube 68"/>
                    <p:cNvSpPr/>
                    <p:nvPr/>
                  </p:nvSpPr>
                  <p:spPr>
                    <a:xfrm>
                      <a:off x="2434389" y="990601"/>
                      <a:ext cx="3657600" cy="3657600"/>
                    </a:xfrm>
                    <a:prstGeom prst="cube">
                      <a:avLst>
                        <a:gd name="adj" fmla="val 33642"/>
                      </a:avLst>
                    </a:prstGeom>
                    <a:solidFill>
                      <a:schemeClr val="lt1">
                        <a:alpha val="0"/>
                      </a:schemeClr>
                    </a:solidFill>
                    <a:ln>
                      <a:solidFill>
                        <a:schemeClr val="accent1">
                          <a:shade val="95000"/>
                          <a:satMod val="105000"/>
                        </a:schemeClr>
                      </a:solidFill>
                    </a:ln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>
                      <a:lvl1pPr marL="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 sz="1100"/>
                    </a:p>
                  </p:txBody>
                </p:sp>
                <p:grpSp>
                  <p:nvGrpSpPr>
                    <p:cNvPr id="70" name="Group 69"/>
                    <p:cNvGrpSpPr/>
                    <p:nvPr/>
                  </p:nvGrpSpPr>
                  <p:grpSpPr>
                    <a:xfrm>
                      <a:off x="2434389" y="1029493"/>
                      <a:ext cx="3648077" cy="3618706"/>
                      <a:chOff x="2434389" y="1029493"/>
                      <a:chExt cx="3648077" cy="3618706"/>
                    </a:xfrm>
                  </p:grpSpPr>
                  <p:cxnSp>
                    <p:nvCxnSpPr>
                      <p:cNvPr id="71" name="Straight Connector 70"/>
                      <p:cNvCxnSpPr/>
                      <p:nvPr/>
                    </p:nvCxnSpPr>
                    <p:spPr>
                      <a:xfrm rot="5400000">
                        <a:off x="2494238" y="2218213"/>
                        <a:ext cx="2377440" cy="0"/>
                      </a:xfrm>
                      <a:prstGeom prst="line">
                        <a:avLst/>
                      </a:prstGeom>
                      <a:ln w="25400">
                        <a:solidFill>
                          <a:schemeClr val="accent1">
                            <a:shade val="95000"/>
                            <a:satMod val="105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2" name="Straight Connector 71"/>
                      <p:cNvCxnSpPr/>
                      <p:nvPr/>
                    </p:nvCxnSpPr>
                    <p:spPr>
                      <a:xfrm rot="10800000">
                        <a:off x="3686738" y="3400426"/>
                        <a:ext cx="2395728" cy="5"/>
                      </a:xfrm>
                      <a:prstGeom prst="line">
                        <a:avLst/>
                      </a:prstGeom>
                      <a:ln w="25400">
                        <a:solidFill>
                          <a:schemeClr val="accent1">
                            <a:shade val="95000"/>
                            <a:satMod val="105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3" name="Straight Connector 72"/>
                      <p:cNvCxnSpPr/>
                      <p:nvPr/>
                    </p:nvCxnSpPr>
                    <p:spPr>
                      <a:xfrm rot="5400000">
                        <a:off x="2429628" y="3414712"/>
                        <a:ext cx="1238248" cy="1228725"/>
                      </a:xfrm>
                      <a:prstGeom prst="line">
                        <a:avLst/>
                      </a:prstGeom>
                      <a:ln w="25400">
                        <a:solidFill>
                          <a:schemeClr val="accent1">
                            <a:shade val="95000"/>
                            <a:satMod val="105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61" name="Oval 60"/>
                  <p:cNvSpPr/>
                  <p:nvPr/>
                </p:nvSpPr>
                <p:spPr>
                  <a:xfrm>
                    <a:off x="2329614" y="4543425"/>
                    <a:ext cx="182880" cy="180975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1100"/>
                  </a:p>
                </p:txBody>
              </p:sp>
              <p:sp>
                <p:nvSpPr>
                  <p:cNvPr id="62" name="Oval 61"/>
                  <p:cNvSpPr/>
                  <p:nvPr/>
                </p:nvSpPr>
                <p:spPr>
                  <a:xfrm>
                    <a:off x="3596439" y="3295650"/>
                    <a:ext cx="182880" cy="180975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1100"/>
                  </a:p>
                </p:txBody>
              </p:sp>
              <p:sp>
                <p:nvSpPr>
                  <p:cNvPr id="63" name="Oval 62"/>
                  <p:cNvSpPr/>
                  <p:nvPr/>
                </p:nvSpPr>
                <p:spPr>
                  <a:xfrm>
                    <a:off x="2358189" y="2133600"/>
                    <a:ext cx="182880" cy="180975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1100"/>
                  </a:p>
                </p:txBody>
              </p:sp>
              <p:sp>
                <p:nvSpPr>
                  <p:cNvPr id="64" name="Oval 63"/>
                  <p:cNvSpPr/>
                  <p:nvPr/>
                </p:nvSpPr>
                <p:spPr>
                  <a:xfrm>
                    <a:off x="3596439" y="895350"/>
                    <a:ext cx="182880" cy="180975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1100"/>
                  </a:p>
                </p:txBody>
              </p:sp>
              <p:sp>
                <p:nvSpPr>
                  <p:cNvPr id="65" name="Oval 64"/>
                  <p:cNvSpPr/>
                  <p:nvPr/>
                </p:nvSpPr>
                <p:spPr>
                  <a:xfrm>
                    <a:off x="5987214" y="904875"/>
                    <a:ext cx="182880" cy="180975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1100"/>
                  </a:p>
                </p:txBody>
              </p:sp>
              <p:sp>
                <p:nvSpPr>
                  <p:cNvPr id="66" name="Oval 65"/>
                  <p:cNvSpPr/>
                  <p:nvPr/>
                </p:nvSpPr>
                <p:spPr>
                  <a:xfrm>
                    <a:off x="6006264" y="3305175"/>
                    <a:ext cx="182880" cy="180975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1100"/>
                  </a:p>
                </p:txBody>
              </p:sp>
              <p:sp>
                <p:nvSpPr>
                  <p:cNvPr id="67" name="Oval 66"/>
                  <p:cNvSpPr/>
                  <p:nvPr/>
                </p:nvSpPr>
                <p:spPr>
                  <a:xfrm>
                    <a:off x="4768014" y="4543425"/>
                    <a:ext cx="182880" cy="180975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1100"/>
                  </a:p>
                </p:txBody>
              </p:sp>
              <p:sp>
                <p:nvSpPr>
                  <p:cNvPr id="68" name="Oval 67"/>
                  <p:cNvSpPr/>
                  <p:nvPr/>
                </p:nvSpPr>
                <p:spPr>
                  <a:xfrm>
                    <a:off x="4758489" y="2133600"/>
                    <a:ext cx="182880" cy="180975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1100"/>
                  </a:p>
                </p:txBody>
              </p:sp>
            </p:grpSp>
            <p:grpSp>
              <p:nvGrpSpPr>
                <p:cNvPr id="50" name="Group 49"/>
                <p:cNvGrpSpPr/>
                <p:nvPr/>
              </p:nvGrpSpPr>
              <p:grpSpPr>
                <a:xfrm>
                  <a:off x="1091362" y="1959441"/>
                  <a:ext cx="3692878" cy="1711639"/>
                  <a:chOff x="1091362" y="1959441"/>
                  <a:chExt cx="3692878" cy="1711639"/>
                </a:xfrm>
              </p:grpSpPr>
              <p:grpSp>
                <p:nvGrpSpPr>
                  <p:cNvPr id="56" name="Group 55"/>
                  <p:cNvGrpSpPr/>
                  <p:nvPr/>
                </p:nvGrpSpPr>
                <p:grpSpPr>
                  <a:xfrm>
                    <a:off x="1110414" y="1959441"/>
                    <a:ext cx="3673826" cy="1711639"/>
                    <a:chOff x="1110414" y="1959441"/>
                    <a:chExt cx="3673826" cy="1711639"/>
                  </a:xfrm>
                </p:grpSpPr>
                <p:cxnSp>
                  <p:nvCxnSpPr>
                    <p:cNvPr id="58" name="Straight Arrow Connector 57"/>
                    <p:cNvCxnSpPr/>
                    <p:nvPr/>
                  </p:nvCxnSpPr>
                  <p:spPr>
                    <a:xfrm>
                      <a:off x="1110414" y="2809875"/>
                      <a:ext cx="1828800" cy="0"/>
                    </a:xfrm>
                    <a:prstGeom prst="straightConnector1">
                      <a:avLst/>
                    </a:prstGeom>
                    <a:ln w="88900">
                      <a:solidFill>
                        <a:schemeClr val="accent3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9" name="Parallelogram 58"/>
                    <p:cNvSpPr/>
                    <p:nvPr/>
                  </p:nvSpPr>
                  <p:spPr>
                    <a:xfrm rot="8100000">
                      <a:off x="1295429" y="1959441"/>
                      <a:ext cx="3488811" cy="1711639"/>
                    </a:xfrm>
                    <a:prstGeom prst="parallelogram">
                      <a:avLst>
                        <a:gd name="adj" fmla="val 100157"/>
                      </a:avLst>
                    </a:prstGeom>
                    <a:solidFill>
                      <a:schemeClr val="accent3">
                        <a:alpha val="2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lvl1pPr marL="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 sz="1100"/>
                    </a:p>
                  </p:txBody>
                </p:sp>
              </p:grpSp>
              <p:sp>
                <p:nvSpPr>
                  <p:cNvPr id="57" name="TextBox 61"/>
                  <p:cNvSpPr txBox="1"/>
                  <p:nvPr/>
                </p:nvSpPr>
                <p:spPr>
                  <a:xfrm>
                    <a:off x="1091362" y="2219325"/>
                    <a:ext cx="1123951" cy="571500"/>
                  </a:xfrm>
                  <a:prstGeom prst="rect">
                    <a:avLst/>
                  </a:prstGeom>
                  <a:noFill/>
                  <a:ln w="9525" cmpd="sng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wrap="square" rtlCol="0" anchor="t"/>
                  <a:lstStyle>
                    <a:lvl1pPr marL="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2800" i="1" dirty="0">
                        <a:solidFill>
                          <a:schemeClr val="accent3">
                            <a:lumMod val="75000"/>
                          </a:schemeClr>
                        </a:solidFill>
                      </a:rPr>
                      <a:t>G</a:t>
                    </a:r>
                    <a:r>
                      <a:rPr lang="en-US" sz="2800" i="1" baseline="-25000" dirty="0">
                        <a:solidFill>
                          <a:schemeClr val="accent3">
                            <a:lumMod val="75000"/>
                          </a:schemeClr>
                        </a:solidFill>
                      </a:rPr>
                      <a:t>F</a:t>
                    </a:r>
                  </a:p>
                </p:txBody>
              </p:sp>
            </p:grpSp>
            <p:grpSp>
              <p:nvGrpSpPr>
                <p:cNvPr id="51" name="Group 50"/>
                <p:cNvGrpSpPr/>
                <p:nvPr/>
              </p:nvGrpSpPr>
              <p:grpSpPr>
                <a:xfrm>
                  <a:off x="2409825" y="3419087"/>
                  <a:ext cx="3710739" cy="2630082"/>
                  <a:chOff x="2409825" y="3419087"/>
                  <a:chExt cx="3710739" cy="2630082"/>
                </a:xfrm>
              </p:grpSpPr>
              <p:grpSp>
                <p:nvGrpSpPr>
                  <p:cNvPr id="52" name="Group 51"/>
                  <p:cNvGrpSpPr/>
                  <p:nvPr/>
                </p:nvGrpSpPr>
                <p:grpSpPr>
                  <a:xfrm>
                    <a:off x="2409825" y="3419087"/>
                    <a:ext cx="3710739" cy="2630082"/>
                    <a:chOff x="2409825" y="3419087"/>
                    <a:chExt cx="3710739" cy="2630082"/>
                  </a:xfrm>
                </p:grpSpPr>
                <p:cxnSp>
                  <p:nvCxnSpPr>
                    <p:cNvPr id="54" name="Straight Arrow Connector 53"/>
                    <p:cNvCxnSpPr/>
                    <p:nvPr/>
                  </p:nvCxnSpPr>
                  <p:spPr>
                    <a:xfrm rot="5400000" flipH="1" flipV="1">
                      <a:off x="3310689" y="5133975"/>
                      <a:ext cx="1828800" cy="1588"/>
                    </a:xfrm>
                    <a:prstGeom prst="straightConnector1">
                      <a:avLst/>
                    </a:prstGeom>
                    <a:ln w="88900">
                      <a:solidFill>
                        <a:schemeClr val="accent1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5" name="Parallelogram 54"/>
                    <p:cNvSpPr/>
                    <p:nvPr/>
                  </p:nvSpPr>
                  <p:spPr>
                    <a:xfrm>
                      <a:off x="2409825" y="3419087"/>
                      <a:ext cx="3710739" cy="1238637"/>
                    </a:xfrm>
                    <a:prstGeom prst="parallelogram">
                      <a:avLst>
                        <a:gd name="adj" fmla="val 101158"/>
                      </a:avLst>
                    </a:prstGeom>
                    <a:solidFill>
                      <a:schemeClr val="tx2">
                        <a:lumMod val="60000"/>
                        <a:lumOff val="40000"/>
                        <a:alpha val="2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lvl1pPr marL="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 sz="1100"/>
                    </a:p>
                  </p:txBody>
                </p:sp>
              </p:grpSp>
              <p:sp>
                <p:nvSpPr>
                  <p:cNvPr id="53" name="TextBox 62"/>
                  <p:cNvSpPr txBox="1"/>
                  <p:nvPr/>
                </p:nvSpPr>
                <p:spPr>
                  <a:xfrm>
                    <a:off x="3053512" y="5457825"/>
                    <a:ext cx="1181102" cy="571500"/>
                  </a:xfrm>
                  <a:prstGeom prst="rect">
                    <a:avLst/>
                  </a:prstGeom>
                  <a:noFill/>
                  <a:ln w="9525" cmpd="sng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wrap="square" rtlCol="0" anchor="t"/>
                  <a:lstStyle>
                    <a:lvl1pPr marL="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2800" i="1" dirty="0">
                        <a:solidFill>
                          <a:schemeClr val="tx2"/>
                        </a:solidFill>
                      </a:rPr>
                      <a:t>G</a:t>
                    </a:r>
                    <a:r>
                      <a:rPr lang="en-US" sz="2800" i="1" baseline="-25000" dirty="0">
                        <a:solidFill>
                          <a:schemeClr val="tx2"/>
                        </a:solidFill>
                      </a:rPr>
                      <a:t>F</a:t>
                    </a:r>
                  </a:p>
                </p:txBody>
              </p:sp>
            </p:grpSp>
          </p:grpSp>
          <p:grpSp>
            <p:nvGrpSpPr>
              <p:cNvPr id="37" name="Group 36"/>
              <p:cNvGrpSpPr/>
              <p:nvPr/>
            </p:nvGrpSpPr>
            <p:grpSpPr>
              <a:xfrm>
                <a:off x="3419475" y="1362075"/>
                <a:ext cx="2843965" cy="2667000"/>
                <a:chOff x="3419475" y="1362075"/>
                <a:chExt cx="2843965" cy="2667000"/>
              </a:xfrm>
            </p:grpSpPr>
            <p:sp>
              <p:nvSpPr>
                <p:cNvPr id="38" name="TextBox 30"/>
                <p:cNvSpPr txBox="1"/>
                <p:nvPr/>
              </p:nvSpPr>
              <p:spPr>
                <a:xfrm>
                  <a:off x="4006014" y="2486025"/>
                  <a:ext cx="393945" cy="432786"/>
                </a:xfrm>
                <a:prstGeom prst="rect">
                  <a:avLst/>
                </a:prstGeom>
                <a:noFill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rtlCol="0" anchor="t">
                  <a:sp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l-GR" sz="2000" b="1" i="1" dirty="0" smtClean="0">
                      <a:solidFill>
                        <a:schemeClr val="accent2"/>
                      </a:solidFill>
                    </a:rPr>
                    <a:t>φ</a:t>
                  </a:r>
                  <a:endParaRPr lang="en-US" sz="2000" b="1" i="1" dirty="0">
                    <a:solidFill>
                      <a:schemeClr val="accent2"/>
                    </a:solidFill>
                  </a:endParaRPr>
                </a:p>
              </p:txBody>
            </p:sp>
            <p:grpSp>
              <p:nvGrpSpPr>
                <p:cNvPr id="39" name="Group 38"/>
                <p:cNvGrpSpPr/>
                <p:nvPr/>
              </p:nvGrpSpPr>
              <p:grpSpPr>
                <a:xfrm>
                  <a:off x="3419475" y="1362075"/>
                  <a:ext cx="2843965" cy="2667000"/>
                  <a:chOff x="3419475" y="1362075"/>
                  <a:chExt cx="2843965" cy="2667000"/>
                </a:xfrm>
              </p:grpSpPr>
              <p:grpSp>
                <p:nvGrpSpPr>
                  <p:cNvPr id="41" name="Group 40"/>
                  <p:cNvGrpSpPr/>
                  <p:nvPr/>
                </p:nvGrpSpPr>
                <p:grpSpPr>
                  <a:xfrm>
                    <a:off x="3419475" y="1857375"/>
                    <a:ext cx="2179321" cy="1456939"/>
                    <a:chOff x="3419475" y="1857375"/>
                    <a:chExt cx="2179321" cy="1456939"/>
                  </a:xfrm>
                </p:grpSpPr>
                <p:cxnSp>
                  <p:nvCxnSpPr>
                    <p:cNvPr id="45" name="Straight Arrow Connector 44"/>
                    <p:cNvCxnSpPr/>
                    <p:nvPr/>
                  </p:nvCxnSpPr>
                  <p:spPr>
                    <a:xfrm>
                      <a:off x="4410076" y="2895214"/>
                      <a:ext cx="1188720" cy="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6" name="Straight Arrow Connector 45"/>
                    <p:cNvCxnSpPr/>
                    <p:nvPr/>
                  </p:nvCxnSpPr>
                  <p:spPr>
                    <a:xfrm rot="16200000" flipV="1">
                      <a:off x="3901432" y="2381057"/>
                      <a:ext cx="1047364" cy="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7" name="Straight Arrow Connector 46"/>
                    <p:cNvCxnSpPr/>
                    <p:nvPr/>
                  </p:nvCxnSpPr>
                  <p:spPr>
                    <a:xfrm rot="8100000">
                      <a:off x="3419475" y="3314314"/>
                      <a:ext cx="1188720" cy="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2" name="TextBox 65"/>
                  <p:cNvSpPr txBox="1"/>
                  <p:nvPr/>
                </p:nvSpPr>
                <p:spPr>
                  <a:xfrm>
                    <a:off x="4015539" y="1362075"/>
                    <a:ext cx="895350" cy="514350"/>
                  </a:xfrm>
                  <a:prstGeom prst="rect">
                    <a:avLst/>
                  </a:prstGeom>
                  <a:noFill/>
                  <a:ln w="9525" cmpd="sng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wrap="square" rtlCol="0" anchor="t"/>
                  <a:lstStyle>
                    <a:lvl1pPr marL="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2800" i="1" dirty="0" err="1"/>
                      <a:t>F</a:t>
                    </a:r>
                    <a:r>
                      <a:rPr lang="en-US" sz="2800" i="1" baseline="-25000" dirty="0" err="1"/>
                      <a:t>z</a:t>
                    </a:r>
                    <a:endParaRPr lang="en-US" sz="2800" i="1" dirty="0"/>
                  </a:p>
                </p:txBody>
              </p:sp>
              <p:sp>
                <p:nvSpPr>
                  <p:cNvPr id="43" name="TextBox 66"/>
                  <p:cNvSpPr txBox="1"/>
                  <p:nvPr/>
                </p:nvSpPr>
                <p:spPr>
                  <a:xfrm>
                    <a:off x="5444290" y="2762250"/>
                    <a:ext cx="819150" cy="514350"/>
                  </a:xfrm>
                  <a:prstGeom prst="rect">
                    <a:avLst/>
                  </a:prstGeom>
                  <a:noFill/>
                  <a:ln w="9525" cmpd="sng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wrap="square" rtlCol="0" anchor="t"/>
                  <a:lstStyle>
                    <a:lvl1pPr marL="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2800" i="1" dirty="0" err="1"/>
                      <a:t>F</a:t>
                    </a:r>
                    <a:r>
                      <a:rPr lang="en-US" sz="2800" i="1" baseline="-25000" dirty="0" err="1"/>
                      <a:t>y</a:t>
                    </a:r>
                    <a:endParaRPr lang="en-US" sz="2800" i="1" dirty="0"/>
                  </a:p>
                </p:txBody>
              </p:sp>
              <p:sp>
                <p:nvSpPr>
                  <p:cNvPr id="44" name="TextBox 67"/>
                  <p:cNvSpPr txBox="1"/>
                  <p:nvPr/>
                </p:nvSpPr>
                <p:spPr>
                  <a:xfrm>
                    <a:off x="3663113" y="3514725"/>
                    <a:ext cx="885826" cy="514350"/>
                  </a:xfrm>
                  <a:prstGeom prst="rect">
                    <a:avLst/>
                  </a:prstGeom>
                  <a:noFill/>
                  <a:ln w="9525" cmpd="sng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wrap="square" rtlCol="0" anchor="t"/>
                  <a:lstStyle>
                    <a:lvl1pPr marL="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2800" i="1" dirty="0" err="1"/>
                      <a:t>F</a:t>
                    </a:r>
                    <a:r>
                      <a:rPr lang="en-US" sz="2800" i="1" baseline="-25000" dirty="0" err="1"/>
                      <a:t>x</a:t>
                    </a:r>
                    <a:endParaRPr lang="en-US" sz="2800" i="1" dirty="0"/>
                  </a:p>
                </p:txBody>
              </p:sp>
            </p:grpSp>
            <p:sp>
              <p:nvSpPr>
                <p:cNvPr id="40" name="Oval 39"/>
                <p:cNvSpPr/>
                <p:nvPr/>
              </p:nvSpPr>
              <p:spPr>
                <a:xfrm>
                  <a:off x="4348914" y="2800350"/>
                  <a:ext cx="182880" cy="18288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100"/>
                </a:p>
              </p:txBody>
            </p:sp>
          </p:grpSp>
        </p:grpSp>
        <p:cxnSp>
          <p:nvCxnSpPr>
            <p:cNvPr id="7" name="Curved Connector 6"/>
            <p:cNvCxnSpPr>
              <a:cxnSpLocks/>
            </p:cNvCxnSpPr>
            <p:nvPr/>
          </p:nvCxnSpPr>
          <p:spPr>
            <a:xfrm flipV="1">
              <a:off x="1676400" y="3429000"/>
              <a:ext cx="2667000" cy="876302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" name="Curved Connector 94"/>
            <p:cNvCxnSpPr>
              <a:cxnSpLocks/>
              <a:endCxn id="40" idx="4"/>
            </p:cNvCxnSpPr>
            <p:nvPr/>
          </p:nvCxnSpPr>
          <p:spPr>
            <a:xfrm flipV="1">
              <a:off x="1905000" y="3070894"/>
              <a:ext cx="3172339" cy="2263106"/>
            </a:xfrm>
            <a:prstGeom prst="curvedConnector2">
              <a:avLst/>
            </a:prstGeom>
            <a:ln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87" name="TextBox 61"/>
            <p:cNvSpPr txBox="1"/>
            <p:nvPr/>
          </p:nvSpPr>
          <p:spPr>
            <a:xfrm>
              <a:off x="1219200" y="3810000"/>
              <a:ext cx="762000" cy="533400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800" i="1" dirty="0" err="1" smtClean="0">
                  <a:solidFill>
                    <a:schemeClr val="accent6"/>
                  </a:solidFill>
                </a:rPr>
                <a:t>i,j,k</a:t>
              </a:r>
              <a:endParaRPr lang="en-US" sz="2800" i="1" baseline="-25000" dirty="0">
                <a:solidFill>
                  <a:schemeClr val="accent6"/>
                </a:solidFill>
              </a:endParaRPr>
            </a:p>
          </p:txBody>
        </p:sp>
        <p:sp>
          <p:nvSpPr>
            <p:cNvPr id="88" name="TextBox 61"/>
            <p:cNvSpPr txBox="1"/>
            <p:nvPr/>
          </p:nvSpPr>
          <p:spPr>
            <a:xfrm>
              <a:off x="533400" y="4724400"/>
              <a:ext cx="1981200" cy="533400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800" i="1" dirty="0" smtClean="0">
                  <a:solidFill>
                    <a:schemeClr val="accent6"/>
                  </a:solidFill>
                </a:rPr>
                <a:t>i+½,j+½,k+½</a:t>
              </a:r>
              <a:endParaRPr lang="en-US" sz="2800" i="1" baseline="-25000" dirty="0">
                <a:solidFill>
                  <a:schemeClr val="accent6"/>
                </a:solidFill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9"/>
          <p:cNvGrpSpPr/>
          <p:nvPr/>
        </p:nvGrpSpPr>
        <p:grpSpPr>
          <a:xfrm>
            <a:off x="1676400" y="152400"/>
            <a:ext cx="6402350" cy="6163422"/>
            <a:chOff x="1676400" y="152400"/>
            <a:chExt cx="6402350" cy="6163422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1676400" y="152400"/>
              <a:ext cx="6402350" cy="6163422"/>
              <a:chOff x="0" y="85580"/>
              <a:chExt cx="2396821" cy="2307374"/>
            </a:xfrm>
          </p:grpSpPr>
          <p:grpSp>
            <p:nvGrpSpPr>
              <p:cNvPr id="4" name="Group 77"/>
              <p:cNvGrpSpPr/>
              <p:nvPr/>
            </p:nvGrpSpPr>
            <p:grpSpPr>
              <a:xfrm>
                <a:off x="0" y="285750"/>
                <a:ext cx="2179321" cy="1456939"/>
                <a:chOff x="0" y="285750"/>
                <a:chExt cx="2179321" cy="1456939"/>
              </a:xfrm>
            </p:grpSpPr>
            <p:cxnSp>
              <p:nvCxnSpPr>
                <p:cNvPr id="82" name="Straight Arrow Connector 81"/>
                <p:cNvCxnSpPr/>
                <p:nvPr/>
              </p:nvCxnSpPr>
              <p:spPr>
                <a:xfrm>
                  <a:off x="990601" y="1323589"/>
                  <a:ext cx="118872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Arrow Connector 82"/>
                <p:cNvCxnSpPr/>
                <p:nvPr/>
              </p:nvCxnSpPr>
              <p:spPr>
                <a:xfrm rot="16200000" flipV="1">
                  <a:off x="481957" y="809432"/>
                  <a:ext cx="1047364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Arrow Connector 83"/>
                <p:cNvCxnSpPr/>
                <p:nvPr/>
              </p:nvCxnSpPr>
              <p:spPr>
                <a:xfrm rot="8100000">
                  <a:off x="0" y="1742689"/>
                  <a:ext cx="118872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9" name="TextBox 52"/>
              <p:cNvSpPr txBox="1"/>
              <p:nvPr/>
            </p:nvSpPr>
            <p:spPr>
              <a:xfrm>
                <a:off x="827274" y="85580"/>
                <a:ext cx="164679" cy="199687"/>
              </a:xfrm>
              <a:prstGeom prst="rect">
                <a:avLst/>
              </a:prstGeom>
              <a:noFill/>
              <a:ln w="9525" cmpd="sng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 rtlCol="0" anchor="t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800" dirty="0"/>
                  <a:t>z</a:t>
                </a:r>
              </a:p>
            </p:txBody>
          </p:sp>
          <p:sp>
            <p:nvSpPr>
              <p:cNvPr id="80" name="TextBox 53"/>
              <p:cNvSpPr txBox="1"/>
              <p:nvPr/>
            </p:nvSpPr>
            <p:spPr>
              <a:xfrm>
                <a:off x="2196554" y="1198120"/>
                <a:ext cx="200267" cy="235709"/>
              </a:xfrm>
              <a:prstGeom prst="rect">
                <a:avLst/>
              </a:prstGeom>
              <a:noFill/>
              <a:ln w="9525" cmpd="sng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 rtlCol="0" anchor="t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800" dirty="0"/>
                  <a:t>y</a:t>
                </a:r>
              </a:p>
            </p:txBody>
          </p:sp>
          <p:sp>
            <p:nvSpPr>
              <p:cNvPr id="81" name="TextBox 54"/>
              <p:cNvSpPr txBox="1"/>
              <p:nvPr/>
            </p:nvSpPr>
            <p:spPr>
              <a:xfrm>
                <a:off x="142633" y="2168027"/>
                <a:ext cx="155734" cy="224927"/>
              </a:xfrm>
              <a:prstGeom prst="rect">
                <a:avLst/>
              </a:prstGeom>
              <a:noFill/>
              <a:ln w="9525" cmpd="sng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 rtlCol="0" anchor="t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800" dirty="0"/>
                  <a:t>x</a:t>
                </a:r>
              </a:p>
            </p:txBody>
          </p:sp>
        </p:grpSp>
        <p:grpSp>
          <p:nvGrpSpPr>
            <p:cNvPr id="5" name="Group 4"/>
            <p:cNvGrpSpPr>
              <a:grpSpLocks noChangeAspect="1"/>
            </p:cNvGrpSpPr>
            <p:nvPr/>
          </p:nvGrpSpPr>
          <p:grpSpPr>
            <a:xfrm>
              <a:off x="1981200" y="838200"/>
              <a:ext cx="5382492" cy="5100351"/>
              <a:chOff x="1091362" y="568198"/>
              <a:chExt cx="5822063" cy="5516881"/>
            </a:xfrm>
          </p:grpSpPr>
          <p:grpSp>
            <p:nvGrpSpPr>
              <p:cNvPr id="6" name="Group 35"/>
              <p:cNvGrpSpPr/>
              <p:nvPr/>
            </p:nvGrpSpPr>
            <p:grpSpPr>
              <a:xfrm>
                <a:off x="1091362" y="568198"/>
                <a:ext cx="5822063" cy="5516881"/>
                <a:chOff x="1091362" y="568198"/>
                <a:chExt cx="5822063" cy="5516881"/>
              </a:xfrm>
            </p:grpSpPr>
            <p:grpSp>
              <p:nvGrpSpPr>
                <p:cNvPr id="8" name="Group 47"/>
                <p:cNvGrpSpPr/>
                <p:nvPr/>
              </p:nvGrpSpPr>
              <p:grpSpPr>
                <a:xfrm>
                  <a:off x="3686069" y="568198"/>
                  <a:ext cx="3227356" cy="2849309"/>
                  <a:chOff x="3686069" y="568198"/>
                  <a:chExt cx="3227356" cy="2849309"/>
                </a:xfrm>
              </p:grpSpPr>
              <p:grpSp>
                <p:nvGrpSpPr>
                  <p:cNvPr id="10" name="Group 73"/>
                  <p:cNvGrpSpPr/>
                  <p:nvPr/>
                </p:nvGrpSpPr>
                <p:grpSpPr>
                  <a:xfrm>
                    <a:off x="3686069" y="910909"/>
                    <a:ext cx="2434496" cy="2506598"/>
                    <a:chOff x="3686069" y="910909"/>
                    <a:chExt cx="2434496" cy="2506598"/>
                  </a:xfrm>
                </p:grpSpPr>
                <p:sp>
                  <p:nvSpPr>
                    <p:cNvPr id="76" name="Parallelogram 75"/>
                    <p:cNvSpPr/>
                    <p:nvPr/>
                  </p:nvSpPr>
                  <p:spPr>
                    <a:xfrm>
                      <a:off x="3686069" y="1000125"/>
                      <a:ext cx="2434496" cy="2417382"/>
                    </a:xfrm>
                    <a:prstGeom prst="parallelogram">
                      <a:avLst>
                        <a:gd name="adj" fmla="val 0"/>
                      </a:avLst>
                    </a:prstGeom>
                    <a:solidFill>
                      <a:schemeClr val="accent4">
                        <a:alpha val="2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lvl1pPr marL="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 sz="1100"/>
                    </a:p>
                  </p:txBody>
                </p:sp>
                <p:cxnSp>
                  <p:nvCxnSpPr>
                    <p:cNvPr id="77" name="Straight Arrow Connector 76"/>
                    <p:cNvCxnSpPr/>
                    <p:nvPr/>
                  </p:nvCxnSpPr>
                  <p:spPr>
                    <a:xfrm rot="8040000">
                      <a:off x="5168682" y="1825309"/>
                      <a:ext cx="1828800" cy="0"/>
                    </a:xfrm>
                    <a:prstGeom prst="straightConnector1">
                      <a:avLst/>
                    </a:prstGeom>
                    <a:ln w="88900">
                      <a:solidFill>
                        <a:schemeClr val="accent4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75" name="TextBox 59"/>
                  <p:cNvSpPr txBox="1"/>
                  <p:nvPr/>
                </p:nvSpPr>
                <p:spPr>
                  <a:xfrm>
                    <a:off x="6366435" y="568198"/>
                    <a:ext cx="546990" cy="571500"/>
                  </a:xfrm>
                  <a:prstGeom prst="rect">
                    <a:avLst/>
                  </a:prstGeom>
                  <a:noFill/>
                  <a:ln w="9525" cmpd="sng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wrap="square" rtlCol="0" anchor="t"/>
                  <a:lstStyle>
                    <a:lvl1pPr marL="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2800" i="1" dirty="0" smtClean="0">
                        <a:solidFill>
                          <a:schemeClr val="accent4"/>
                        </a:solidFill>
                      </a:rPr>
                      <a:t>u</a:t>
                    </a:r>
                    <a:endParaRPr lang="en-US" sz="2800" i="1" baseline="-25000" dirty="0">
                      <a:solidFill>
                        <a:schemeClr val="accent4"/>
                      </a:solidFill>
                    </a:endParaRPr>
                  </a:p>
                </p:txBody>
              </p:sp>
            </p:grpSp>
            <p:grpSp>
              <p:nvGrpSpPr>
                <p:cNvPr id="11" name="Group 48"/>
                <p:cNvGrpSpPr/>
                <p:nvPr/>
              </p:nvGrpSpPr>
              <p:grpSpPr>
                <a:xfrm>
                  <a:off x="2329614" y="895350"/>
                  <a:ext cx="3859530" cy="3829050"/>
                  <a:chOff x="2329614" y="895350"/>
                  <a:chExt cx="3859530" cy="3829050"/>
                </a:xfrm>
              </p:grpSpPr>
              <p:grpSp>
                <p:nvGrpSpPr>
                  <p:cNvPr id="12" name="Group 59"/>
                  <p:cNvGrpSpPr/>
                  <p:nvPr/>
                </p:nvGrpSpPr>
                <p:grpSpPr>
                  <a:xfrm>
                    <a:off x="2434389" y="990601"/>
                    <a:ext cx="3657600" cy="3657600"/>
                    <a:chOff x="2434389" y="990601"/>
                    <a:chExt cx="3657600" cy="3657600"/>
                  </a:xfrm>
                </p:grpSpPr>
                <p:sp>
                  <p:nvSpPr>
                    <p:cNvPr id="69" name="Cube 68"/>
                    <p:cNvSpPr/>
                    <p:nvPr/>
                  </p:nvSpPr>
                  <p:spPr>
                    <a:xfrm>
                      <a:off x="2434389" y="990601"/>
                      <a:ext cx="3657600" cy="3657600"/>
                    </a:xfrm>
                    <a:prstGeom prst="cube">
                      <a:avLst>
                        <a:gd name="adj" fmla="val 33642"/>
                      </a:avLst>
                    </a:prstGeom>
                    <a:solidFill>
                      <a:schemeClr val="lt1">
                        <a:alpha val="0"/>
                      </a:schemeClr>
                    </a:solidFill>
                    <a:ln>
                      <a:solidFill>
                        <a:schemeClr val="accent1">
                          <a:shade val="95000"/>
                          <a:satMod val="105000"/>
                        </a:schemeClr>
                      </a:solidFill>
                    </a:ln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>
                      <a:lvl1pPr marL="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 sz="1100"/>
                    </a:p>
                  </p:txBody>
                </p:sp>
                <p:grpSp>
                  <p:nvGrpSpPr>
                    <p:cNvPr id="13" name="Group 69"/>
                    <p:cNvGrpSpPr/>
                    <p:nvPr/>
                  </p:nvGrpSpPr>
                  <p:grpSpPr>
                    <a:xfrm>
                      <a:off x="2434389" y="1029493"/>
                      <a:ext cx="3648077" cy="3618706"/>
                      <a:chOff x="2434389" y="1029493"/>
                      <a:chExt cx="3648077" cy="3618706"/>
                    </a:xfrm>
                  </p:grpSpPr>
                  <p:cxnSp>
                    <p:nvCxnSpPr>
                      <p:cNvPr id="71" name="Straight Connector 70"/>
                      <p:cNvCxnSpPr/>
                      <p:nvPr/>
                    </p:nvCxnSpPr>
                    <p:spPr>
                      <a:xfrm rot="5400000">
                        <a:off x="2494238" y="2218213"/>
                        <a:ext cx="2377440" cy="0"/>
                      </a:xfrm>
                      <a:prstGeom prst="line">
                        <a:avLst/>
                      </a:prstGeom>
                      <a:ln w="25400">
                        <a:solidFill>
                          <a:schemeClr val="accent1">
                            <a:shade val="95000"/>
                            <a:satMod val="105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2" name="Straight Connector 71"/>
                      <p:cNvCxnSpPr/>
                      <p:nvPr/>
                    </p:nvCxnSpPr>
                    <p:spPr>
                      <a:xfrm rot="10800000">
                        <a:off x="3686738" y="3400426"/>
                        <a:ext cx="2395728" cy="5"/>
                      </a:xfrm>
                      <a:prstGeom prst="line">
                        <a:avLst/>
                      </a:prstGeom>
                      <a:ln w="25400">
                        <a:solidFill>
                          <a:schemeClr val="accent1">
                            <a:shade val="95000"/>
                            <a:satMod val="105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3" name="Straight Connector 72"/>
                      <p:cNvCxnSpPr/>
                      <p:nvPr/>
                    </p:nvCxnSpPr>
                    <p:spPr>
                      <a:xfrm rot="5400000">
                        <a:off x="2429628" y="3414712"/>
                        <a:ext cx="1238248" cy="1228725"/>
                      </a:xfrm>
                      <a:prstGeom prst="line">
                        <a:avLst/>
                      </a:prstGeom>
                      <a:ln w="25400">
                        <a:solidFill>
                          <a:schemeClr val="accent1">
                            <a:shade val="95000"/>
                            <a:satMod val="105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61" name="Oval 60"/>
                  <p:cNvSpPr/>
                  <p:nvPr/>
                </p:nvSpPr>
                <p:spPr>
                  <a:xfrm>
                    <a:off x="2329614" y="4543425"/>
                    <a:ext cx="182880" cy="180975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1100"/>
                  </a:p>
                </p:txBody>
              </p:sp>
              <p:sp>
                <p:nvSpPr>
                  <p:cNvPr id="62" name="Oval 61"/>
                  <p:cNvSpPr/>
                  <p:nvPr/>
                </p:nvSpPr>
                <p:spPr>
                  <a:xfrm>
                    <a:off x="3596439" y="3295650"/>
                    <a:ext cx="182880" cy="180975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1100"/>
                  </a:p>
                </p:txBody>
              </p:sp>
              <p:sp>
                <p:nvSpPr>
                  <p:cNvPr id="63" name="Oval 62"/>
                  <p:cNvSpPr/>
                  <p:nvPr/>
                </p:nvSpPr>
                <p:spPr>
                  <a:xfrm>
                    <a:off x="2358189" y="2133600"/>
                    <a:ext cx="182880" cy="180975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1100"/>
                  </a:p>
                </p:txBody>
              </p:sp>
              <p:sp>
                <p:nvSpPr>
                  <p:cNvPr id="64" name="Oval 63"/>
                  <p:cNvSpPr/>
                  <p:nvPr/>
                </p:nvSpPr>
                <p:spPr>
                  <a:xfrm>
                    <a:off x="3596439" y="895350"/>
                    <a:ext cx="182880" cy="180975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1100"/>
                  </a:p>
                </p:txBody>
              </p:sp>
              <p:sp>
                <p:nvSpPr>
                  <p:cNvPr id="65" name="Oval 64"/>
                  <p:cNvSpPr/>
                  <p:nvPr/>
                </p:nvSpPr>
                <p:spPr>
                  <a:xfrm>
                    <a:off x="5987214" y="904875"/>
                    <a:ext cx="182880" cy="180975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1100"/>
                  </a:p>
                </p:txBody>
              </p:sp>
              <p:sp>
                <p:nvSpPr>
                  <p:cNvPr id="66" name="Oval 65"/>
                  <p:cNvSpPr/>
                  <p:nvPr/>
                </p:nvSpPr>
                <p:spPr>
                  <a:xfrm>
                    <a:off x="6006264" y="3305175"/>
                    <a:ext cx="182880" cy="180975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1100"/>
                  </a:p>
                </p:txBody>
              </p:sp>
              <p:sp>
                <p:nvSpPr>
                  <p:cNvPr id="67" name="Oval 66"/>
                  <p:cNvSpPr/>
                  <p:nvPr/>
                </p:nvSpPr>
                <p:spPr>
                  <a:xfrm>
                    <a:off x="4768014" y="4543425"/>
                    <a:ext cx="182880" cy="180975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1100"/>
                  </a:p>
                </p:txBody>
              </p:sp>
              <p:sp>
                <p:nvSpPr>
                  <p:cNvPr id="68" name="Oval 67"/>
                  <p:cNvSpPr/>
                  <p:nvPr/>
                </p:nvSpPr>
                <p:spPr>
                  <a:xfrm>
                    <a:off x="4758489" y="2133600"/>
                    <a:ext cx="182880" cy="180975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1100"/>
                  </a:p>
                </p:txBody>
              </p:sp>
            </p:grpSp>
            <p:grpSp>
              <p:nvGrpSpPr>
                <p:cNvPr id="14" name="Group 49"/>
                <p:cNvGrpSpPr/>
                <p:nvPr/>
              </p:nvGrpSpPr>
              <p:grpSpPr>
                <a:xfrm>
                  <a:off x="1091362" y="1959441"/>
                  <a:ext cx="3692878" cy="1711639"/>
                  <a:chOff x="1091362" y="1959441"/>
                  <a:chExt cx="3692878" cy="1711639"/>
                </a:xfrm>
              </p:grpSpPr>
              <p:grpSp>
                <p:nvGrpSpPr>
                  <p:cNvPr id="15" name="Group 55"/>
                  <p:cNvGrpSpPr/>
                  <p:nvPr/>
                </p:nvGrpSpPr>
                <p:grpSpPr>
                  <a:xfrm>
                    <a:off x="1110414" y="1959441"/>
                    <a:ext cx="3673826" cy="1711639"/>
                    <a:chOff x="1110414" y="1959441"/>
                    <a:chExt cx="3673826" cy="1711639"/>
                  </a:xfrm>
                </p:grpSpPr>
                <p:cxnSp>
                  <p:nvCxnSpPr>
                    <p:cNvPr id="58" name="Straight Arrow Connector 57"/>
                    <p:cNvCxnSpPr/>
                    <p:nvPr/>
                  </p:nvCxnSpPr>
                  <p:spPr>
                    <a:xfrm>
                      <a:off x="1110414" y="2809875"/>
                      <a:ext cx="1828800" cy="0"/>
                    </a:xfrm>
                    <a:prstGeom prst="straightConnector1">
                      <a:avLst/>
                    </a:prstGeom>
                    <a:ln w="88900">
                      <a:solidFill>
                        <a:schemeClr val="accent3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9" name="Parallelogram 58"/>
                    <p:cNvSpPr/>
                    <p:nvPr/>
                  </p:nvSpPr>
                  <p:spPr>
                    <a:xfrm rot="8100000">
                      <a:off x="1295429" y="1959441"/>
                      <a:ext cx="3488811" cy="1711639"/>
                    </a:xfrm>
                    <a:prstGeom prst="parallelogram">
                      <a:avLst>
                        <a:gd name="adj" fmla="val 100157"/>
                      </a:avLst>
                    </a:prstGeom>
                    <a:solidFill>
                      <a:schemeClr val="accent3">
                        <a:alpha val="2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lvl1pPr marL="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 sz="1100"/>
                    </a:p>
                  </p:txBody>
                </p:sp>
              </p:grpSp>
              <p:sp>
                <p:nvSpPr>
                  <p:cNvPr id="57" name="TextBox 61"/>
                  <p:cNvSpPr txBox="1"/>
                  <p:nvPr/>
                </p:nvSpPr>
                <p:spPr>
                  <a:xfrm>
                    <a:off x="1091362" y="2219325"/>
                    <a:ext cx="1123951" cy="571500"/>
                  </a:xfrm>
                  <a:prstGeom prst="rect">
                    <a:avLst/>
                  </a:prstGeom>
                  <a:noFill/>
                  <a:ln w="9525" cmpd="sng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wrap="square" rtlCol="0" anchor="t"/>
                  <a:lstStyle>
                    <a:lvl1pPr marL="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2800" i="1" dirty="0" smtClean="0">
                        <a:solidFill>
                          <a:schemeClr val="accent3">
                            <a:lumMod val="75000"/>
                          </a:schemeClr>
                        </a:solidFill>
                      </a:rPr>
                      <a:t>v</a:t>
                    </a:r>
                    <a:endParaRPr lang="en-US" sz="2800" i="1" baseline="-25000" dirty="0">
                      <a:solidFill>
                        <a:schemeClr val="accent3">
                          <a:lumMod val="7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16" name="Group 50"/>
                <p:cNvGrpSpPr/>
                <p:nvPr/>
              </p:nvGrpSpPr>
              <p:grpSpPr>
                <a:xfrm>
                  <a:off x="2409825" y="3419087"/>
                  <a:ext cx="3710739" cy="2665992"/>
                  <a:chOff x="2409825" y="3419087"/>
                  <a:chExt cx="3710739" cy="2665992"/>
                </a:xfrm>
              </p:grpSpPr>
              <p:grpSp>
                <p:nvGrpSpPr>
                  <p:cNvPr id="17" name="Group 51"/>
                  <p:cNvGrpSpPr/>
                  <p:nvPr/>
                </p:nvGrpSpPr>
                <p:grpSpPr>
                  <a:xfrm>
                    <a:off x="2409825" y="3419087"/>
                    <a:ext cx="3710739" cy="2630082"/>
                    <a:chOff x="2409825" y="3419087"/>
                    <a:chExt cx="3710739" cy="2630082"/>
                  </a:xfrm>
                </p:grpSpPr>
                <p:cxnSp>
                  <p:nvCxnSpPr>
                    <p:cNvPr id="54" name="Straight Arrow Connector 53"/>
                    <p:cNvCxnSpPr/>
                    <p:nvPr/>
                  </p:nvCxnSpPr>
                  <p:spPr>
                    <a:xfrm rot="5400000" flipH="1" flipV="1">
                      <a:off x="3310689" y="5133975"/>
                      <a:ext cx="1828800" cy="1588"/>
                    </a:xfrm>
                    <a:prstGeom prst="straightConnector1">
                      <a:avLst/>
                    </a:prstGeom>
                    <a:ln w="88900">
                      <a:solidFill>
                        <a:schemeClr val="accent1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5" name="Parallelogram 54"/>
                    <p:cNvSpPr/>
                    <p:nvPr/>
                  </p:nvSpPr>
                  <p:spPr>
                    <a:xfrm>
                      <a:off x="2409825" y="3419087"/>
                      <a:ext cx="3710739" cy="1238637"/>
                    </a:xfrm>
                    <a:prstGeom prst="parallelogram">
                      <a:avLst>
                        <a:gd name="adj" fmla="val 101158"/>
                      </a:avLst>
                    </a:prstGeom>
                    <a:solidFill>
                      <a:schemeClr val="tx2">
                        <a:lumMod val="60000"/>
                        <a:lumOff val="40000"/>
                        <a:alpha val="2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lvl1pPr marL="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 sz="1100"/>
                    </a:p>
                  </p:txBody>
                </p:sp>
              </p:grpSp>
              <p:sp>
                <p:nvSpPr>
                  <p:cNvPr id="53" name="TextBox 62"/>
                  <p:cNvSpPr txBox="1"/>
                  <p:nvPr/>
                </p:nvSpPr>
                <p:spPr>
                  <a:xfrm>
                    <a:off x="3481629" y="5513579"/>
                    <a:ext cx="675386" cy="571500"/>
                  </a:xfrm>
                  <a:prstGeom prst="rect">
                    <a:avLst/>
                  </a:prstGeom>
                  <a:noFill/>
                  <a:ln w="9525" cmpd="sng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wrap="square" rtlCol="0" anchor="t"/>
                  <a:lstStyle>
                    <a:lvl1pPr marL="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2800" i="1" dirty="0" smtClean="0">
                        <a:solidFill>
                          <a:schemeClr val="tx2"/>
                        </a:solidFill>
                      </a:rPr>
                      <a:t>w</a:t>
                    </a:r>
                    <a:endParaRPr lang="en-US" sz="2800" i="1" baseline="-25000" dirty="0">
                      <a:solidFill>
                        <a:schemeClr val="tx2"/>
                      </a:solidFill>
                    </a:endParaRPr>
                  </a:p>
                </p:txBody>
              </p:sp>
            </p:grpSp>
          </p:grpSp>
          <p:grpSp>
            <p:nvGrpSpPr>
              <p:cNvPr id="18" name="Group 36"/>
              <p:cNvGrpSpPr/>
              <p:nvPr/>
            </p:nvGrpSpPr>
            <p:grpSpPr>
              <a:xfrm>
                <a:off x="3399207" y="1362075"/>
                <a:ext cx="2864233" cy="2852548"/>
                <a:chOff x="3399207" y="1362075"/>
                <a:chExt cx="2864233" cy="2852548"/>
              </a:xfrm>
            </p:grpSpPr>
            <p:sp>
              <p:nvSpPr>
                <p:cNvPr id="38" name="TextBox 30"/>
                <p:cNvSpPr txBox="1"/>
                <p:nvPr/>
              </p:nvSpPr>
              <p:spPr>
                <a:xfrm>
                  <a:off x="4042886" y="2546351"/>
                  <a:ext cx="345396" cy="432786"/>
                </a:xfrm>
                <a:prstGeom prst="rect">
                  <a:avLst/>
                </a:prstGeom>
                <a:noFill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rtlCol="0" anchor="t">
                  <a:sp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2000" b="1" i="1" dirty="0" smtClean="0">
                      <a:solidFill>
                        <a:schemeClr val="accent2"/>
                      </a:solidFill>
                    </a:rPr>
                    <a:t>p</a:t>
                  </a:r>
                  <a:endParaRPr lang="en-US" sz="2000" b="1" i="1" baseline="-25000" dirty="0">
                    <a:solidFill>
                      <a:schemeClr val="accent2"/>
                    </a:solidFill>
                  </a:endParaRPr>
                </a:p>
              </p:txBody>
            </p:sp>
            <p:grpSp>
              <p:nvGrpSpPr>
                <p:cNvPr id="19" name="Group 38"/>
                <p:cNvGrpSpPr/>
                <p:nvPr/>
              </p:nvGrpSpPr>
              <p:grpSpPr>
                <a:xfrm>
                  <a:off x="3399207" y="1362075"/>
                  <a:ext cx="2864233" cy="2852548"/>
                  <a:chOff x="3399207" y="1362075"/>
                  <a:chExt cx="2864233" cy="2852548"/>
                </a:xfrm>
              </p:grpSpPr>
              <p:grpSp>
                <p:nvGrpSpPr>
                  <p:cNvPr id="20" name="Group 40"/>
                  <p:cNvGrpSpPr/>
                  <p:nvPr/>
                </p:nvGrpSpPr>
                <p:grpSpPr>
                  <a:xfrm>
                    <a:off x="3419475" y="1857375"/>
                    <a:ext cx="2179321" cy="1456939"/>
                    <a:chOff x="3419475" y="1857375"/>
                    <a:chExt cx="2179321" cy="1456939"/>
                  </a:xfrm>
                </p:grpSpPr>
                <p:cxnSp>
                  <p:nvCxnSpPr>
                    <p:cNvPr id="45" name="Straight Arrow Connector 44"/>
                    <p:cNvCxnSpPr/>
                    <p:nvPr/>
                  </p:nvCxnSpPr>
                  <p:spPr>
                    <a:xfrm>
                      <a:off x="4410076" y="2895214"/>
                      <a:ext cx="1188720" cy="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6" name="Straight Arrow Connector 45"/>
                    <p:cNvCxnSpPr/>
                    <p:nvPr/>
                  </p:nvCxnSpPr>
                  <p:spPr>
                    <a:xfrm rot="16200000" flipV="1">
                      <a:off x="3901432" y="2381057"/>
                      <a:ext cx="1047364" cy="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7" name="Straight Arrow Connector 46"/>
                    <p:cNvCxnSpPr/>
                    <p:nvPr/>
                  </p:nvCxnSpPr>
                  <p:spPr>
                    <a:xfrm rot="8100000">
                      <a:off x="3419475" y="3314314"/>
                      <a:ext cx="1188720" cy="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2" name="TextBox 65"/>
                  <p:cNvSpPr txBox="1"/>
                  <p:nvPr/>
                </p:nvSpPr>
                <p:spPr>
                  <a:xfrm>
                    <a:off x="4015539" y="1362075"/>
                    <a:ext cx="620012" cy="514350"/>
                  </a:xfrm>
                  <a:prstGeom prst="rect">
                    <a:avLst/>
                  </a:prstGeom>
                  <a:noFill/>
                  <a:ln w="9525" cmpd="sng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wrap="square" rtlCol="0" anchor="t"/>
                  <a:lstStyle>
                    <a:lvl1pPr marL="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2800" i="1" dirty="0" err="1" smtClean="0"/>
                      <a:t>B</a:t>
                    </a:r>
                    <a:r>
                      <a:rPr lang="en-US" sz="2800" i="1" baseline="-25000" dirty="0" err="1" smtClean="0"/>
                      <a:t>z</a:t>
                    </a:r>
                    <a:endParaRPr lang="en-US" sz="2800" i="1" dirty="0"/>
                  </a:p>
                </p:txBody>
              </p:sp>
              <p:sp>
                <p:nvSpPr>
                  <p:cNvPr id="43" name="TextBox 66"/>
                  <p:cNvSpPr txBox="1"/>
                  <p:nvPr/>
                </p:nvSpPr>
                <p:spPr>
                  <a:xfrm>
                    <a:off x="5444290" y="2762250"/>
                    <a:ext cx="819150" cy="514350"/>
                  </a:xfrm>
                  <a:prstGeom prst="rect">
                    <a:avLst/>
                  </a:prstGeom>
                  <a:noFill/>
                  <a:ln w="9525" cmpd="sng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wrap="square" rtlCol="0" anchor="t"/>
                  <a:lstStyle>
                    <a:lvl1pPr marL="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2800" i="1" dirty="0" smtClean="0"/>
                      <a:t>B</a:t>
                    </a:r>
                    <a:r>
                      <a:rPr lang="en-US" sz="2800" i="1" baseline="-25000" dirty="0" smtClean="0"/>
                      <a:t>y</a:t>
                    </a:r>
                    <a:endParaRPr lang="en-US" sz="2800" i="1" dirty="0"/>
                  </a:p>
                </p:txBody>
              </p:sp>
              <p:sp>
                <p:nvSpPr>
                  <p:cNvPr id="44" name="TextBox 67"/>
                  <p:cNvSpPr txBox="1"/>
                  <p:nvPr/>
                </p:nvSpPr>
                <p:spPr>
                  <a:xfrm>
                    <a:off x="3399207" y="3700273"/>
                    <a:ext cx="659384" cy="514350"/>
                  </a:xfrm>
                  <a:prstGeom prst="rect">
                    <a:avLst/>
                  </a:prstGeom>
                  <a:noFill/>
                  <a:ln w="9525" cmpd="sng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wrap="square" rtlCol="0" anchor="t"/>
                  <a:lstStyle>
                    <a:lvl1pPr marL="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2800" i="1" dirty="0" err="1" smtClean="0"/>
                      <a:t>B</a:t>
                    </a:r>
                    <a:r>
                      <a:rPr lang="en-US" sz="2800" i="1" baseline="-25000" dirty="0" err="1" smtClean="0"/>
                      <a:t>x</a:t>
                    </a:r>
                    <a:endParaRPr lang="en-US" sz="2800" i="1" dirty="0"/>
                  </a:p>
                </p:txBody>
              </p:sp>
            </p:grpSp>
            <p:sp>
              <p:nvSpPr>
                <p:cNvPr id="40" name="Oval 39"/>
                <p:cNvSpPr/>
                <p:nvPr/>
              </p:nvSpPr>
              <p:spPr>
                <a:xfrm>
                  <a:off x="4348914" y="2800350"/>
                  <a:ext cx="182880" cy="18288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100"/>
                </a:p>
              </p:txBody>
            </p:sp>
          </p:grpSp>
        </p:grpSp>
      </p:grpSp>
      <p:grpSp>
        <p:nvGrpSpPr>
          <p:cNvPr id="92" name="Group 91"/>
          <p:cNvGrpSpPr/>
          <p:nvPr/>
        </p:nvGrpSpPr>
        <p:grpSpPr>
          <a:xfrm>
            <a:off x="4639654" y="3463184"/>
            <a:ext cx="1767840" cy="1588"/>
            <a:chOff x="6385560" y="6019800"/>
            <a:chExt cx="1767840" cy="1588"/>
          </a:xfrm>
        </p:grpSpPr>
        <p:cxnSp>
          <p:nvCxnSpPr>
            <p:cNvPr id="89" name="Straight Arrow Connector 88"/>
            <p:cNvCxnSpPr/>
            <p:nvPr/>
          </p:nvCxnSpPr>
          <p:spPr>
            <a:xfrm>
              <a:off x="6385560" y="6019800"/>
              <a:ext cx="777240" cy="1588"/>
            </a:xfrm>
            <a:prstGeom prst="straightConnector1">
              <a:avLst/>
            </a:prstGeom>
            <a:ln w="88900">
              <a:solidFill>
                <a:schemeClr val="accent3">
                  <a:lumMod val="75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>
              <a:off x="6691276" y="6019800"/>
              <a:ext cx="1462124" cy="1588"/>
            </a:xfrm>
            <a:prstGeom prst="straightConnector1">
              <a:avLst/>
            </a:prstGeom>
            <a:ln w="88900">
              <a:solidFill>
                <a:schemeClr val="accent3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/>
            <p:nvPr/>
          </p:nvCxnSpPr>
          <p:spPr>
            <a:xfrm>
              <a:off x="6858000" y="6019800"/>
              <a:ext cx="914400" cy="1588"/>
            </a:xfrm>
            <a:prstGeom prst="straightConnector1">
              <a:avLst/>
            </a:prstGeom>
            <a:ln w="88900">
              <a:solidFill>
                <a:schemeClr val="accent3">
                  <a:lumMod val="75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Group 95"/>
          <p:cNvGrpSpPr/>
          <p:nvPr/>
        </p:nvGrpSpPr>
        <p:grpSpPr>
          <a:xfrm rot="16200000">
            <a:off x="3485912" y="2339472"/>
            <a:ext cx="1767840" cy="1588"/>
            <a:chOff x="6385560" y="6019800"/>
            <a:chExt cx="1767840" cy="1588"/>
          </a:xfrm>
        </p:grpSpPr>
        <p:cxnSp>
          <p:nvCxnSpPr>
            <p:cNvPr id="98" name="Straight Arrow Connector 97"/>
            <p:cNvCxnSpPr/>
            <p:nvPr/>
          </p:nvCxnSpPr>
          <p:spPr>
            <a:xfrm>
              <a:off x="6691276" y="6019800"/>
              <a:ext cx="1462124" cy="1588"/>
            </a:xfrm>
            <a:prstGeom prst="straightConnector1">
              <a:avLst/>
            </a:prstGeom>
            <a:ln w="76200">
              <a:tailEnd type="non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/>
            <p:nvPr/>
          </p:nvCxnSpPr>
          <p:spPr>
            <a:xfrm>
              <a:off x="6858000" y="6019800"/>
              <a:ext cx="914400" cy="1588"/>
            </a:xfrm>
            <a:prstGeom prst="straightConnector1">
              <a:avLst/>
            </a:prstGeom>
            <a:ln w="76200">
              <a:tailEnd type="stealt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>
              <a:off x="6385560" y="6019800"/>
              <a:ext cx="777240" cy="1588"/>
            </a:xfrm>
            <a:prstGeom prst="straightConnector1">
              <a:avLst/>
            </a:prstGeom>
            <a:ln w="76200">
              <a:tailEnd type="stealt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 rot="8220000" flipV="1">
            <a:off x="3049527" y="3993699"/>
            <a:ext cx="1512258" cy="47302"/>
            <a:chOff x="6385560" y="6019800"/>
            <a:chExt cx="1767840" cy="1643"/>
          </a:xfrm>
        </p:grpSpPr>
        <p:cxnSp>
          <p:nvCxnSpPr>
            <p:cNvPr id="105" name="Straight Arrow Connector 104"/>
            <p:cNvCxnSpPr/>
            <p:nvPr/>
          </p:nvCxnSpPr>
          <p:spPr>
            <a:xfrm>
              <a:off x="6691276" y="6019800"/>
              <a:ext cx="1462124" cy="1588"/>
            </a:xfrm>
            <a:prstGeom prst="straightConnector1">
              <a:avLst/>
            </a:prstGeom>
            <a:ln w="76200">
              <a:tailEnd type="non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/>
            <p:nvPr/>
          </p:nvCxnSpPr>
          <p:spPr>
            <a:xfrm>
              <a:off x="6858001" y="6019855"/>
              <a:ext cx="914400" cy="1588"/>
            </a:xfrm>
            <a:prstGeom prst="straightConnector1">
              <a:avLst/>
            </a:prstGeom>
            <a:ln w="76200">
              <a:tailEnd type="stealth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/>
            <p:nvPr/>
          </p:nvCxnSpPr>
          <p:spPr>
            <a:xfrm>
              <a:off x="6385560" y="6019800"/>
              <a:ext cx="777240" cy="1588"/>
            </a:xfrm>
            <a:prstGeom prst="straightConnector1">
              <a:avLst/>
            </a:prstGeom>
            <a:ln w="76200">
              <a:tailEnd type="stealth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95" name="TextBox 61"/>
          <p:cNvSpPr txBox="1"/>
          <p:nvPr/>
        </p:nvSpPr>
        <p:spPr>
          <a:xfrm>
            <a:off x="2971800" y="1143000"/>
            <a:ext cx="1066800" cy="528351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sz="2800" i="1" dirty="0" smtClean="0">
                <a:solidFill>
                  <a:schemeClr val="accent1"/>
                </a:solidFill>
              </a:rPr>
              <a:t>ω</a:t>
            </a:r>
            <a:r>
              <a:rPr lang="en-US" sz="2800" i="1" baseline="-25000" dirty="0" smtClean="0">
                <a:solidFill>
                  <a:schemeClr val="accent1"/>
                </a:solidFill>
              </a:rPr>
              <a:t>z</a:t>
            </a:r>
            <a:r>
              <a:rPr lang="en-US" sz="2800" i="1" dirty="0" smtClean="0">
                <a:solidFill>
                  <a:schemeClr val="accent1"/>
                </a:solidFill>
              </a:rPr>
              <a:t>,</a:t>
            </a:r>
            <a:r>
              <a:rPr lang="el-GR" sz="2800" i="1" dirty="0" smtClean="0">
                <a:solidFill>
                  <a:schemeClr val="accent1"/>
                </a:solidFill>
              </a:rPr>
              <a:t>ψ</a:t>
            </a:r>
            <a:r>
              <a:rPr lang="en-US" sz="2800" i="1" baseline="-25000" dirty="0" smtClean="0">
                <a:solidFill>
                  <a:schemeClr val="accent1"/>
                </a:solidFill>
              </a:rPr>
              <a:t>z</a:t>
            </a:r>
            <a:endParaRPr lang="en-US" sz="2800" i="1" baseline="-25000" dirty="0">
              <a:solidFill>
                <a:schemeClr val="accent1"/>
              </a:solidFill>
            </a:endParaRPr>
          </a:p>
        </p:txBody>
      </p:sp>
      <p:sp>
        <p:nvSpPr>
          <p:cNvPr id="100" name="TextBox 61"/>
          <p:cNvSpPr txBox="1"/>
          <p:nvPr/>
        </p:nvSpPr>
        <p:spPr>
          <a:xfrm>
            <a:off x="2057400" y="3352800"/>
            <a:ext cx="1066800" cy="528351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sz="2800" i="1" dirty="0" smtClean="0">
                <a:solidFill>
                  <a:schemeClr val="accent4"/>
                </a:solidFill>
              </a:rPr>
              <a:t>ω</a:t>
            </a:r>
            <a:r>
              <a:rPr lang="en-US" sz="2800" i="1" baseline="-25000" dirty="0" smtClean="0">
                <a:solidFill>
                  <a:schemeClr val="accent4"/>
                </a:solidFill>
              </a:rPr>
              <a:t>x</a:t>
            </a:r>
            <a:r>
              <a:rPr lang="en-US" sz="2800" i="1" dirty="0" smtClean="0">
                <a:solidFill>
                  <a:schemeClr val="accent4"/>
                </a:solidFill>
              </a:rPr>
              <a:t>,</a:t>
            </a:r>
            <a:r>
              <a:rPr lang="el-GR" sz="2800" i="1" dirty="0" smtClean="0">
                <a:solidFill>
                  <a:schemeClr val="accent4"/>
                </a:solidFill>
              </a:rPr>
              <a:t>ψ</a:t>
            </a:r>
            <a:r>
              <a:rPr lang="en-US" sz="2800" i="1" baseline="-25000" dirty="0" smtClean="0">
                <a:solidFill>
                  <a:schemeClr val="accent4"/>
                </a:solidFill>
              </a:rPr>
              <a:t>x</a:t>
            </a:r>
            <a:endParaRPr lang="en-US" sz="2800" i="1" baseline="-25000" dirty="0">
              <a:solidFill>
                <a:schemeClr val="accent4"/>
              </a:solidFill>
            </a:endParaRPr>
          </a:p>
        </p:txBody>
      </p:sp>
      <p:sp>
        <p:nvSpPr>
          <p:cNvPr id="101" name="TextBox 61"/>
          <p:cNvSpPr txBox="1"/>
          <p:nvPr/>
        </p:nvSpPr>
        <p:spPr>
          <a:xfrm>
            <a:off x="6477000" y="3810000"/>
            <a:ext cx="1066800" cy="528351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sz="2800" i="1" dirty="0" smtClean="0">
                <a:solidFill>
                  <a:schemeClr val="accent3">
                    <a:lumMod val="75000"/>
                  </a:schemeClr>
                </a:solidFill>
              </a:rPr>
              <a:t>ω</a:t>
            </a:r>
            <a:r>
              <a:rPr lang="en-US" sz="2800" i="1" baseline="-25000" dirty="0" smtClean="0">
                <a:solidFill>
                  <a:schemeClr val="accent3">
                    <a:lumMod val="75000"/>
                  </a:schemeClr>
                </a:solidFill>
              </a:rPr>
              <a:t>y</a:t>
            </a:r>
            <a:r>
              <a:rPr lang="en-US" sz="2800" i="1" dirty="0" smtClean="0">
                <a:solidFill>
                  <a:schemeClr val="accent3">
                    <a:lumMod val="75000"/>
                  </a:schemeClr>
                </a:solidFill>
              </a:rPr>
              <a:t>,</a:t>
            </a:r>
            <a:r>
              <a:rPr lang="el-GR" sz="2800" i="1" dirty="0" smtClean="0">
                <a:solidFill>
                  <a:schemeClr val="accent3">
                    <a:lumMod val="75000"/>
                  </a:schemeClr>
                </a:solidFill>
              </a:rPr>
              <a:t>ψ</a:t>
            </a:r>
            <a:r>
              <a:rPr lang="en-US" sz="2800" i="1" baseline="-25000" dirty="0" smtClean="0">
                <a:solidFill>
                  <a:schemeClr val="accent3">
                    <a:lumMod val="75000"/>
                  </a:schemeClr>
                </a:solidFill>
              </a:rPr>
              <a:t>y</a:t>
            </a:r>
            <a:endParaRPr lang="en-US" sz="2800" i="1" baseline="-250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9"/>
          <p:cNvGrpSpPr/>
          <p:nvPr/>
        </p:nvGrpSpPr>
        <p:grpSpPr>
          <a:xfrm>
            <a:off x="533400" y="152400"/>
            <a:ext cx="7545350" cy="6163422"/>
            <a:chOff x="533400" y="152400"/>
            <a:chExt cx="7545350" cy="6163422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1676400" y="152400"/>
              <a:ext cx="6402350" cy="6163422"/>
              <a:chOff x="0" y="85580"/>
              <a:chExt cx="2396821" cy="2307374"/>
            </a:xfrm>
          </p:grpSpPr>
          <p:grpSp>
            <p:nvGrpSpPr>
              <p:cNvPr id="4" name="Group 77"/>
              <p:cNvGrpSpPr/>
              <p:nvPr/>
            </p:nvGrpSpPr>
            <p:grpSpPr>
              <a:xfrm>
                <a:off x="0" y="285750"/>
                <a:ext cx="2179321" cy="1456939"/>
                <a:chOff x="0" y="285750"/>
                <a:chExt cx="2179321" cy="1456939"/>
              </a:xfrm>
            </p:grpSpPr>
            <p:cxnSp>
              <p:nvCxnSpPr>
                <p:cNvPr id="82" name="Straight Arrow Connector 81"/>
                <p:cNvCxnSpPr/>
                <p:nvPr/>
              </p:nvCxnSpPr>
              <p:spPr>
                <a:xfrm>
                  <a:off x="990601" y="1323589"/>
                  <a:ext cx="118872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Arrow Connector 82"/>
                <p:cNvCxnSpPr/>
                <p:nvPr/>
              </p:nvCxnSpPr>
              <p:spPr>
                <a:xfrm rot="16200000" flipV="1">
                  <a:off x="481957" y="809432"/>
                  <a:ext cx="1047364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Arrow Connector 83"/>
                <p:cNvCxnSpPr/>
                <p:nvPr/>
              </p:nvCxnSpPr>
              <p:spPr>
                <a:xfrm rot="8100000">
                  <a:off x="0" y="1742689"/>
                  <a:ext cx="118872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9" name="TextBox 52"/>
              <p:cNvSpPr txBox="1"/>
              <p:nvPr/>
            </p:nvSpPr>
            <p:spPr>
              <a:xfrm>
                <a:off x="827274" y="85580"/>
                <a:ext cx="164679" cy="199687"/>
              </a:xfrm>
              <a:prstGeom prst="rect">
                <a:avLst/>
              </a:prstGeom>
              <a:noFill/>
              <a:ln w="9525" cmpd="sng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 rtlCol="0" anchor="t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800" dirty="0"/>
                  <a:t>z</a:t>
                </a:r>
              </a:p>
            </p:txBody>
          </p:sp>
          <p:sp>
            <p:nvSpPr>
              <p:cNvPr id="80" name="TextBox 53"/>
              <p:cNvSpPr txBox="1"/>
              <p:nvPr/>
            </p:nvSpPr>
            <p:spPr>
              <a:xfrm>
                <a:off x="2196554" y="1198120"/>
                <a:ext cx="200267" cy="235709"/>
              </a:xfrm>
              <a:prstGeom prst="rect">
                <a:avLst/>
              </a:prstGeom>
              <a:noFill/>
              <a:ln w="9525" cmpd="sng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 rtlCol="0" anchor="t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800" dirty="0"/>
                  <a:t>y</a:t>
                </a:r>
              </a:p>
            </p:txBody>
          </p:sp>
          <p:sp>
            <p:nvSpPr>
              <p:cNvPr id="81" name="TextBox 54"/>
              <p:cNvSpPr txBox="1"/>
              <p:nvPr/>
            </p:nvSpPr>
            <p:spPr>
              <a:xfrm>
                <a:off x="142633" y="2168027"/>
                <a:ext cx="155734" cy="224927"/>
              </a:xfrm>
              <a:prstGeom prst="rect">
                <a:avLst/>
              </a:prstGeom>
              <a:noFill/>
              <a:ln w="9525" cmpd="sng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 rtlCol="0" anchor="t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800" dirty="0"/>
                  <a:t>x</a:t>
                </a:r>
              </a:p>
            </p:txBody>
          </p:sp>
        </p:grpSp>
        <p:grpSp>
          <p:nvGrpSpPr>
            <p:cNvPr id="5" name="Group 4"/>
            <p:cNvGrpSpPr>
              <a:grpSpLocks noChangeAspect="1"/>
            </p:cNvGrpSpPr>
            <p:nvPr/>
          </p:nvGrpSpPr>
          <p:grpSpPr>
            <a:xfrm>
              <a:off x="1981200" y="762000"/>
              <a:ext cx="5715000" cy="5143352"/>
              <a:chOff x="1091362" y="485775"/>
              <a:chExt cx="6181726" cy="5563394"/>
            </a:xfrm>
          </p:grpSpPr>
          <p:grpSp>
            <p:nvGrpSpPr>
              <p:cNvPr id="6" name="Group 35"/>
              <p:cNvGrpSpPr/>
              <p:nvPr/>
            </p:nvGrpSpPr>
            <p:grpSpPr>
              <a:xfrm>
                <a:off x="1091362" y="485775"/>
                <a:ext cx="6181726" cy="5563394"/>
                <a:chOff x="1091362" y="485775"/>
                <a:chExt cx="6181726" cy="5563394"/>
              </a:xfrm>
            </p:grpSpPr>
            <p:grpSp>
              <p:nvGrpSpPr>
                <p:cNvPr id="8" name="Group 47"/>
                <p:cNvGrpSpPr/>
                <p:nvPr/>
              </p:nvGrpSpPr>
              <p:grpSpPr>
                <a:xfrm>
                  <a:off x="3686069" y="485775"/>
                  <a:ext cx="3587019" cy="2931732"/>
                  <a:chOff x="3686069" y="485775"/>
                  <a:chExt cx="3587019" cy="2931732"/>
                </a:xfrm>
              </p:grpSpPr>
              <p:grpSp>
                <p:nvGrpSpPr>
                  <p:cNvPr id="9" name="Group 73"/>
                  <p:cNvGrpSpPr/>
                  <p:nvPr/>
                </p:nvGrpSpPr>
                <p:grpSpPr>
                  <a:xfrm>
                    <a:off x="3686069" y="910909"/>
                    <a:ext cx="2434496" cy="2506598"/>
                    <a:chOff x="3686069" y="910909"/>
                    <a:chExt cx="2434496" cy="2506598"/>
                  </a:xfrm>
                </p:grpSpPr>
                <p:sp>
                  <p:nvSpPr>
                    <p:cNvPr id="76" name="Parallelogram 75"/>
                    <p:cNvSpPr/>
                    <p:nvPr/>
                  </p:nvSpPr>
                  <p:spPr>
                    <a:xfrm>
                      <a:off x="3686069" y="1000125"/>
                      <a:ext cx="2434496" cy="2417382"/>
                    </a:xfrm>
                    <a:prstGeom prst="parallelogram">
                      <a:avLst>
                        <a:gd name="adj" fmla="val 0"/>
                      </a:avLst>
                    </a:prstGeom>
                    <a:solidFill>
                      <a:schemeClr val="accent4">
                        <a:alpha val="2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lvl1pPr marL="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 sz="1100"/>
                    </a:p>
                  </p:txBody>
                </p:sp>
                <p:cxnSp>
                  <p:nvCxnSpPr>
                    <p:cNvPr id="77" name="Straight Arrow Connector 76"/>
                    <p:cNvCxnSpPr/>
                    <p:nvPr/>
                  </p:nvCxnSpPr>
                  <p:spPr>
                    <a:xfrm rot="8040000">
                      <a:off x="5168682" y="1825309"/>
                      <a:ext cx="1828800" cy="0"/>
                    </a:xfrm>
                    <a:prstGeom prst="straightConnector1">
                      <a:avLst/>
                    </a:prstGeom>
                    <a:ln w="88900">
                      <a:solidFill>
                        <a:schemeClr val="accent4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75" name="TextBox 59"/>
                  <p:cNvSpPr txBox="1"/>
                  <p:nvPr/>
                </p:nvSpPr>
                <p:spPr>
                  <a:xfrm>
                    <a:off x="6149137" y="485775"/>
                    <a:ext cx="1123951" cy="571500"/>
                  </a:xfrm>
                  <a:prstGeom prst="rect">
                    <a:avLst/>
                  </a:prstGeom>
                  <a:noFill/>
                  <a:ln w="9525" cmpd="sng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wrap="square" rtlCol="0" anchor="t"/>
                  <a:lstStyle>
                    <a:lvl1pPr marL="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2800" i="1" dirty="0" smtClean="0">
                        <a:solidFill>
                          <a:schemeClr val="accent4"/>
                        </a:solidFill>
                      </a:rPr>
                      <a:t>G</a:t>
                    </a:r>
                    <a:r>
                      <a:rPr lang="en-US" sz="2800" i="1" baseline="-25000" dirty="0" smtClean="0">
                        <a:solidFill>
                          <a:schemeClr val="accent4"/>
                        </a:solidFill>
                      </a:rPr>
                      <a:t>F1</a:t>
                    </a:r>
                    <a:endParaRPr lang="en-US" sz="2800" i="1" baseline="-25000" dirty="0">
                      <a:solidFill>
                        <a:schemeClr val="accent4"/>
                      </a:solidFill>
                    </a:endParaRPr>
                  </a:p>
                </p:txBody>
              </p:sp>
            </p:grpSp>
            <p:grpSp>
              <p:nvGrpSpPr>
                <p:cNvPr id="10" name="Group 48"/>
                <p:cNvGrpSpPr/>
                <p:nvPr/>
              </p:nvGrpSpPr>
              <p:grpSpPr>
                <a:xfrm>
                  <a:off x="2329614" y="895350"/>
                  <a:ext cx="3859530" cy="3829050"/>
                  <a:chOff x="2329614" y="895350"/>
                  <a:chExt cx="3859530" cy="3829050"/>
                </a:xfrm>
              </p:grpSpPr>
              <p:grpSp>
                <p:nvGrpSpPr>
                  <p:cNvPr id="11" name="Group 59"/>
                  <p:cNvGrpSpPr/>
                  <p:nvPr/>
                </p:nvGrpSpPr>
                <p:grpSpPr>
                  <a:xfrm>
                    <a:off x="2434389" y="990601"/>
                    <a:ext cx="3657600" cy="3657600"/>
                    <a:chOff x="2434389" y="990601"/>
                    <a:chExt cx="3657600" cy="3657600"/>
                  </a:xfrm>
                </p:grpSpPr>
                <p:sp>
                  <p:nvSpPr>
                    <p:cNvPr id="69" name="Cube 68"/>
                    <p:cNvSpPr/>
                    <p:nvPr/>
                  </p:nvSpPr>
                  <p:spPr>
                    <a:xfrm>
                      <a:off x="2434389" y="990601"/>
                      <a:ext cx="3657600" cy="3657600"/>
                    </a:xfrm>
                    <a:prstGeom prst="cube">
                      <a:avLst>
                        <a:gd name="adj" fmla="val 33642"/>
                      </a:avLst>
                    </a:prstGeom>
                    <a:solidFill>
                      <a:schemeClr val="lt1">
                        <a:alpha val="0"/>
                      </a:schemeClr>
                    </a:solidFill>
                    <a:ln>
                      <a:solidFill>
                        <a:schemeClr val="accent1">
                          <a:shade val="95000"/>
                          <a:satMod val="105000"/>
                        </a:schemeClr>
                      </a:solidFill>
                    </a:ln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>
                      <a:lvl1pPr marL="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 sz="1100"/>
                    </a:p>
                  </p:txBody>
                </p:sp>
                <p:grpSp>
                  <p:nvGrpSpPr>
                    <p:cNvPr id="12" name="Group 69"/>
                    <p:cNvGrpSpPr/>
                    <p:nvPr/>
                  </p:nvGrpSpPr>
                  <p:grpSpPr>
                    <a:xfrm>
                      <a:off x="2434389" y="1029493"/>
                      <a:ext cx="3648077" cy="3618706"/>
                      <a:chOff x="2434389" y="1029493"/>
                      <a:chExt cx="3648077" cy="3618706"/>
                    </a:xfrm>
                  </p:grpSpPr>
                  <p:cxnSp>
                    <p:nvCxnSpPr>
                      <p:cNvPr id="71" name="Straight Connector 70"/>
                      <p:cNvCxnSpPr/>
                      <p:nvPr/>
                    </p:nvCxnSpPr>
                    <p:spPr>
                      <a:xfrm rot="5400000">
                        <a:off x="2494238" y="2218213"/>
                        <a:ext cx="2377440" cy="0"/>
                      </a:xfrm>
                      <a:prstGeom prst="line">
                        <a:avLst/>
                      </a:prstGeom>
                      <a:ln w="25400">
                        <a:solidFill>
                          <a:schemeClr val="accent1">
                            <a:shade val="95000"/>
                            <a:satMod val="105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2" name="Straight Connector 71"/>
                      <p:cNvCxnSpPr/>
                      <p:nvPr/>
                    </p:nvCxnSpPr>
                    <p:spPr>
                      <a:xfrm rot="10800000">
                        <a:off x="3686738" y="3400426"/>
                        <a:ext cx="2395728" cy="5"/>
                      </a:xfrm>
                      <a:prstGeom prst="line">
                        <a:avLst/>
                      </a:prstGeom>
                      <a:ln w="25400">
                        <a:solidFill>
                          <a:schemeClr val="accent1">
                            <a:shade val="95000"/>
                            <a:satMod val="105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3" name="Straight Connector 72"/>
                      <p:cNvCxnSpPr/>
                      <p:nvPr/>
                    </p:nvCxnSpPr>
                    <p:spPr>
                      <a:xfrm rot="5400000">
                        <a:off x="2429628" y="3414712"/>
                        <a:ext cx="1238248" cy="1228725"/>
                      </a:xfrm>
                      <a:prstGeom prst="line">
                        <a:avLst/>
                      </a:prstGeom>
                      <a:ln w="25400">
                        <a:solidFill>
                          <a:schemeClr val="accent1">
                            <a:shade val="95000"/>
                            <a:satMod val="105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61" name="Oval 60"/>
                  <p:cNvSpPr/>
                  <p:nvPr/>
                </p:nvSpPr>
                <p:spPr>
                  <a:xfrm>
                    <a:off x="2329614" y="4543425"/>
                    <a:ext cx="182880" cy="180975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1100"/>
                  </a:p>
                </p:txBody>
              </p:sp>
              <p:sp>
                <p:nvSpPr>
                  <p:cNvPr id="62" name="Oval 61"/>
                  <p:cNvSpPr/>
                  <p:nvPr/>
                </p:nvSpPr>
                <p:spPr>
                  <a:xfrm>
                    <a:off x="3596439" y="3295650"/>
                    <a:ext cx="182880" cy="180975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1100"/>
                  </a:p>
                </p:txBody>
              </p:sp>
              <p:sp>
                <p:nvSpPr>
                  <p:cNvPr id="63" name="Oval 62"/>
                  <p:cNvSpPr/>
                  <p:nvPr/>
                </p:nvSpPr>
                <p:spPr>
                  <a:xfrm>
                    <a:off x="2358189" y="2133600"/>
                    <a:ext cx="182880" cy="180975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1100"/>
                  </a:p>
                </p:txBody>
              </p:sp>
              <p:sp>
                <p:nvSpPr>
                  <p:cNvPr id="64" name="Oval 63"/>
                  <p:cNvSpPr/>
                  <p:nvPr/>
                </p:nvSpPr>
                <p:spPr>
                  <a:xfrm>
                    <a:off x="3596439" y="895350"/>
                    <a:ext cx="182880" cy="180975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1100"/>
                  </a:p>
                </p:txBody>
              </p:sp>
              <p:sp>
                <p:nvSpPr>
                  <p:cNvPr id="65" name="Oval 64"/>
                  <p:cNvSpPr/>
                  <p:nvPr/>
                </p:nvSpPr>
                <p:spPr>
                  <a:xfrm>
                    <a:off x="5987214" y="904875"/>
                    <a:ext cx="182880" cy="180975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1100"/>
                  </a:p>
                </p:txBody>
              </p:sp>
              <p:sp>
                <p:nvSpPr>
                  <p:cNvPr id="66" name="Oval 65"/>
                  <p:cNvSpPr/>
                  <p:nvPr/>
                </p:nvSpPr>
                <p:spPr>
                  <a:xfrm>
                    <a:off x="6006264" y="3305175"/>
                    <a:ext cx="182880" cy="180975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1100"/>
                  </a:p>
                </p:txBody>
              </p:sp>
              <p:sp>
                <p:nvSpPr>
                  <p:cNvPr id="67" name="Oval 66"/>
                  <p:cNvSpPr/>
                  <p:nvPr/>
                </p:nvSpPr>
                <p:spPr>
                  <a:xfrm>
                    <a:off x="4768014" y="4543425"/>
                    <a:ext cx="182880" cy="180975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1100"/>
                  </a:p>
                </p:txBody>
              </p:sp>
              <p:sp>
                <p:nvSpPr>
                  <p:cNvPr id="68" name="Oval 67"/>
                  <p:cNvSpPr/>
                  <p:nvPr/>
                </p:nvSpPr>
                <p:spPr>
                  <a:xfrm>
                    <a:off x="4758489" y="2133600"/>
                    <a:ext cx="182880" cy="180975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1100"/>
                  </a:p>
                </p:txBody>
              </p:sp>
            </p:grpSp>
            <p:grpSp>
              <p:nvGrpSpPr>
                <p:cNvPr id="13" name="Group 49"/>
                <p:cNvGrpSpPr/>
                <p:nvPr/>
              </p:nvGrpSpPr>
              <p:grpSpPr>
                <a:xfrm>
                  <a:off x="1091362" y="1959441"/>
                  <a:ext cx="3692878" cy="1711639"/>
                  <a:chOff x="1091362" y="1959441"/>
                  <a:chExt cx="3692878" cy="1711639"/>
                </a:xfrm>
              </p:grpSpPr>
              <p:grpSp>
                <p:nvGrpSpPr>
                  <p:cNvPr id="14" name="Group 55"/>
                  <p:cNvGrpSpPr/>
                  <p:nvPr/>
                </p:nvGrpSpPr>
                <p:grpSpPr>
                  <a:xfrm>
                    <a:off x="1110414" y="1959441"/>
                    <a:ext cx="3673826" cy="1711639"/>
                    <a:chOff x="1110414" y="1959441"/>
                    <a:chExt cx="3673826" cy="1711639"/>
                  </a:xfrm>
                </p:grpSpPr>
                <p:cxnSp>
                  <p:nvCxnSpPr>
                    <p:cNvPr id="58" name="Straight Arrow Connector 57"/>
                    <p:cNvCxnSpPr/>
                    <p:nvPr/>
                  </p:nvCxnSpPr>
                  <p:spPr>
                    <a:xfrm>
                      <a:off x="1110414" y="2809875"/>
                      <a:ext cx="1828800" cy="0"/>
                    </a:xfrm>
                    <a:prstGeom prst="straightConnector1">
                      <a:avLst/>
                    </a:prstGeom>
                    <a:ln w="88900">
                      <a:solidFill>
                        <a:schemeClr val="accent3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9" name="Parallelogram 58"/>
                    <p:cNvSpPr/>
                    <p:nvPr/>
                  </p:nvSpPr>
                  <p:spPr>
                    <a:xfrm rot="8100000">
                      <a:off x="1295429" y="1959441"/>
                      <a:ext cx="3488811" cy="1711639"/>
                    </a:xfrm>
                    <a:prstGeom prst="parallelogram">
                      <a:avLst>
                        <a:gd name="adj" fmla="val 100157"/>
                      </a:avLst>
                    </a:prstGeom>
                    <a:solidFill>
                      <a:schemeClr val="accent3">
                        <a:alpha val="2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lvl1pPr marL="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 sz="1100"/>
                    </a:p>
                  </p:txBody>
                </p:sp>
              </p:grpSp>
              <p:sp>
                <p:nvSpPr>
                  <p:cNvPr id="57" name="TextBox 61"/>
                  <p:cNvSpPr txBox="1"/>
                  <p:nvPr/>
                </p:nvSpPr>
                <p:spPr>
                  <a:xfrm>
                    <a:off x="1091362" y="2219325"/>
                    <a:ext cx="1123951" cy="571500"/>
                  </a:xfrm>
                  <a:prstGeom prst="rect">
                    <a:avLst/>
                  </a:prstGeom>
                  <a:noFill/>
                  <a:ln w="9525" cmpd="sng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wrap="square" rtlCol="0" anchor="t"/>
                  <a:lstStyle>
                    <a:lvl1pPr marL="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2800" i="1" dirty="0" smtClean="0">
                        <a:solidFill>
                          <a:schemeClr val="accent3">
                            <a:lumMod val="75000"/>
                          </a:schemeClr>
                        </a:solidFill>
                      </a:rPr>
                      <a:t>G</a:t>
                    </a:r>
                    <a:r>
                      <a:rPr lang="en-US" sz="2800" i="1" baseline="-25000" dirty="0" smtClean="0">
                        <a:solidFill>
                          <a:schemeClr val="accent3">
                            <a:lumMod val="75000"/>
                          </a:schemeClr>
                        </a:solidFill>
                      </a:rPr>
                      <a:t>F2</a:t>
                    </a:r>
                    <a:endParaRPr lang="en-US" sz="2800" i="1" baseline="-25000" dirty="0">
                      <a:solidFill>
                        <a:schemeClr val="accent3">
                          <a:lumMod val="7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15" name="Group 50"/>
                <p:cNvGrpSpPr/>
                <p:nvPr/>
              </p:nvGrpSpPr>
              <p:grpSpPr>
                <a:xfrm>
                  <a:off x="2409825" y="3419087"/>
                  <a:ext cx="3710739" cy="2630082"/>
                  <a:chOff x="2409825" y="3419087"/>
                  <a:chExt cx="3710739" cy="2630082"/>
                </a:xfrm>
              </p:grpSpPr>
              <p:grpSp>
                <p:nvGrpSpPr>
                  <p:cNvPr id="16" name="Group 51"/>
                  <p:cNvGrpSpPr/>
                  <p:nvPr/>
                </p:nvGrpSpPr>
                <p:grpSpPr>
                  <a:xfrm>
                    <a:off x="2409825" y="3419087"/>
                    <a:ext cx="3710739" cy="2630082"/>
                    <a:chOff x="2409825" y="3419087"/>
                    <a:chExt cx="3710739" cy="2630082"/>
                  </a:xfrm>
                </p:grpSpPr>
                <p:cxnSp>
                  <p:nvCxnSpPr>
                    <p:cNvPr id="54" name="Straight Arrow Connector 53"/>
                    <p:cNvCxnSpPr/>
                    <p:nvPr/>
                  </p:nvCxnSpPr>
                  <p:spPr>
                    <a:xfrm rot="5400000" flipH="1" flipV="1">
                      <a:off x="3310689" y="5133975"/>
                      <a:ext cx="1828800" cy="1588"/>
                    </a:xfrm>
                    <a:prstGeom prst="straightConnector1">
                      <a:avLst/>
                    </a:prstGeom>
                    <a:ln w="88900">
                      <a:solidFill>
                        <a:schemeClr val="accent1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5" name="Parallelogram 54"/>
                    <p:cNvSpPr/>
                    <p:nvPr/>
                  </p:nvSpPr>
                  <p:spPr>
                    <a:xfrm>
                      <a:off x="2409825" y="3419087"/>
                      <a:ext cx="3710739" cy="1238637"/>
                    </a:xfrm>
                    <a:prstGeom prst="parallelogram">
                      <a:avLst>
                        <a:gd name="adj" fmla="val 101158"/>
                      </a:avLst>
                    </a:prstGeom>
                    <a:solidFill>
                      <a:schemeClr val="tx2">
                        <a:lumMod val="60000"/>
                        <a:lumOff val="40000"/>
                        <a:alpha val="2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lvl1pPr marL="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 sz="1100"/>
                    </a:p>
                  </p:txBody>
                </p:sp>
              </p:grpSp>
              <p:sp>
                <p:nvSpPr>
                  <p:cNvPr id="53" name="TextBox 62"/>
                  <p:cNvSpPr txBox="1"/>
                  <p:nvPr/>
                </p:nvSpPr>
                <p:spPr>
                  <a:xfrm>
                    <a:off x="3053512" y="5457825"/>
                    <a:ext cx="1181102" cy="571500"/>
                  </a:xfrm>
                  <a:prstGeom prst="rect">
                    <a:avLst/>
                  </a:prstGeom>
                  <a:noFill/>
                  <a:ln w="9525" cmpd="sng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wrap="square" rtlCol="0" anchor="t"/>
                  <a:lstStyle>
                    <a:lvl1pPr marL="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2800" i="1" dirty="0" smtClean="0">
                        <a:solidFill>
                          <a:schemeClr val="tx2"/>
                        </a:solidFill>
                      </a:rPr>
                      <a:t>G</a:t>
                    </a:r>
                    <a:r>
                      <a:rPr lang="en-US" sz="2800" i="1" baseline="-25000" dirty="0" smtClean="0">
                        <a:solidFill>
                          <a:schemeClr val="tx2"/>
                        </a:solidFill>
                      </a:rPr>
                      <a:t>F3</a:t>
                    </a:r>
                    <a:endParaRPr lang="en-US" sz="2800" i="1" baseline="-25000" dirty="0">
                      <a:solidFill>
                        <a:schemeClr val="tx2"/>
                      </a:solidFill>
                    </a:endParaRPr>
                  </a:p>
                </p:txBody>
              </p:sp>
            </p:grpSp>
          </p:grpSp>
          <p:grpSp>
            <p:nvGrpSpPr>
              <p:cNvPr id="17" name="Group 36"/>
              <p:cNvGrpSpPr/>
              <p:nvPr/>
            </p:nvGrpSpPr>
            <p:grpSpPr>
              <a:xfrm>
                <a:off x="3151937" y="1362075"/>
                <a:ext cx="3111503" cy="2852548"/>
                <a:chOff x="3151937" y="1362075"/>
                <a:chExt cx="3111503" cy="2852548"/>
              </a:xfrm>
            </p:grpSpPr>
            <p:sp>
              <p:nvSpPr>
                <p:cNvPr id="38" name="TextBox 30"/>
                <p:cNvSpPr txBox="1"/>
                <p:nvPr/>
              </p:nvSpPr>
              <p:spPr>
                <a:xfrm>
                  <a:off x="3893744" y="2546351"/>
                  <a:ext cx="470237" cy="432786"/>
                </a:xfrm>
                <a:prstGeom prst="rect">
                  <a:avLst/>
                </a:prstGeom>
                <a:noFill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rtlCol="0" anchor="t">
                  <a:sp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l-GR" sz="2000" b="1" i="1" dirty="0" smtClean="0">
                      <a:solidFill>
                        <a:schemeClr val="accent2"/>
                      </a:solidFill>
                    </a:rPr>
                    <a:t>φ</a:t>
                  </a:r>
                  <a:r>
                    <a:rPr lang="en-US" sz="2000" b="1" i="1" baseline="-25000" dirty="0" smtClean="0">
                      <a:solidFill>
                        <a:schemeClr val="accent2"/>
                      </a:solidFill>
                    </a:rPr>
                    <a:t>c</a:t>
                  </a:r>
                  <a:endParaRPr lang="en-US" sz="2000" b="1" i="1" baseline="-25000" dirty="0">
                    <a:solidFill>
                      <a:schemeClr val="accent2"/>
                    </a:solidFill>
                  </a:endParaRPr>
                </a:p>
              </p:txBody>
            </p:sp>
            <p:grpSp>
              <p:nvGrpSpPr>
                <p:cNvPr id="18" name="Group 38"/>
                <p:cNvGrpSpPr/>
                <p:nvPr/>
              </p:nvGrpSpPr>
              <p:grpSpPr>
                <a:xfrm>
                  <a:off x="3151937" y="1362075"/>
                  <a:ext cx="3111503" cy="2852548"/>
                  <a:chOff x="3151937" y="1362075"/>
                  <a:chExt cx="3111503" cy="2852548"/>
                </a:xfrm>
              </p:grpSpPr>
              <p:grpSp>
                <p:nvGrpSpPr>
                  <p:cNvPr id="19" name="Group 40"/>
                  <p:cNvGrpSpPr/>
                  <p:nvPr/>
                </p:nvGrpSpPr>
                <p:grpSpPr>
                  <a:xfrm>
                    <a:off x="3419475" y="1857375"/>
                    <a:ext cx="2179321" cy="1456939"/>
                    <a:chOff x="3419475" y="1857375"/>
                    <a:chExt cx="2179321" cy="1456939"/>
                  </a:xfrm>
                </p:grpSpPr>
                <p:cxnSp>
                  <p:nvCxnSpPr>
                    <p:cNvPr id="45" name="Straight Arrow Connector 44"/>
                    <p:cNvCxnSpPr/>
                    <p:nvPr/>
                  </p:nvCxnSpPr>
                  <p:spPr>
                    <a:xfrm>
                      <a:off x="4410076" y="2895214"/>
                      <a:ext cx="1188720" cy="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6" name="Straight Arrow Connector 45"/>
                    <p:cNvCxnSpPr/>
                    <p:nvPr/>
                  </p:nvCxnSpPr>
                  <p:spPr>
                    <a:xfrm rot="16200000" flipV="1">
                      <a:off x="3901432" y="2381057"/>
                      <a:ext cx="1047364" cy="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7" name="Straight Arrow Connector 46"/>
                    <p:cNvCxnSpPr/>
                    <p:nvPr/>
                  </p:nvCxnSpPr>
                  <p:spPr>
                    <a:xfrm rot="8100000">
                      <a:off x="3419475" y="3314314"/>
                      <a:ext cx="1188720" cy="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2" name="TextBox 65"/>
                  <p:cNvSpPr txBox="1"/>
                  <p:nvPr/>
                </p:nvSpPr>
                <p:spPr>
                  <a:xfrm>
                    <a:off x="4015539" y="1362075"/>
                    <a:ext cx="895350" cy="514350"/>
                  </a:xfrm>
                  <a:prstGeom prst="rect">
                    <a:avLst/>
                  </a:prstGeom>
                  <a:noFill/>
                  <a:ln w="9525" cmpd="sng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wrap="square" rtlCol="0" anchor="t"/>
                  <a:lstStyle>
                    <a:lvl1pPr marL="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2800" i="1" dirty="0" smtClean="0"/>
                      <a:t>G</a:t>
                    </a:r>
                    <a:r>
                      <a:rPr lang="en-US" sz="2800" i="1" baseline="-25000" dirty="0" smtClean="0"/>
                      <a:t>c3</a:t>
                    </a:r>
                    <a:endParaRPr lang="en-US" sz="2800" i="1" dirty="0"/>
                  </a:p>
                </p:txBody>
              </p:sp>
              <p:sp>
                <p:nvSpPr>
                  <p:cNvPr id="43" name="TextBox 66"/>
                  <p:cNvSpPr txBox="1"/>
                  <p:nvPr/>
                </p:nvSpPr>
                <p:spPr>
                  <a:xfrm>
                    <a:off x="5444290" y="2762250"/>
                    <a:ext cx="819150" cy="514350"/>
                  </a:xfrm>
                  <a:prstGeom prst="rect">
                    <a:avLst/>
                  </a:prstGeom>
                  <a:noFill/>
                  <a:ln w="9525" cmpd="sng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wrap="square" rtlCol="0" anchor="t"/>
                  <a:lstStyle>
                    <a:lvl1pPr marL="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2800" i="1" dirty="0" smtClean="0"/>
                      <a:t>G</a:t>
                    </a:r>
                    <a:r>
                      <a:rPr lang="en-US" sz="2800" i="1" baseline="-25000" dirty="0" smtClean="0"/>
                      <a:t>c2</a:t>
                    </a:r>
                    <a:endParaRPr lang="en-US" sz="2800" i="1" dirty="0"/>
                  </a:p>
                </p:txBody>
              </p:sp>
              <p:sp>
                <p:nvSpPr>
                  <p:cNvPr id="44" name="TextBox 67"/>
                  <p:cNvSpPr txBox="1"/>
                  <p:nvPr/>
                </p:nvSpPr>
                <p:spPr>
                  <a:xfrm>
                    <a:off x="3151937" y="3700273"/>
                    <a:ext cx="885826" cy="514350"/>
                  </a:xfrm>
                  <a:prstGeom prst="rect">
                    <a:avLst/>
                  </a:prstGeom>
                  <a:noFill/>
                  <a:ln w="9525" cmpd="sng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wrap="square" rtlCol="0" anchor="t"/>
                  <a:lstStyle>
                    <a:lvl1pPr marL="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2800" i="1" dirty="0" smtClean="0"/>
                      <a:t>G</a:t>
                    </a:r>
                    <a:r>
                      <a:rPr lang="en-US" sz="2800" i="1" baseline="-25000" dirty="0" smtClean="0"/>
                      <a:t>c1</a:t>
                    </a:r>
                    <a:endParaRPr lang="en-US" sz="2800" i="1" dirty="0"/>
                  </a:p>
                </p:txBody>
              </p:sp>
            </p:grpSp>
            <p:sp>
              <p:nvSpPr>
                <p:cNvPr id="40" name="Oval 39"/>
                <p:cNvSpPr/>
                <p:nvPr/>
              </p:nvSpPr>
              <p:spPr>
                <a:xfrm>
                  <a:off x="4348914" y="2800350"/>
                  <a:ext cx="182880" cy="18288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100"/>
                </a:p>
              </p:txBody>
            </p:sp>
          </p:grpSp>
        </p:grpSp>
        <p:cxnSp>
          <p:nvCxnSpPr>
            <p:cNvPr id="7" name="Curved Connector 6"/>
            <p:cNvCxnSpPr>
              <a:cxnSpLocks/>
            </p:cNvCxnSpPr>
            <p:nvPr/>
          </p:nvCxnSpPr>
          <p:spPr>
            <a:xfrm flipV="1">
              <a:off x="1676400" y="3429000"/>
              <a:ext cx="2667000" cy="876302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87" name="TextBox 61"/>
            <p:cNvSpPr txBox="1"/>
            <p:nvPr/>
          </p:nvSpPr>
          <p:spPr>
            <a:xfrm>
              <a:off x="1219200" y="3810000"/>
              <a:ext cx="762000" cy="533400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800" i="1" dirty="0" err="1" smtClean="0">
                  <a:solidFill>
                    <a:schemeClr val="accent6"/>
                  </a:solidFill>
                </a:rPr>
                <a:t>i,j,k</a:t>
              </a:r>
              <a:endParaRPr lang="en-US" sz="2800" i="1" baseline="-25000" dirty="0">
                <a:solidFill>
                  <a:schemeClr val="accent6"/>
                </a:solidFill>
              </a:endParaRPr>
            </a:p>
          </p:txBody>
        </p:sp>
        <p:sp>
          <p:nvSpPr>
            <p:cNvPr id="88" name="TextBox 61"/>
            <p:cNvSpPr txBox="1"/>
            <p:nvPr/>
          </p:nvSpPr>
          <p:spPr>
            <a:xfrm>
              <a:off x="533400" y="4724400"/>
              <a:ext cx="1981200" cy="533400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800" i="1" dirty="0" smtClean="0">
                  <a:solidFill>
                    <a:schemeClr val="accent6"/>
                  </a:solidFill>
                </a:rPr>
                <a:t>i+½,j+½,k+½</a:t>
              </a:r>
              <a:endParaRPr lang="en-US" sz="2800" i="1" baseline="-25000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20" name="Group 91"/>
          <p:cNvGrpSpPr/>
          <p:nvPr/>
        </p:nvGrpSpPr>
        <p:grpSpPr>
          <a:xfrm>
            <a:off x="4639654" y="3463184"/>
            <a:ext cx="1767840" cy="1588"/>
            <a:chOff x="6385560" y="6019800"/>
            <a:chExt cx="1767840" cy="1588"/>
          </a:xfrm>
        </p:grpSpPr>
        <p:cxnSp>
          <p:nvCxnSpPr>
            <p:cNvPr id="89" name="Straight Arrow Connector 88"/>
            <p:cNvCxnSpPr/>
            <p:nvPr/>
          </p:nvCxnSpPr>
          <p:spPr>
            <a:xfrm>
              <a:off x="6385560" y="6019800"/>
              <a:ext cx="777240" cy="1588"/>
            </a:xfrm>
            <a:prstGeom prst="straightConnector1">
              <a:avLst/>
            </a:prstGeom>
            <a:ln w="88900">
              <a:solidFill>
                <a:schemeClr val="accent3">
                  <a:lumMod val="75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>
              <a:off x="6691276" y="6019800"/>
              <a:ext cx="1462124" cy="1588"/>
            </a:xfrm>
            <a:prstGeom prst="straightConnector1">
              <a:avLst/>
            </a:prstGeom>
            <a:ln w="88900">
              <a:solidFill>
                <a:schemeClr val="accent3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/>
            <p:nvPr/>
          </p:nvCxnSpPr>
          <p:spPr>
            <a:xfrm>
              <a:off x="6858000" y="6019800"/>
              <a:ext cx="914400" cy="1588"/>
            </a:xfrm>
            <a:prstGeom prst="straightConnector1">
              <a:avLst/>
            </a:prstGeom>
            <a:ln w="88900">
              <a:solidFill>
                <a:schemeClr val="accent3">
                  <a:lumMod val="75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TextBox 61"/>
          <p:cNvSpPr txBox="1"/>
          <p:nvPr/>
        </p:nvSpPr>
        <p:spPr>
          <a:xfrm>
            <a:off x="7239000" y="2438400"/>
            <a:ext cx="1039092" cy="528351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i="1" dirty="0" smtClean="0">
                <a:solidFill>
                  <a:schemeClr val="accent3">
                    <a:lumMod val="75000"/>
                  </a:schemeClr>
                </a:solidFill>
              </a:rPr>
              <a:t>G</a:t>
            </a:r>
            <a:r>
              <a:rPr lang="en-US" sz="2800" i="1" baseline="-25000" dirty="0" smtClean="0">
                <a:solidFill>
                  <a:schemeClr val="accent3">
                    <a:lumMod val="75000"/>
                  </a:schemeClr>
                </a:solidFill>
              </a:rPr>
              <a:t>F</a:t>
            </a:r>
            <a:r>
              <a:rPr lang="el-GR" sz="2800" i="1" baseline="-25000" dirty="0" smtClean="0">
                <a:solidFill>
                  <a:schemeClr val="accent3">
                    <a:lumMod val="75000"/>
                  </a:schemeClr>
                </a:solidFill>
              </a:rPr>
              <a:t>ε</a:t>
            </a:r>
            <a:r>
              <a:rPr lang="en-US" sz="2800" i="1" baseline="-25000" dirty="0" smtClean="0">
                <a:solidFill>
                  <a:schemeClr val="accent3">
                    <a:lumMod val="75000"/>
                  </a:schemeClr>
                </a:solidFill>
              </a:rPr>
              <a:t>2</a:t>
            </a:r>
            <a:endParaRPr lang="en-US" sz="2800" i="1" baseline="-25000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86" name="Straight Arrow Connector 85"/>
          <p:cNvCxnSpPr/>
          <p:nvPr/>
        </p:nvCxnSpPr>
        <p:spPr>
          <a:xfrm>
            <a:off x="5943600" y="5486400"/>
            <a:ext cx="1690724" cy="0"/>
          </a:xfrm>
          <a:prstGeom prst="straightConnector1">
            <a:avLst/>
          </a:prstGeom>
          <a:ln w="889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95"/>
          <p:cNvGrpSpPr/>
          <p:nvPr/>
        </p:nvGrpSpPr>
        <p:grpSpPr>
          <a:xfrm rot="16200000">
            <a:off x="3485912" y="2339472"/>
            <a:ext cx="1767840" cy="1588"/>
            <a:chOff x="6385560" y="6019800"/>
            <a:chExt cx="1767840" cy="1588"/>
          </a:xfrm>
        </p:grpSpPr>
        <p:cxnSp>
          <p:nvCxnSpPr>
            <p:cNvPr id="98" name="Straight Arrow Connector 97"/>
            <p:cNvCxnSpPr/>
            <p:nvPr/>
          </p:nvCxnSpPr>
          <p:spPr>
            <a:xfrm>
              <a:off x="6691276" y="6019800"/>
              <a:ext cx="1462124" cy="1588"/>
            </a:xfrm>
            <a:prstGeom prst="straightConnector1">
              <a:avLst/>
            </a:prstGeom>
            <a:ln w="76200">
              <a:tailEnd type="non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/>
            <p:nvPr/>
          </p:nvCxnSpPr>
          <p:spPr>
            <a:xfrm>
              <a:off x="6858000" y="6019800"/>
              <a:ext cx="914400" cy="1588"/>
            </a:xfrm>
            <a:prstGeom prst="straightConnector1">
              <a:avLst/>
            </a:prstGeom>
            <a:ln w="76200">
              <a:tailEnd type="stealt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>
              <a:off x="6385560" y="6019800"/>
              <a:ext cx="777240" cy="1588"/>
            </a:xfrm>
            <a:prstGeom prst="straightConnector1">
              <a:avLst/>
            </a:prstGeom>
            <a:ln w="76200">
              <a:tailEnd type="stealt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103"/>
          <p:cNvGrpSpPr/>
          <p:nvPr/>
        </p:nvGrpSpPr>
        <p:grpSpPr>
          <a:xfrm rot="8220000" flipV="1">
            <a:off x="3049527" y="3993699"/>
            <a:ext cx="1512258" cy="47302"/>
            <a:chOff x="6385560" y="6019800"/>
            <a:chExt cx="1767840" cy="1643"/>
          </a:xfrm>
        </p:grpSpPr>
        <p:cxnSp>
          <p:nvCxnSpPr>
            <p:cNvPr id="105" name="Straight Arrow Connector 104"/>
            <p:cNvCxnSpPr/>
            <p:nvPr/>
          </p:nvCxnSpPr>
          <p:spPr>
            <a:xfrm>
              <a:off x="6691276" y="6019800"/>
              <a:ext cx="1462124" cy="1588"/>
            </a:xfrm>
            <a:prstGeom prst="straightConnector1">
              <a:avLst/>
            </a:prstGeom>
            <a:ln w="76200">
              <a:tailEnd type="non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/>
            <p:nvPr/>
          </p:nvCxnSpPr>
          <p:spPr>
            <a:xfrm>
              <a:off x="6858001" y="6019855"/>
              <a:ext cx="914400" cy="1588"/>
            </a:xfrm>
            <a:prstGeom prst="straightConnector1">
              <a:avLst/>
            </a:prstGeom>
            <a:ln w="76200">
              <a:tailEnd type="stealth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/>
            <p:nvPr/>
          </p:nvCxnSpPr>
          <p:spPr>
            <a:xfrm>
              <a:off x="6385560" y="6019800"/>
              <a:ext cx="777240" cy="1588"/>
            </a:xfrm>
            <a:prstGeom prst="straightConnector1">
              <a:avLst/>
            </a:prstGeom>
            <a:ln w="76200">
              <a:tailEnd type="stealth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08" name="TextBox 61"/>
          <p:cNvSpPr txBox="1"/>
          <p:nvPr/>
        </p:nvSpPr>
        <p:spPr>
          <a:xfrm>
            <a:off x="2286000" y="990600"/>
            <a:ext cx="1039092" cy="528351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i="1" dirty="0" smtClean="0">
                <a:solidFill>
                  <a:schemeClr val="accent1">
                    <a:lumMod val="75000"/>
                  </a:schemeClr>
                </a:solidFill>
              </a:rPr>
              <a:t>G</a:t>
            </a:r>
            <a:r>
              <a:rPr lang="en-US" sz="2800" i="1" baseline="-25000" dirty="0" smtClean="0">
                <a:solidFill>
                  <a:schemeClr val="accent1">
                    <a:lumMod val="75000"/>
                  </a:schemeClr>
                </a:solidFill>
              </a:rPr>
              <a:t>F</a:t>
            </a:r>
            <a:r>
              <a:rPr lang="el-GR" sz="2800" i="1" baseline="-25000" dirty="0" smtClean="0">
                <a:solidFill>
                  <a:schemeClr val="accent1">
                    <a:lumMod val="75000"/>
                  </a:schemeClr>
                </a:solidFill>
              </a:rPr>
              <a:t>ε</a:t>
            </a:r>
            <a:r>
              <a:rPr lang="en-US" sz="2800" i="1" baseline="-250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US" sz="2800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64" name="Curved Connector 94"/>
          <p:cNvCxnSpPr>
            <a:cxnSpLocks/>
          </p:cNvCxnSpPr>
          <p:nvPr/>
        </p:nvCxnSpPr>
        <p:spPr>
          <a:xfrm flipV="1">
            <a:off x="2514600" y="3070894"/>
            <a:ext cx="2562739" cy="1920206"/>
          </a:xfrm>
          <a:prstGeom prst="curvedConnector2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5" name="Curved Connector 94"/>
          <p:cNvCxnSpPr>
            <a:cxnSpLocks/>
            <a:stCxn id="85" idx="2"/>
          </p:cNvCxnSpPr>
          <p:nvPr/>
        </p:nvCxnSpPr>
        <p:spPr>
          <a:xfrm rot="5400000">
            <a:off x="6467549" y="2214202"/>
            <a:ext cx="538449" cy="2043546"/>
          </a:xfrm>
          <a:prstGeom prst="curvedConnector2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8" name="Curved Connector 94"/>
          <p:cNvCxnSpPr>
            <a:cxnSpLocks/>
            <a:stCxn id="108" idx="2"/>
            <a:endCxn id="59" idx="5"/>
          </p:cNvCxnSpPr>
          <p:nvPr/>
        </p:nvCxnSpPr>
        <p:spPr>
          <a:xfrm rot="16200000" flipH="1">
            <a:off x="3175733" y="1148763"/>
            <a:ext cx="816648" cy="1557023"/>
          </a:xfrm>
          <a:prstGeom prst="curvedConnector4">
            <a:avLst>
              <a:gd name="adj1" fmla="val 37069"/>
              <a:gd name="adj2" fmla="val 44342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2" name="TextBox 61"/>
          <p:cNvSpPr txBox="1"/>
          <p:nvPr/>
        </p:nvSpPr>
        <p:spPr>
          <a:xfrm>
            <a:off x="1447800" y="3048000"/>
            <a:ext cx="1039092" cy="528351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i="1" dirty="0" smtClean="0">
                <a:solidFill>
                  <a:schemeClr val="accent4"/>
                </a:solidFill>
              </a:rPr>
              <a:t>G</a:t>
            </a:r>
            <a:r>
              <a:rPr lang="en-US" sz="2800" i="1" baseline="-25000" dirty="0" smtClean="0">
                <a:solidFill>
                  <a:schemeClr val="accent4"/>
                </a:solidFill>
              </a:rPr>
              <a:t>F</a:t>
            </a:r>
            <a:r>
              <a:rPr lang="el-GR" sz="2800" i="1" baseline="-25000" dirty="0" smtClean="0">
                <a:solidFill>
                  <a:schemeClr val="accent4"/>
                </a:solidFill>
              </a:rPr>
              <a:t>ε</a:t>
            </a:r>
            <a:r>
              <a:rPr lang="en-US" sz="2800" i="1" baseline="-25000" dirty="0" smtClean="0">
                <a:solidFill>
                  <a:schemeClr val="accent4"/>
                </a:solidFill>
              </a:rPr>
              <a:t>2</a:t>
            </a:r>
            <a:endParaRPr lang="en-US" sz="2800" i="1" baseline="-25000" dirty="0">
              <a:solidFill>
                <a:schemeClr val="accent4"/>
              </a:solidFill>
            </a:endParaRPr>
          </a:p>
        </p:txBody>
      </p:sp>
      <p:cxnSp>
        <p:nvCxnSpPr>
          <p:cNvPr id="173" name="Curved Connector 94"/>
          <p:cNvCxnSpPr>
            <a:cxnSpLocks/>
          </p:cNvCxnSpPr>
          <p:nvPr/>
        </p:nvCxnSpPr>
        <p:spPr>
          <a:xfrm>
            <a:off x="2133600" y="3429000"/>
            <a:ext cx="1447800" cy="6858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pSp>
        <p:nvGrpSpPr>
          <p:cNvPr id="78" name="Group 89"/>
          <p:cNvGrpSpPr/>
          <p:nvPr/>
        </p:nvGrpSpPr>
        <p:grpSpPr>
          <a:xfrm>
            <a:off x="2387838" y="-1456346"/>
            <a:ext cx="7545350" cy="6163422"/>
            <a:chOff x="533400" y="152400"/>
            <a:chExt cx="7545350" cy="6163422"/>
          </a:xfrm>
        </p:grpSpPr>
        <p:grpSp>
          <p:nvGrpSpPr>
            <p:cNvPr id="92" name="Group 3"/>
            <p:cNvGrpSpPr>
              <a:grpSpLocks noChangeAspect="1"/>
            </p:cNvGrpSpPr>
            <p:nvPr/>
          </p:nvGrpSpPr>
          <p:grpSpPr>
            <a:xfrm>
              <a:off x="1676400" y="152400"/>
              <a:ext cx="6402349" cy="6163422"/>
              <a:chOff x="0" y="85580"/>
              <a:chExt cx="2396821" cy="2307374"/>
            </a:xfrm>
          </p:grpSpPr>
          <p:grpSp>
            <p:nvGrpSpPr>
              <p:cNvPr id="146" name="Group 77"/>
              <p:cNvGrpSpPr/>
              <p:nvPr/>
            </p:nvGrpSpPr>
            <p:grpSpPr>
              <a:xfrm>
                <a:off x="0" y="285750"/>
                <a:ext cx="2179321" cy="1456939"/>
                <a:chOff x="0" y="285750"/>
                <a:chExt cx="2179321" cy="1456939"/>
              </a:xfrm>
            </p:grpSpPr>
            <p:cxnSp>
              <p:nvCxnSpPr>
                <p:cNvPr id="150" name="Straight Arrow Connector 149"/>
                <p:cNvCxnSpPr/>
                <p:nvPr/>
              </p:nvCxnSpPr>
              <p:spPr>
                <a:xfrm>
                  <a:off x="990601" y="1323589"/>
                  <a:ext cx="118872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Straight Arrow Connector 150"/>
                <p:cNvCxnSpPr/>
                <p:nvPr/>
              </p:nvCxnSpPr>
              <p:spPr>
                <a:xfrm rot="16200000" flipV="1">
                  <a:off x="481957" y="809432"/>
                  <a:ext cx="1047364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Straight Arrow Connector 151"/>
                <p:cNvCxnSpPr/>
                <p:nvPr/>
              </p:nvCxnSpPr>
              <p:spPr>
                <a:xfrm rot="8100000">
                  <a:off x="0" y="1742689"/>
                  <a:ext cx="118872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7" name="TextBox 52"/>
              <p:cNvSpPr txBox="1"/>
              <p:nvPr/>
            </p:nvSpPr>
            <p:spPr>
              <a:xfrm>
                <a:off x="827274" y="85580"/>
                <a:ext cx="164679" cy="199687"/>
              </a:xfrm>
              <a:prstGeom prst="rect">
                <a:avLst/>
              </a:prstGeom>
              <a:noFill/>
              <a:ln w="9525" cmpd="sng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 rtlCol="0" anchor="t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800" dirty="0"/>
                  <a:t>z</a:t>
                </a:r>
              </a:p>
            </p:txBody>
          </p:sp>
          <p:sp>
            <p:nvSpPr>
              <p:cNvPr id="148" name="TextBox 53"/>
              <p:cNvSpPr txBox="1"/>
              <p:nvPr/>
            </p:nvSpPr>
            <p:spPr>
              <a:xfrm>
                <a:off x="2196554" y="1198120"/>
                <a:ext cx="200267" cy="235709"/>
              </a:xfrm>
              <a:prstGeom prst="rect">
                <a:avLst/>
              </a:prstGeom>
              <a:noFill/>
              <a:ln w="9525" cmpd="sng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 rtlCol="0" anchor="t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800" dirty="0"/>
                  <a:t>y</a:t>
                </a:r>
              </a:p>
            </p:txBody>
          </p:sp>
          <p:sp>
            <p:nvSpPr>
              <p:cNvPr id="149" name="TextBox 54"/>
              <p:cNvSpPr txBox="1"/>
              <p:nvPr/>
            </p:nvSpPr>
            <p:spPr>
              <a:xfrm>
                <a:off x="142633" y="2168027"/>
                <a:ext cx="155734" cy="224927"/>
              </a:xfrm>
              <a:prstGeom prst="rect">
                <a:avLst/>
              </a:prstGeom>
              <a:noFill/>
              <a:ln w="9525" cmpd="sng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 rtlCol="0" anchor="t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800" dirty="0"/>
                  <a:t>x</a:t>
                </a:r>
              </a:p>
            </p:txBody>
          </p:sp>
        </p:grpSp>
        <p:grpSp>
          <p:nvGrpSpPr>
            <p:cNvPr id="93" name="Group 4"/>
            <p:cNvGrpSpPr>
              <a:grpSpLocks noChangeAspect="1"/>
            </p:cNvGrpSpPr>
            <p:nvPr/>
          </p:nvGrpSpPr>
          <p:grpSpPr>
            <a:xfrm>
              <a:off x="1981198" y="761999"/>
              <a:ext cx="5715000" cy="5143349"/>
              <a:chOff x="1091362" y="485775"/>
              <a:chExt cx="6181726" cy="5563394"/>
            </a:xfrm>
          </p:grpSpPr>
          <p:grpSp>
            <p:nvGrpSpPr>
              <p:cNvPr id="100" name="Group 35"/>
              <p:cNvGrpSpPr/>
              <p:nvPr/>
            </p:nvGrpSpPr>
            <p:grpSpPr>
              <a:xfrm>
                <a:off x="1091362" y="485775"/>
                <a:ext cx="6181726" cy="5563394"/>
                <a:chOff x="1091362" y="485775"/>
                <a:chExt cx="6181726" cy="5563394"/>
              </a:xfrm>
            </p:grpSpPr>
            <p:grpSp>
              <p:nvGrpSpPr>
                <p:cNvPr id="116" name="Group 47"/>
                <p:cNvGrpSpPr/>
                <p:nvPr/>
              </p:nvGrpSpPr>
              <p:grpSpPr>
                <a:xfrm>
                  <a:off x="3686069" y="485775"/>
                  <a:ext cx="3587019" cy="2931732"/>
                  <a:chOff x="3686069" y="485775"/>
                  <a:chExt cx="3587019" cy="2931732"/>
                </a:xfrm>
              </p:grpSpPr>
              <p:grpSp>
                <p:nvGrpSpPr>
                  <p:cNvPr id="142" name="Group 73"/>
                  <p:cNvGrpSpPr/>
                  <p:nvPr/>
                </p:nvGrpSpPr>
                <p:grpSpPr>
                  <a:xfrm>
                    <a:off x="3686069" y="910909"/>
                    <a:ext cx="2434496" cy="2506598"/>
                    <a:chOff x="3686069" y="910909"/>
                    <a:chExt cx="2434496" cy="2506598"/>
                  </a:xfrm>
                </p:grpSpPr>
                <p:sp>
                  <p:nvSpPr>
                    <p:cNvPr id="144" name="Parallelogram 143"/>
                    <p:cNvSpPr/>
                    <p:nvPr/>
                  </p:nvSpPr>
                  <p:spPr>
                    <a:xfrm>
                      <a:off x="3686069" y="1000125"/>
                      <a:ext cx="2434496" cy="2417382"/>
                    </a:xfrm>
                    <a:prstGeom prst="parallelogram">
                      <a:avLst>
                        <a:gd name="adj" fmla="val 0"/>
                      </a:avLst>
                    </a:prstGeom>
                    <a:solidFill>
                      <a:schemeClr val="accent4">
                        <a:alpha val="2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lvl1pPr marL="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 sz="1100"/>
                    </a:p>
                  </p:txBody>
                </p:sp>
                <p:cxnSp>
                  <p:nvCxnSpPr>
                    <p:cNvPr id="145" name="Straight Arrow Connector 144"/>
                    <p:cNvCxnSpPr/>
                    <p:nvPr/>
                  </p:nvCxnSpPr>
                  <p:spPr>
                    <a:xfrm rot="8040000">
                      <a:off x="5168682" y="1825309"/>
                      <a:ext cx="1828800" cy="0"/>
                    </a:xfrm>
                    <a:prstGeom prst="straightConnector1">
                      <a:avLst/>
                    </a:prstGeom>
                    <a:ln w="88900">
                      <a:solidFill>
                        <a:schemeClr val="accent4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43" name="TextBox 59"/>
                  <p:cNvSpPr txBox="1"/>
                  <p:nvPr/>
                </p:nvSpPr>
                <p:spPr>
                  <a:xfrm>
                    <a:off x="6149137" y="485775"/>
                    <a:ext cx="1123951" cy="571500"/>
                  </a:xfrm>
                  <a:prstGeom prst="rect">
                    <a:avLst/>
                  </a:prstGeom>
                  <a:noFill/>
                  <a:ln w="9525" cmpd="sng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wrap="square" rtlCol="0" anchor="t"/>
                  <a:lstStyle>
                    <a:lvl1pPr marL="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2800" i="1" dirty="0" smtClean="0">
                        <a:solidFill>
                          <a:schemeClr val="accent4"/>
                        </a:solidFill>
                      </a:rPr>
                      <a:t>G</a:t>
                    </a:r>
                    <a:r>
                      <a:rPr lang="en-US" sz="2800" i="1" baseline="-25000" dirty="0" smtClean="0">
                        <a:solidFill>
                          <a:schemeClr val="accent4"/>
                        </a:solidFill>
                      </a:rPr>
                      <a:t>F1</a:t>
                    </a:r>
                    <a:endParaRPr lang="en-US" sz="2800" i="1" baseline="-25000" dirty="0">
                      <a:solidFill>
                        <a:schemeClr val="accent4"/>
                      </a:solidFill>
                    </a:endParaRPr>
                  </a:p>
                </p:txBody>
              </p:sp>
            </p:grpSp>
            <p:grpSp>
              <p:nvGrpSpPr>
                <p:cNvPr id="117" name="Group 48"/>
                <p:cNvGrpSpPr/>
                <p:nvPr/>
              </p:nvGrpSpPr>
              <p:grpSpPr>
                <a:xfrm>
                  <a:off x="2329614" y="895350"/>
                  <a:ext cx="3859530" cy="3829050"/>
                  <a:chOff x="2329614" y="895350"/>
                  <a:chExt cx="3859530" cy="3829050"/>
                </a:xfrm>
              </p:grpSpPr>
              <p:grpSp>
                <p:nvGrpSpPr>
                  <p:cNvPr id="128" name="Group 59"/>
                  <p:cNvGrpSpPr/>
                  <p:nvPr/>
                </p:nvGrpSpPr>
                <p:grpSpPr>
                  <a:xfrm>
                    <a:off x="2434389" y="990601"/>
                    <a:ext cx="3657600" cy="3657600"/>
                    <a:chOff x="2434389" y="990601"/>
                    <a:chExt cx="3657600" cy="3657600"/>
                  </a:xfrm>
                </p:grpSpPr>
                <p:sp>
                  <p:nvSpPr>
                    <p:cNvPr id="137" name="Cube 136"/>
                    <p:cNvSpPr/>
                    <p:nvPr/>
                  </p:nvSpPr>
                  <p:spPr>
                    <a:xfrm>
                      <a:off x="2434389" y="990601"/>
                      <a:ext cx="3657600" cy="3657600"/>
                    </a:xfrm>
                    <a:prstGeom prst="cube">
                      <a:avLst>
                        <a:gd name="adj" fmla="val 33642"/>
                      </a:avLst>
                    </a:prstGeom>
                    <a:solidFill>
                      <a:schemeClr val="lt1">
                        <a:alpha val="0"/>
                      </a:schemeClr>
                    </a:solidFill>
                    <a:ln>
                      <a:solidFill>
                        <a:schemeClr val="accent1">
                          <a:shade val="95000"/>
                          <a:satMod val="105000"/>
                        </a:schemeClr>
                      </a:solidFill>
                    </a:ln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>
                      <a:lvl1pPr marL="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 sz="1100"/>
                    </a:p>
                  </p:txBody>
                </p:sp>
                <p:grpSp>
                  <p:nvGrpSpPr>
                    <p:cNvPr id="138" name="Group 69"/>
                    <p:cNvGrpSpPr/>
                    <p:nvPr/>
                  </p:nvGrpSpPr>
                  <p:grpSpPr>
                    <a:xfrm>
                      <a:off x="2434389" y="1029493"/>
                      <a:ext cx="3648077" cy="3618706"/>
                      <a:chOff x="2434389" y="1029493"/>
                      <a:chExt cx="3648077" cy="3618706"/>
                    </a:xfrm>
                  </p:grpSpPr>
                  <p:cxnSp>
                    <p:nvCxnSpPr>
                      <p:cNvPr id="139" name="Straight Connector 138"/>
                      <p:cNvCxnSpPr/>
                      <p:nvPr/>
                    </p:nvCxnSpPr>
                    <p:spPr>
                      <a:xfrm rot="5400000">
                        <a:off x="2494238" y="2218213"/>
                        <a:ext cx="2377440" cy="0"/>
                      </a:xfrm>
                      <a:prstGeom prst="line">
                        <a:avLst/>
                      </a:prstGeom>
                      <a:ln w="25400">
                        <a:solidFill>
                          <a:schemeClr val="accent1">
                            <a:shade val="95000"/>
                            <a:satMod val="105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40" name="Straight Connector 139"/>
                      <p:cNvCxnSpPr/>
                      <p:nvPr/>
                    </p:nvCxnSpPr>
                    <p:spPr>
                      <a:xfrm rot="10800000">
                        <a:off x="3686738" y="3400426"/>
                        <a:ext cx="2395728" cy="5"/>
                      </a:xfrm>
                      <a:prstGeom prst="line">
                        <a:avLst/>
                      </a:prstGeom>
                      <a:ln w="25400">
                        <a:solidFill>
                          <a:schemeClr val="accent1">
                            <a:shade val="95000"/>
                            <a:satMod val="105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41" name="Straight Connector 140"/>
                      <p:cNvCxnSpPr/>
                      <p:nvPr/>
                    </p:nvCxnSpPr>
                    <p:spPr>
                      <a:xfrm rot="5400000">
                        <a:off x="2429628" y="3414712"/>
                        <a:ext cx="1238248" cy="1228725"/>
                      </a:xfrm>
                      <a:prstGeom prst="line">
                        <a:avLst/>
                      </a:prstGeom>
                      <a:ln w="25400">
                        <a:solidFill>
                          <a:schemeClr val="accent1">
                            <a:shade val="95000"/>
                            <a:satMod val="105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129" name="Oval 128"/>
                  <p:cNvSpPr/>
                  <p:nvPr/>
                </p:nvSpPr>
                <p:spPr>
                  <a:xfrm>
                    <a:off x="2329614" y="4543425"/>
                    <a:ext cx="182880" cy="180975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1100"/>
                  </a:p>
                </p:txBody>
              </p:sp>
              <p:sp>
                <p:nvSpPr>
                  <p:cNvPr id="130" name="Oval 129"/>
                  <p:cNvSpPr/>
                  <p:nvPr/>
                </p:nvSpPr>
                <p:spPr>
                  <a:xfrm>
                    <a:off x="3596439" y="3295650"/>
                    <a:ext cx="182880" cy="180975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1100"/>
                  </a:p>
                </p:txBody>
              </p:sp>
              <p:sp>
                <p:nvSpPr>
                  <p:cNvPr id="131" name="Oval 130"/>
                  <p:cNvSpPr/>
                  <p:nvPr/>
                </p:nvSpPr>
                <p:spPr>
                  <a:xfrm>
                    <a:off x="2358189" y="2133600"/>
                    <a:ext cx="182880" cy="180975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1100"/>
                  </a:p>
                </p:txBody>
              </p:sp>
              <p:sp>
                <p:nvSpPr>
                  <p:cNvPr id="132" name="Oval 131"/>
                  <p:cNvSpPr/>
                  <p:nvPr/>
                </p:nvSpPr>
                <p:spPr>
                  <a:xfrm>
                    <a:off x="3596439" y="895350"/>
                    <a:ext cx="182880" cy="180975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1100"/>
                  </a:p>
                </p:txBody>
              </p:sp>
              <p:sp>
                <p:nvSpPr>
                  <p:cNvPr id="133" name="Oval 132"/>
                  <p:cNvSpPr/>
                  <p:nvPr/>
                </p:nvSpPr>
                <p:spPr>
                  <a:xfrm>
                    <a:off x="5987214" y="904875"/>
                    <a:ext cx="182880" cy="180975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1100"/>
                  </a:p>
                </p:txBody>
              </p:sp>
              <p:sp>
                <p:nvSpPr>
                  <p:cNvPr id="134" name="Oval 133"/>
                  <p:cNvSpPr/>
                  <p:nvPr/>
                </p:nvSpPr>
                <p:spPr>
                  <a:xfrm>
                    <a:off x="6006264" y="3305175"/>
                    <a:ext cx="182880" cy="180975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1100"/>
                  </a:p>
                </p:txBody>
              </p:sp>
              <p:sp>
                <p:nvSpPr>
                  <p:cNvPr id="135" name="Oval 134"/>
                  <p:cNvSpPr/>
                  <p:nvPr/>
                </p:nvSpPr>
                <p:spPr>
                  <a:xfrm>
                    <a:off x="4768014" y="4543425"/>
                    <a:ext cx="182880" cy="180975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1100"/>
                  </a:p>
                </p:txBody>
              </p:sp>
              <p:sp>
                <p:nvSpPr>
                  <p:cNvPr id="136" name="Oval 135"/>
                  <p:cNvSpPr/>
                  <p:nvPr/>
                </p:nvSpPr>
                <p:spPr>
                  <a:xfrm>
                    <a:off x="4758489" y="2133600"/>
                    <a:ext cx="182880" cy="180975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1100"/>
                  </a:p>
                </p:txBody>
              </p:sp>
            </p:grpSp>
            <p:grpSp>
              <p:nvGrpSpPr>
                <p:cNvPr id="118" name="Group 49"/>
                <p:cNvGrpSpPr/>
                <p:nvPr/>
              </p:nvGrpSpPr>
              <p:grpSpPr>
                <a:xfrm>
                  <a:off x="1091362" y="1959441"/>
                  <a:ext cx="3692878" cy="1711639"/>
                  <a:chOff x="1091362" y="1959441"/>
                  <a:chExt cx="3692878" cy="1711639"/>
                </a:xfrm>
              </p:grpSpPr>
              <p:grpSp>
                <p:nvGrpSpPr>
                  <p:cNvPr id="124" name="Group 55"/>
                  <p:cNvGrpSpPr/>
                  <p:nvPr/>
                </p:nvGrpSpPr>
                <p:grpSpPr>
                  <a:xfrm>
                    <a:off x="1110414" y="1959441"/>
                    <a:ext cx="3673826" cy="1711639"/>
                    <a:chOff x="1110414" y="1959441"/>
                    <a:chExt cx="3673826" cy="1711639"/>
                  </a:xfrm>
                </p:grpSpPr>
                <p:cxnSp>
                  <p:nvCxnSpPr>
                    <p:cNvPr id="126" name="Straight Arrow Connector 125"/>
                    <p:cNvCxnSpPr/>
                    <p:nvPr/>
                  </p:nvCxnSpPr>
                  <p:spPr>
                    <a:xfrm>
                      <a:off x="1110414" y="2809875"/>
                      <a:ext cx="1828800" cy="0"/>
                    </a:xfrm>
                    <a:prstGeom prst="straightConnector1">
                      <a:avLst/>
                    </a:prstGeom>
                    <a:ln w="88900">
                      <a:solidFill>
                        <a:schemeClr val="accent3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27" name="Parallelogram 126"/>
                    <p:cNvSpPr/>
                    <p:nvPr/>
                  </p:nvSpPr>
                  <p:spPr>
                    <a:xfrm rot="8100000">
                      <a:off x="1295429" y="1959441"/>
                      <a:ext cx="3488811" cy="1711639"/>
                    </a:xfrm>
                    <a:prstGeom prst="parallelogram">
                      <a:avLst>
                        <a:gd name="adj" fmla="val 100157"/>
                      </a:avLst>
                    </a:prstGeom>
                    <a:solidFill>
                      <a:schemeClr val="accent3">
                        <a:alpha val="2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lvl1pPr marL="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 sz="1100"/>
                    </a:p>
                  </p:txBody>
                </p:sp>
              </p:grpSp>
              <p:sp>
                <p:nvSpPr>
                  <p:cNvPr id="125" name="TextBox 61"/>
                  <p:cNvSpPr txBox="1"/>
                  <p:nvPr/>
                </p:nvSpPr>
                <p:spPr>
                  <a:xfrm>
                    <a:off x="1091362" y="2219325"/>
                    <a:ext cx="1123951" cy="571500"/>
                  </a:xfrm>
                  <a:prstGeom prst="rect">
                    <a:avLst/>
                  </a:prstGeom>
                  <a:noFill/>
                  <a:ln w="9525" cmpd="sng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wrap="square" rtlCol="0" anchor="t"/>
                  <a:lstStyle>
                    <a:lvl1pPr marL="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2800" i="1" dirty="0" smtClean="0">
                        <a:solidFill>
                          <a:schemeClr val="accent3">
                            <a:lumMod val="75000"/>
                          </a:schemeClr>
                        </a:solidFill>
                      </a:rPr>
                      <a:t>G</a:t>
                    </a:r>
                    <a:r>
                      <a:rPr lang="en-US" sz="2800" i="1" baseline="-25000" dirty="0" smtClean="0">
                        <a:solidFill>
                          <a:schemeClr val="accent3">
                            <a:lumMod val="75000"/>
                          </a:schemeClr>
                        </a:solidFill>
                      </a:rPr>
                      <a:t>F2</a:t>
                    </a:r>
                    <a:endParaRPr lang="en-US" sz="2800" i="1" baseline="-25000" dirty="0">
                      <a:solidFill>
                        <a:schemeClr val="accent3">
                          <a:lumMod val="7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119" name="Group 50"/>
                <p:cNvGrpSpPr/>
                <p:nvPr/>
              </p:nvGrpSpPr>
              <p:grpSpPr>
                <a:xfrm>
                  <a:off x="2409825" y="3419087"/>
                  <a:ext cx="3710739" cy="2630082"/>
                  <a:chOff x="2409825" y="3419087"/>
                  <a:chExt cx="3710739" cy="2630082"/>
                </a:xfrm>
              </p:grpSpPr>
              <p:grpSp>
                <p:nvGrpSpPr>
                  <p:cNvPr id="120" name="Group 51"/>
                  <p:cNvGrpSpPr/>
                  <p:nvPr/>
                </p:nvGrpSpPr>
                <p:grpSpPr>
                  <a:xfrm>
                    <a:off x="2409825" y="3419087"/>
                    <a:ext cx="3710739" cy="2630082"/>
                    <a:chOff x="2409825" y="3419087"/>
                    <a:chExt cx="3710739" cy="2630082"/>
                  </a:xfrm>
                </p:grpSpPr>
                <p:cxnSp>
                  <p:nvCxnSpPr>
                    <p:cNvPr id="122" name="Straight Arrow Connector 121"/>
                    <p:cNvCxnSpPr/>
                    <p:nvPr/>
                  </p:nvCxnSpPr>
                  <p:spPr>
                    <a:xfrm rot="5400000" flipH="1" flipV="1">
                      <a:off x="3310689" y="5133975"/>
                      <a:ext cx="1828800" cy="1588"/>
                    </a:xfrm>
                    <a:prstGeom prst="straightConnector1">
                      <a:avLst/>
                    </a:prstGeom>
                    <a:ln w="88900">
                      <a:solidFill>
                        <a:schemeClr val="accent1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23" name="Parallelogram 122"/>
                    <p:cNvSpPr/>
                    <p:nvPr/>
                  </p:nvSpPr>
                  <p:spPr>
                    <a:xfrm>
                      <a:off x="2409825" y="3419087"/>
                      <a:ext cx="3710739" cy="1238637"/>
                    </a:xfrm>
                    <a:prstGeom prst="parallelogram">
                      <a:avLst>
                        <a:gd name="adj" fmla="val 101158"/>
                      </a:avLst>
                    </a:prstGeom>
                    <a:solidFill>
                      <a:schemeClr val="tx2">
                        <a:lumMod val="60000"/>
                        <a:lumOff val="40000"/>
                        <a:alpha val="2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lvl1pPr marL="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 sz="1100"/>
                    </a:p>
                  </p:txBody>
                </p:sp>
              </p:grpSp>
              <p:sp>
                <p:nvSpPr>
                  <p:cNvPr id="121" name="TextBox 62"/>
                  <p:cNvSpPr txBox="1"/>
                  <p:nvPr/>
                </p:nvSpPr>
                <p:spPr>
                  <a:xfrm>
                    <a:off x="3053512" y="5457825"/>
                    <a:ext cx="1181102" cy="571500"/>
                  </a:xfrm>
                  <a:prstGeom prst="rect">
                    <a:avLst/>
                  </a:prstGeom>
                  <a:noFill/>
                  <a:ln w="9525" cmpd="sng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wrap="square" rtlCol="0" anchor="t"/>
                  <a:lstStyle>
                    <a:lvl1pPr marL="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2800" i="1" dirty="0" smtClean="0">
                        <a:solidFill>
                          <a:schemeClr val="tx2"/>
                        </a:solidFill>
                      </a:rPr>
                      <a:t>G</a:t>
                    </a:r>
                    <a:r>
                      <a:rPr lang="en-US" sz="2800" i="1" baseline="-25000" dirty="0" smtClean="0">
                        <a:solidFill>
                          <a:schemeClr val="tx2"/>
                        </a:solidFill>
                      </a:rPr>
                      <a:t>F3</a:t>
                    </a:r>
                    <a:endParaRPr lang="en-US" sz="2800" i="1" baseline="-25000" dirty="0">
                      <a:solidFill>
                        <a:schemeClr val="tx2"/>
                      </a:solidFill>
                    </a:endParaRPr>
                  </a:p>
                </p:txBody>
              </p:sp>
            </p:grpSp>
          </p:grpSp>
          <p:grpSp>
            <p:nvGrpSpPr>
              <p:cNvPr id="101" name="Group 36"/>
              <p:cNvGrpSpPr/>
              <p:nvPr/>
            </p:nvGrpSpPr>
            <p:grpSpPr>
              <a:xfrm>
                <a:off x="3151937" y="1362075"/>
                <a:ext cx="3111503" cy="2852548"/>
                <a:chOff x="3151937" y="1362075"/>
                <a:chExt cx="3111503" cy="2852548"/>
              </a:xfrm>
            </p:grpSpPr>
            <p:sp>
              <p:nvSpPr>
                <p:cNvPr id="102" name="TextBox 30"/>
                <p:cNvSpPr txBox="1"/>
                <p:nvPr/>
              </p:nvSpPr>
              <p:spPr>
                <a:xfrm>
                  <a:off x="3893744" y="2546351"/>
                  <a:ext cx="470237" cy="432786"/>
                </a:xfrm>
                <a:prstGeom prst="rect">
                  <a:avLst/>
                </a:prstGeom>
                <a:noFill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rtlCol="0" anchor="t">
                  <a:sp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l-GR" sz="2000" b="1" i="1" dirty="0" smtClean="0">
                      <a:solidFill>
                        <a:schemeClr val="accent2"/>
                      </a:solidFill>
                    </a:rPr>
                    <a:t>φ</a:t>
                  </a:r>
                  <a:r>
                    <a:rPr lang="en-US" sz="2000" b="1" i="1" baseline="-25000" dirty="0" smtClean="0">
                      <a:solidFill>
                        <a:schemeClr val="accent2"/>
                      </a:solidFill>
                    </a:rPr>
                    <a:t>c</a:t>
                  </a:r>
                  <a:endParaRPr lang="en-US" sz="2000" b="1" i="1" baseline="-25000" dirty="0">
                    <a:solidFill>
                      <a:schemeClr val="accent2"/>
                    </a:solidFill>
                  </a:endParaRPr>
                </a:p>
              </p:txBody>
            </p:sp>
            <p:grpSp>
              <p:nvGrpSpPr>
                <p:cNvPr id="103" name="Group 38"/>
                <p:cNvGrpSpPr/>
                <p:nvPr/>
              </p:nvGrpSpPr>
              <p:grpSpPr>
                <a:xfrm>
                  <a:off x="3151937" y="1362075"/>
                  <a:ext cx="3111503" cy="2852548"/>
                  <a:chOff x="3151937" y="1362075"/>
                  <a:chExt cx="3111503" cy="2852548"/>
                </a:xfrm>
              </p:grpSpPr>
              <p:grpSp>
                <p:nvGrpSpPr>
                  <p:cNvPr id="109" name="Group 40"/>
                  <p:cNvGrpSpPr/>
                  <p:nvPr/>
                </p:nvGrpSpPr>
                <p:grpSpPr>
                  <a:xfrm>
                    <a:off x="3419475" y="1857375"/>
                    <a:ext cx="2179321" cy="1456939"/>
                    <a:chOff x="3419475" y="1857375"/>
                    <a:chExt cx="2179321" cy="1456939"/>
                  </a:xfrm>
                </p:grpSpPr>
                <p:cxnSp>
                  <p:nvCxnSpPr>
                    <p:cNvPr id="113" name="Straight Arrow Connector 112"/>
                    <p:cNvCxnSpPr/>
                    <p:nvPr/>
                  </p:nvCxnSpPr>
                  <p:spPr>
                    <a:xfrm>
                      <a:off x="4410076" y="2895214"/>
                      <a:ext cx="1188720" cy="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4" name="Straight Arrow Connector 113"/>
                    <p:cNvCxnSpPr/>
                    <p:nvPr/>
                  </p:nvCxnSpPr>
                  <p:spPr>
                    <a:xfrm rot="16200000" flipV="1">
                      <a:off x="3901432" y="2381057"/>
                      <a:ext cx="1047364" cy="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5" name="Straight Arrow Connector 114"/>
                    <p:cNvCxnSpPr/>
                    <p:nvPr/>
                  </p:nvCxnSpPr>
                  <p:spPr>
                    <a:xfrm rot="8100000">
                      <a:off x="3419475" y="3314314"/>
                      <a:ext cx="1188720" cy="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10" name="TextBox 65"/>
                  <p:cNvSpPr txBox="1"/>
                  <p:nvPr/>
                </p:nvSpPr>
                <p:spPr>
                  <a:xfrm>
                    <a:off x="4015539" y="1362075"/>
                    <a:ext cx="895350" cy="514350"/>
                  </a:xfrm>
                  <a:prstGeom prst="rect">
                    <a:avLst/>
                  </a:prstGeom>
                  <a:noFill/>
                  <a:ln w="9525" cmpd="sng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wrap="square" rtlCol="0" anchor="t"/>
                  <a:lstStyle>
                    <a:lvl1pPr marL="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2800" i="1" dirty="0" smtClean="0"/>
                      <a:t>G</a:t>
                    </a:r>
                    <a:r>
                      <a:rPr lang="en-US" sz="2800" i="1" baseline="-25000" dirty="0" smtClean="0"/>
                      <a:t>c3</a:t>
                    </a:r>
                    <a:endParaRPr lang="en-US" sz="2800" i="1" dirty="0"/>
                  </a:p>
                </p:txBody>
              </p:sp>
              <p:sp>
                <p:nvSpPr>
                  <p:cNvPr id="111" name="TextBox 66"/>
                  <p:cNvSpPr txBox="1"/>
                  <p:nvPr/>
                </p:nvSpPr>
                <p:spPr>
                  <a:xfrm>
                    <a:off x="5444290" y="2762250"/>
                    <a:ext cx="819150" cy="514350"/>
                  </a:xfrm>
                  <a:prstGeom prst="rect">
                    <a:avLst/>
                  </a:prstGeom>
                  <a:noFill/>
                  <a:ln w="9525" cmpd="sng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wrap="square" rtlCol="0" anchor="t"/>
                  <a:lstStyle>
                    <a:lvl1pPr marL="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2800" i="1" dirty="0" smtClean="0"/>
                      <a:t>G</a:t>
                    </a:r>
                    <a:r>
                      <a:rPr lang="en-US" sz="2800" i="1" baseline="-25000" dirty="0" smtClean="0"/>
                      <a:t>c2</a:t>
                    </a:r>
                    <a:endParaRPr lang="en-US" sz="2800" i="1" dirty="0"/>
                  </a:p>
                </p:txBody>
              </p:sp>
              <p:sp>
                <p:nvSpPr>
                  <p:cNvPr id="112" name="TextBox 67"/>
                  <p:cNvSpPr txBox="1"/>
                  <p:nvPr/>
                </p:nvSpPr>
                <p:spPr>
                  <a:xfrm>
                    <a:off x="3151937" y="3700273"/>
                    <a:ext cx="885826" cy="514350"/>
                  </a:xfrm>
                  <a:prstGeom prst="rect">
                    <a:avLst/>
                  </a:prstGeom>
                  <a:noFill/>
                  <a:ln w="9525" cmpd="sng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wrap="square" rtlCol="0" anchor="t"/>
                  <a:lstStyle>
                    <a:lvl1pPr marL="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2800" i="1" dirty="0" smtClean="0"/>
                      <a:t>G</a:t>
                    </a:r>
                    <a:r>
                      <a:rPr lang="en-US" sz="2800" i="1" baseline="-25000" dirty="0" smtClean="0"/>
                      <a:t>c1</a:t>
                    </a:r>
                    <a:endParaRPr lang="en-US" sz="2800" i="1" dirty="0"/>
                  </a:p>
                </p:txBody>
              </p:sp>
            </p:grpSp>
            <p:sp>
              <p:nvSpPr>
                <p:cNvPr id="104" name="Oval 103"/>
                <p:cNvSpPr/>
                <p:nvPr/>
              </p:nvSpPr>
              <p:spPr>
                <a:xfrm>
                  <a:off x="4348914" y="2800350"/>
                  <a:ext cx="182880" cy="18288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100"/>
                </a:p>
              </p:txBody>
            </p:sp>
          </p:grpSp>
        </p:grpSp>
        <p:cxnSp>
          <p:nvCxnSpPr>
            <p:cNvPr id="94" name="Curved Connector 93"/>
            <p:cNvCxnSpPr>
              <a:cxnSpLocks/>
            </p:cNvCxnSpPr>
            <p:nvPr/>
          </p:nvCxnSpPr>
          <p:spPr>
            <a:xfrm flipV="1">
              <a:off x="1676400" y="3429000"/>
              <a:ext cx="2667000" cy="876302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95" name="TextBox 61"/>
            <p:cNvSpPr txBox="1"/>
            <p:nvPr/>
          </p:nvSpPr>
          <p:spPr>
            <a:xfrm>
              <a:off x="1219200" y="3810000"/>
              <a:ext cx="762000" cy="533400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800" i="1" dirty="0" err="1" smtClean="0">
                  <a:solidFill>
                    <a:schemeClr val="accent6"/>
                  </a:solidFill>
                </a:rPr>
                <a:t>i,j,k</a:t>
              </a:r>
              <a:endParaRPr lang="en-US" sz="2800" i="1" baseline="-25000" dirty="0">
                <a:solidFill>
                  <a:schemeClr val="accent6"/>
                </a:solidFill>
              </a:endParaRPr>
            </a:p>
          </p:txBody>
        </p:sp>
        <p:sp>
          <p:nvSpPr>
            <p:cNvPr id="96" name="TextBox 61"/>
            <p:cNvSpPr txBox="1"/>
            <p:nvPr/>
          </p:nvSpPr>
          <p:spPr>
            <a:xfrm>
              <a:off x="533400" y="4724400"/>
              <a:ext cx="1981200" cy="533400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800" i="1" dirty="0" smtClean="0">
                  <a:solidFill>
                    <a:schemeClr val="accent6"/>
                  </a:solidFill>
                </a:rPr>
                <a:t>i+½,j+½,k+½</a:t>
              </a:r>
              <a:endParaRPr lang="en-US" sz="2800" i="1" baseline="-25000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153" name="Group 91"/>
          <p:cNvGrpSpPr/>
          <p:nvPr/>
        </p:nvGrpSpPr>
        <p:grpSpPr>
          <a:xfrm>
            <a:off x="6494092" y="1854438"/>
            <a:ext cx="1767840" cy="1588"/>
            <a:chOff x="6385560" y="6019800"/>
            <a:chExt cx="1767840" cy="1588"/>
          </a:xfrm>
        </p:grpSpPr>
        <p:cxnSp>
          <p:nvCxnSpPr>
            <p:cNvPr id="154" name="Straight Arrow Connector 153"/>
            <p:cNvCxnSpPr/>
            <p:nvPr/>
          </p:nvCxnSpPr>
          <p:spPr>
            <a:xfrm>
              <a:off x="6385560" y="6019800"/>
              <a:ext cx="777240" cy="1588"/>
            </a:xfrm>
            <a:prstGeom prst="straightConnector1">
              <a:avLst/>
            </a:prstGeom>
            <a:ln w="88900">
              <a:solidFill>
                <a:schemeClr val="accent3">
                  <a:lumMod val="75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/>
            <p:cNvCxnSpPr/>
            <p:nvPr/>
          </p:nvCxnSpPr>
          <p:spPr>
            <a:xfrm>
              <a:off x="6691276" y="6019800"/>
              <a:ext cx="1462124" cy="1588"/>
            </a:xfrm>
            <a:prstGeom prst="straightConnector1">
              <a:avLst/>
            </a:prstGeom>
            <a:ln w="88900">
              <a:solidFill>
                <a:schemeClr val="accent3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/>
            <p:cNvCxnSpPr/>
            <p:nvPr/>
          </p:nvCxnSpPr>
          <p:spPr>
            <a:xfrm>
              <a:off x="6858000" y="6019800"/>
              <a:ext cx="914400" cy="1588"/>
            </a:xfrm>
            <a:prstGeom prst="straightConnector1">
              <a:avLst/>
            </a:prstGeom>
            <a:ln w="88900">
              <a:solidFill>
                <a:schemeClr val="accent3">
                  <a:lumMod val="75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7" name="TextBox 61"/>
          <p:cNvSpPr txBox="1"/>
          <p:nvPr/>
        </p:nvSpPr>
        <p:spPr>
          <a:xfrm>
            <a:off x="9093438" y="829654"/>
            <a:ext cx="1039092" cy="528351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i="1" dirty="0" smtClean="0">
                <a:solidFill>
                  <a:schemeClr val="accent3">
                    <a:lumMod val="75000"/>
                  </a:schemeClr>
                </a:solidFill>
              </a:rPr>
              <a:t>G</a:t>
            </a:r>
            <a:r>
              <a:rPr lang="en-US" sz="2800" i="1" baseline="-25000" dirty="0" smtClean="0">
                <a:solidFill>
                  <a:schemeClr val="accent3">
                    <a:lumMod val="75000"/>
                  </a:schemeClr>
                </a:solidFill>
              </a:rPr>
              <a:t>F</a:t>
            </a:r>
            <a:r>
              <a:rPr lang="el-GR" sz="2800" i="1" baseline="-25000" dirty="0" smtClean="0">
                <a:solidFill>
                  <a:schemeClr val="accent3">
                    <a:lumMod val="75000"/>
                  </a:schemeClr>
                </a:solidFill>
              </a:rPr>
              <a:t>ε</a:t>
            </a:r>
            <a:r>
              <a:rPr lang="en-US" sz="2800" i="1" baseline="-25000" dirty="0" smtClean="0">
                <a:solidFill>
                  <a:schemeClr val="accent3">
                    <a:lumMod val="75000"/>
                  </a:schemeClr>
                </a:solidFill>
              </a:rPr>
              <a:t>2</a:t>
            </a:r>
            <a:endParaRPr lang="en-US" sz="2800" i="1" baseline="-25000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158" name="Straight Arrow Connector 157"/>
          <p:cNvCxnSpPr/>
          <p:nvPr/>
        </p:nvCxnSpPr>
        <p:spPr>
          <a:xfrm>
            <a:off x="7798038" y="3877654"/>
            <a:ext cx="1690724" cy="0"/>
          </a:xfrm>
          <a:prstGeom prst="straightConnector1">
            <a:avLst/>
          </a:prstGeom>
          <a:ln w="889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9" name="Group 95"/>
          <p:cNvGrpSpPr/>
          <p:nvPr/>
        </p:nvGrpSpPr>
        <p:grpSpPr>
          <a:xfrm rot="16200000">
            <a:off x="5340350" y="730726"/>
            <a:ext cx="1767840" cy="1588"/>
            <a:chOff x="6385560" y="6019800"/>
            <a:chExt cx="1767840" cy="1588"/>
          </a:xfrm>
        </p:grpSpPr>
        <p:cxnSp>
          <p:nvCxnSpPr>
            <p:cNvPr id="160" name="Straight Arrow Connector 159"/>
            <p:cNvCxnSpPr/>
            <p:nvPr/>
          </p:nvCxnSpPr>
          <p:spPr>
            <a:xfrm>
              <a:off x="6691276" y="6019800"/>
              <a:ext cx="1462124" cy="1588"/>
            </a:xfrm>
            <a:prstGeom prst="straightConnector1">
              <a:avLst/>
            </a:prstGeom>
            <a:ln w="76200">
              <a:tailEnd type="non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/>
            <p:cNvCxnSpPr/>
            <p:nvPr/>
          </p:nvCxnSpPr>
          <p:spPr>
            <a:xfrm>
              <a:off x="6858000" y="6019800"/>
              <a:ext cx="914400" cy="1588"/>
            </a:xfrm>
            <a:prstGeom prst="straightConnector1">
              <a:avLst/>
            </a:prstGeom>
            <a:ln w="76200">
              <a:tailEnd type="stealt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/>
            <p:cNvCxnSpPr/>
            <p:nvPr/>
          </p:nvCxnSpPr>
          <p:spPr>
            <a:xfrm>
              <a:off x="6385560" y="6019800"/>
              <a:ext cx="777240" cy="1588"/>
            </a:xfrm>
            <a:prstGeom prst="straightConnector1">
              <a:avLst/>
            </a:prstGeom>
            <a:ln w="76200">
              <a:tailEnd type="stealt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3" name="Group 103"/>
          <p:cNvGrpSpPr/>
          <p:nvPr/>
        </p:nvGrpSpPr>
        <p:grpSpPr>
          <a:xfrm rot="8220000" flipV="1">
            <a:off x="4903965" y="2384953"/>
            <a:ext cx="1512258" cy="47302"/>
            <a:chOff x="6385560" y="6019800"/>
            <a:chExt cx="1767840" cy="1643"/>
          </a:xfrm>
        </p:grpSpPr>
        <p:cxnSp>
          <p:nvCxnSpPr>
            <p:cNvPr id="166" name="Straight Arrow Connector 165"/>
            <p:cNvCxnSpPr/>
            <p:nvPr/>
          </p:nvCxnSpPr>
          <p:spPr>
            <a:xfrm>
              <a:off x="6691276" y="6019800"/>
              <a:ext cx="1462124" cy="1588"/>
            </a:xfrm>
            <a:prstGeom prst="straightConnector1">
              <a:avLst/>
            </a:prstGeom>
            <a:ln w="76200">
              <a:tailEnd type="non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7" name="Straight Arrow Connector 166"/>
            <p:cNvCxnSpPr/>
            <p:nvPr/>
          </p:nvCxnSpPr>
          <p:spPr>
            <a:xfrm>
              <a:off x="6858001" y="6019855"/>
              <a:ext cx="914400" cy="1588"/>
            </a:xfrm>
            <a:prstGeom prst="straightConnector1">
              <a:avLst/>
            </a:prstGeom>
            <a:ln w="76200">
              <a:tailEnd type="stealth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9" name="Straight Arrow Connector 168"/>
            <p:cNvCxnSpPr/>
            <p:nvPr/>
          </p:nvCxnSpPr>
          <p:spPr>
            <a:xfrm>
              <a:off x="6385560" y="6019800"/>
              <a:ext cx="777240" cy="1588"/>
            </a:xfrm>
            <a:prstGeom prst="straightConnector1">
              <a:avLst/>
            </a:prstGeom>
            <a:ln w="76200">
              <a:tailEnd type="stealth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70" name="TextBox 61"/>
          <p:cNvSpPr txBox="1"/>
          <p:nvPr/>
        </p:nvSpPr>
        <p:spPr>
          <a:xfrm>
            <a:off x="4140438" y="-618146"/>
            <a:ext cx="1039092" cy="528351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i="1" dirty="0" smtClean="0">
                <a:solidFill>
                  <a:schemeClr val="accent1">
                    <a:lumMod val="75000"/>
                  </a:schemeClr>
                </a:solidFill>
              </a:rPr>
              <a:t>G</a:t>
            </a:r>
            <a:r>
              <a:rPr lang="en-US" sz="2800" i="1" baseline="-25000" dirty="0" smtClean="0">
                <a:solidFill>
                  <a:schemeClr val="accent1">
                    <a:lumMod val="75000"/>
                  </a:schemeClr>
                </a:solidFill>
              </a:rPr>
              <a:t>F</a:t>
            </a:r>
            <a:r>
              <a:rPr lang="el-GR" sz="2800" i="1" baseline="-25000" dirty="0" smtClean="0">
                <a:solidFill>
                  <a:schemeClr val="accent1">
                    <a:lumMod val="75000"/>
                  </a:schemeClr>
                </a:solidFill>
              </a:rPr>
              <a:t>ε</a:t>
            </a:r>
            <a:r>
              <a:rPr lang="en-US" sz="2800" i="1" baseline="-250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US" sz="2800" i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71" name="Curved Connector 94"/>
          <p:cNvCxnSpPr>
            <a:cxnSpLocks/>
          </p:cNvCxnSpPr>
          <p:nvPr/>
        </p:nvCxnSpPr>
        <p:spPr>
          <a:xfrm flipV="1">
            <a:off x="4369038" y="1462148"/>
            <a:ext cx="2562739" cy="1920206"/>
          </a:xfrm>
          <a:prstGeom prst="curvedConnector2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4" name="Curved Connector 94"/>
          <p:cNvCxnSpPr>
            <a:cxnSpLocks/>
            <a:stCxn id="157" idx="2"/>
          </p:cNvCxnSpPr>
          <p:nvPr/>
        </p:nvCxnSpPr>
        <p:spPr>
          <a:xfrm rot="5400000">
            <a:off x="8321987" y="605456"/>
            <a:ext cx="538449" cy="2043546"/>
          </a:xfrm>
          <a:prstGeom prst="curvedConnector2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5" name="Curved Connector 94"/>
          <p:cNvCxnSpPr>
            <a:cxnSpLocks/>
            <a:stCxn id="170" idx="2"/>
          </p:cNvCxnSpPr>
          <p:nvPr/>
        </p:nvCxnSpPr>
        <p:spPr>
          <a:xfrm rot="16200000" flipH="1">
            <a:off x="5030171" y="-459983"/>
            <a:ext cx="816648" cy="1557023"/>
          </a:xfrm>
          <a:prstGeom prst="curvedConnector4">
            <a:avLst>
              <a:gd name="adj1" fmla="val 37069"/>
              <a:gd name="adj2" fmla="val 44342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6" name="TextBox 61"/>
          <p:cNvSpPr txBox="1"/>
          <p:nvPr/>
        </p:nvSpPr>
        <p:spPr>
          <a:xfrm>
            <a:off x="3302238" y="1439254"/>
            <a:ext cx="1039092" cy="528351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i="1" dirty="0" smtClean="0">
                <a:solidFill>
                  <a:schemeClr val="accent4"/>
                </a:solidFill>
              </a:rPr>
              <a:t>G</a:t>
            </a:r>
            <a:r>
              <a:rPr lang="en-US" sz="2800" i="1" baseline="-25000" dirty="0" smtClean="0">
                <a:solidFill>
                  <a:schemeClr val="accent4"/>
                </a:solidFill>
              </a:rPr>
              <a:t>F</a:t>
            </a:r>
            <a:r>
              <a:rPr lang="el-GR" sz="2800" i="1" baseline="-25000" dirty="0" smtClean="0">
                <a:solidFill>
                  <a:schemeClr val="accent4"/>
                </a:solidFill>
              </a:rPr>
              <a:t>ε</a:t>
            </a:r>
            <a:r>
              <a:rPr lang="en-US" sz="2800" i="1" baseline="-25000" dirty="0" smtClean="0">
                <a:solidFill>
                  <a:schemeClr val="accent4"/>
                </a:solidFill>
              </a:rPr>
              <a:t>2</a:t>
            </a:r>
            <a:endParaRPr lang="en-US" sz="2800" i="1" baseline="-25000" dirty="0">
              <a:solidFill>
                <a:schemeClr val="accent4"/>
              </a:solidFill>
            </a:endParaRPr>
          </a:p>
        </p:txBody>
      </p:sp>
      <p:cxnSp>
        <p:nvCxnSpPr>
          <p:cNvPr id="177" name="Curved Connector 94"/>
          <p:cNvCxnSpPr>
            <a:cxnSpLocks/>
          </p:cNvCxnSpPr>
          <p:nvPr/>
        </p:nvCxnSpPr>
        <p:spPr>
          <a:xfrm>
            <a:off x="3988038" y="1820254"/>
            <a:ext cx="1447800" cy="6858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-7859"/>
            <a:ext cx="7154610" cy="6865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103</Words>
  <Application>Microsoft Office PowerPoint</Application>
  <PresentationFormat>On-screen Show (4:3)</PresentationFormat>
  <Paragraphs>65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Charlie</dc:creator>
  <cp:lastModifiedBy>Charlie</cp:lastModifiedBy>
  <cp:revision>29</cp:revision>
  <dcterms:created xsi:type="dcterms:W3CDTF">2006-08-16T00:00:00Z</dcterms:created>
  <dcterms:modified xsi:type="dcterms:W3CDTF">2014-09-11T15:39:14Z</dcterms:modified>
</cp:coreProperties>
</file>