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0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14" y="-6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1219200" y="1066800"/>
            <a:ext cx="4573588" cy="4572000"/>
            <a:chOff x="1219200" y="1066800"/>
            <a:chExt cx="4573588" cy="457200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219200" y="1066800"/>
              <a:ext cx="4572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-1066006" y="3352006"/>
              <a:ext cx="45720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05994" y="3352006"/>
              <a:ext cx="45720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219200" y="5638800"/>
              <a:ext cx="4572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219200" y="3276600"/>
              <a:ext cx="4572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219200" y="4419600"/>
              <a:ext cx="4572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219200" y="2209800"/>
              <a:ext cx="4572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1219994" y="3352006"/>
              <a:ext cx="45720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2362994" y="3352006"/>
              <a:ext cx="45720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794" y="3352006"/>
              <a:ext cx="45720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Prolongate</a:t>
            </a:r>
            <a:endParaRPr lang="en-US" sz="36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934200" y="2895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219200" y="1066800"/>
            <a:ext cx="4573588" cy="4572000"/>
            <a:chOff x="1219200" y="1066800"/>
            <a:chExt cx="4573588" cy="457200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219200" y="1066800"/>
              <a:ext cx="4572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-1066006" y="3352006"/>
              <a:ext cx="45720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05994" y="3352006"/>
              <a:ext cx="45720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219200" y="5638800"/>
              <a:ext cx="4572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219200" y="3276600"/>
              <a:ext cx="4572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219200" y="4419600"/>
              <a:ext cx="4572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219200" y="2209800"/>
              <a:ext cx="4572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1219994" y="3352006"/>
              <a:ext cx="45720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2362994" y="3352006"/>
              <a:ext cx="45720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794" y="3352006"/>
              <a:ext cx="45720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-608806" y="3352006"/>
              <a:ext cx="45720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610394" y="3352006"/>
              <a:ext cx="45720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753394" y="3352006"/>
              <a:ext cx="45720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2896394" y="3352006"/>
              <a:ext cx="45720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Prolongate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1219200" y="1066800"/>
            <a:ext cx="4573588" cy="4572000"/>
            <a:chOff x="1219200" y="1066800"/>
            <a:chExt cx="4573588" cy="457200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219200" y="1066800"/>
              <a:ext cx="4572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-1066006" y="3352006"/>
              <a:ext cx="45720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05994" y="3352006"/>
              <a:ext cx="45720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219200" y="5638800"/>
              <a:ext cx="4572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219200" y="3276600"/>
              <a:ext cx="4572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219200" y="4419600"/>
              <a:ext cx="4572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219200" y="2209800"/>
              <a:ext cx="4572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1219994" y="3352006"/>
              <a:ext cx="45720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2362994" y="3352006"/>
              <a:ext cx="45720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794" y="3352006"/>
              <a:ext cx="45720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-608806" y="3352006"/>
              <a:ext cx="45720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610394" y="3352006"/>
              <a:ext cx="45720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753394" y="3352006"/>
              <a:ext cx="45720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2896394" y="3352006"/>
              <a:ext cx="45720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219200" y="2743200"/>
              <a:ext cx="45720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219200" y="3886200"/>
              <a:ext cx="45720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219200" y="5105400"/>
              <a:ext cx="45720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219200" y="1676400"/>
              <a:ext cx="45720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Prolongate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/>
          <p:cNvCxnSpPr/>
          <p:nvPr/>
        </p:nvCxnSpPr>
        <p:spPr>
          <a:xfrm>
            <a:off x="4191000" y="6553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Restrict</a:t>
            </a:r>
            <a:endParaRPr lang="en-US" sz="36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533400" y="1295400"/>
            <a:ext cx="4573588" cy="4572000"/>
            <a:chOff x="533400" y="1295400"/>
            <a:chExt cx="4573588" cy="45720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33400" y="1295400"/>
              <a:ext cx="4572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-1751806" y="3580606"/>
              <a:ext cx="45720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2820194" y="3580606"/>
              <a:ext cx="45720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33400" y="5867400"/>
              <a:ext cx="4572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33400" y="3505200"/>
              <a:ext cx="4572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33400" y="4648200"/>
              <a:ext cx="4572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33400" y="2438400"/>
              <a:ext cx="4572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534194" y="3580606"/>
              <a:ext cx="45720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1677194" y="3580606"/>
              <a:ext cx="45720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-685006" y="3580606"/>
              <a:ext cx="45720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-1294606" y="3580606"/>
              <a:ext cx="45720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-75406" y="3580606"/>
              <a:ext cx="45720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1067594" y="3580606"/>
              <a:ext cx="45720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10594" y="3580606"/>
              <a:ext cx="45720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33400" y="2971800"/>
              <a:ext cx="4572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33400" y="4114800"/>
              <a:ext cx="4572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3400" y="5334000"/>
              <a:ext cx="4572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33400" y="1905000"/>
              <a:ext cx="4572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Restrict</a:t>
            </a:r>
            <a:endParaRPr lang="en-US" sz="36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533400" y="1295400"/>
            <a:ext cx="4573588" cy="4572000"/>
            <a:chOff x="533400" y="1295400"/>
            <a:chExt cx="4573588" cy="45720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33400" y="1295400"/>
              <a:ext cx="4572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-1751806" y="3580606"/>
              <a:ext cx="45720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2820194" y="3580606"/>
              <a:ext cx="45720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33400" y="5867400"/>
              <a:ext cx="4572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33400" y="3505200"/>
              <a:ext cx="4572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33400" y="4648200"/>
              <a:ext cx="4572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33400" y="2438400"/>
              <a:ext cx="4572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534194" y="3580606"/>
              <a:ext cx="45720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1677194" y="3580606"/>
              <a:ext cx="45720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-685006" y="3580606"/>
              <a:ext cx="45720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33400" y="2971800"/>
              <a:ext cx="45720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33400" y="4114800"/>
              <a:ext cx="45720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3400" y="5334000"/>
              <a:ext cx="45720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33400" y="1905000"/>
              <a:ext cx="45720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Restrict</a:t>
            </a:r>
            <a:endParaRPr lang="en-US" sz="36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533400" y="1295400"/>
            <a:ext cx="4573588" cy="4572000"/>
            <a:chOff x="533400" y="1295400"/>
            <a:chExt cx="4573588" cy="45720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33400" y="1295400"/>
              <a:ext cx="4572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-1751806" y="3580606"/>
              <a:ext cx="45720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2820194" y="3580606"/>
              <a:ext cx="45720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33400" y="5867400"/>
              <a:ext cx="4572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33400" y="3505200"/>
              <a:ext cx="4572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33400" y="4648200"/>
              <a:ext cx="4572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33400" y="2438400"/>
              <a:ext cx="4572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534194" y="3580606"/>
              <a:ext cx="45720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1677194" y="3580606"/>
              <a:ext cx="45720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-685006" y="3580606"/>
              <a:ext cx="45720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6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Charlie</dc:creator>
  <cp:lastModifiedBy>Charlie</cp:lastModifiedBy>
  <cp:revision>122</cp:revision>
  <dcterms:created xsi:type="dcterms:W3CDTF">2006-08-16T00:00:00Z</dcterms:created>
  <dcterms:modified xsi:type="dcterms:W3CDTF">2014-09-23T16:02:46Z</dcterms:modified>
</cp:coreProperties>
</file>