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7" r:id="rId5"/>
    <p:sldId id="268" r:id="rId6"/>
    <p:sldId id="269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26.wmf"/><Relationship Id="rId7" Type="http://schemas.openxmlformats.org/officeDocument/2006/relationships/image" Target="../media/image9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6.wmf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34.wmf"/><Relationship Id="rId7" Type="http://schemas.openxmlformats.org/officeDocument/2006/relationships/image" Target="../media/image37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6.wmf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2.wmf"/><Relationship Id="rId7" Type="http://schemas.openxmlformats.org/officeDocument/2006/relationships/image" Target="../media/image43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6.wmf"/><Relationship Id="rId11" Type="http://schemas.openxmlformats.org/officeDocument/2006/relationships/image" Target="../media/image45.wmf"/><Relationship Id="rId5" Type="http://schemas.openxmlformats.org/officeDocument/2006/relationships/image" Target="../media/image36.wmf"/><Relationship Id="rId10" Type="http://schemas.openxmlformats.org/officeDocument/2006/relationships/image" Target="../media/image44.wmf"/><Relationship Id="rId4" Type="http://schemas.openxmlformats.org/officeDocument/2006/relationships/image" Target="../media/image35.wmf"/><Relationship Id="rId9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7.wmf"/><Relationship Id="rId7" Type="http://schemas.openxmlformats.org/officeDocument/2006/relationships/image" Target="../media/image48.wmf"/><Relationship Id="rId2" Type="http://schemas.openxmlformats.org/officeDocument/2006/relationships/image" Target="../media/image6.wmf"/><Relationship Id="rId1" Type="http://schemas.openxmlformats.org/officeDocument/2006/relationships/image" Target="../media/image46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39.bin"/><Relationship Id="rId14" Type="http://schemas.openxmlformats.org/officeDocument/2006/relationships/oleObject" Target="../embeddings/oleObject4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8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7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Spaces</a:t>
            </a:r>
            <a:endParaRPr lang="en-US" sz="3600" b="1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81000" y="2438400"/>
          <a:ext cx="1638300" cy="2454275"/>
        </p:xfrm>
        <a:graphic>
          <a:graphicData uri="http://schemas.openxmlformats.org/presentationml/2006/ole">
            <p:oleObj spid="_x0000_s1027" name="Equation" r:id="rId3" imgW="609480" imgH="914400" progId="Equation.3">
              <p:embed/>
            </p:oleObj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370262" y="2438400"/>
            <a:ext cx="5773738" cy="2522538"/>
            <a:chOff x="3352800" y="4335462"/>
            <a:chExt cx="5773738" cy="2522538"/>
          </a:xfrm>
        </p:grpSpPr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3352800" y="4335463"/>
            <a:ext cx="1843088" cy="2522537"/>
          </p:xfrm>
          <a:graphic>
            <a:graphicData uri="http://schemas.openxmlformats.org/presentationml/2006/ole">
              <p:oleObj spid="_x0000_s1028" name="Equation" r:id="rId4" imgW="685800" imgH="939600" progId="Equation.3">
                <p:embed/>
              </p:oleObj>
            </a:graphicData>
          </a:graphic>
        </p:graphicFrame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5334000" y="4335462"/>
            <a:ext cx="1876425" cy="2522538"/>
          </p:xfrm>
          <a:graphic>
            <a:graphicData uri="http://schemas.openxmlformats.org/presentationml/2006/ole">
              <p:oleObj spid="_x0000_s1029" name="Equation" r:id="rId5" imgW="698400" imgH="939600" progId="Equation.3">
                <p:embed/>
              </p:oleObj>
            </a:graphicData>
          </a:graphic>
        </p:graphicFrame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7285038" y="4335463"/>
            <a:ext cx="1841500" cy="2522537"/>
          </p:xfrm>
          <a:graphic>
            <a:graphicData uri="http://schemas.openxmlformats.org/presentationml/2006/ole">
              <p:oleObj spid="_x0000_s1030" name="Equation" r:id="rId6" imgW="685800" imgH="9396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28800" y="685800"/>
          <a:ext cx="2393950" cy="815975"/>
        </p:xfrm>
        <a:graphic>
          <a:graphicData uri="http://schemas.openxmlformats.org/presentationml/2006/ole">
            <p:oleObj spid="_x0000_s7170" name="Equation" r:id="rId3" imgW="596880" imgH="2030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Divergence</a:t>
            </a:r>
            <a:endParaRPr lang="en-US" sz="3600" b="1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82550" y="2074863"/>
          <a:ext cx="855663" cy="1335087"/>
        </p:xfrm>
        <a:graphic>
          <a:graphicData uri="http://schemas.openxmlformats.org/presentationml/2006/ole">
            <p:oleObj spid="_x0000_s7171" name="Equation" r:id="rId4" imgW="583920" imgH="914400" progId="Equation.3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5410200" y="609600"/>
          <a:ext cx="1579563" cy="815975"/>
        </p:xfrm>
        <a:graphic>
          <a:graphicData uri="http://schemas.openxmlformats.org/presentationml/2006/ole">
            <p:oleObj spid="_x0000_s7172" name="Equation" r:id="rId5" imgW="393480" imgH="203040" progId="Equation.3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971675" y="1676400"/>
          <a:ext cx="1087438" cy="1714500"/>
        </p:xfrm>
        <a:graphic>
          <a:graphicData uri="http://schemas.openxmlformats.org/presentationml/2006/ole">
            <p:oleObj spid="_x0000_s7173" name="Equation" r:id="rId6" imgW="723600" imgH="1143000" progId="Equation.3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92075" y="3751263"/>
          <a:ext cx="836613" cy="1335087"/>
        </p:xfrm>
        <a:graphic>
          <a:graphicData uri="http://schemas.openxmlformats.org/presentationml/2006/ole">
            <p:oleObj spid="_x0000_s7174" name="Equation" r:id="rId7" imgW="571320" imgH="914400" progId="Equation.3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55563" y="5427663"/>
          <a:ext cx="892175" cy="1335087"/>
        </p:xfrm>
        <a:graphic>
          <a:graphicData uri="http://schemas.openxmlformats.org/presentationml/2006/ole">
            <p:oleObj spid="_x0000_s7175" name="Equation" r:id="rId8" imgW="609480" imgH="914400" progId="Equation.3">
              <p:embed/>
            </p:oleObj>
          </a:graphicData>
        </a:graphic>
      </p:graphicFrame>
      <p:sp>
        <p:nvSpPr>
          <p:cNvPr id="11" name="Right Brace 10"/>
          <p:cNvSpPr/>
          <p:nvPr/>
        </p:nvSpPr>
        <p:spPr>
          <a:xfrm>
            <a:off x="914400" y="1828800"/>
            <a:ext cx="685800" cy="50292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10463" y="2438400"/>
            <a:ext cx="36335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6" name="Group 35"/>
          <p:cNvGrpSpPr/>
          <p:nvPr/>
        </p:nvGrpSpPr>
        <p:grpSpPr>
          <a:xfrm>
            <a:off x="5871410" y="4064000"/>
            <a:ext cx="2913246" cy="385011"/>
            <a:chOff x="5257800" y="2590800"/>
            <a:chExt cx="3459480" cy="457200"/>
          </a:xfrm>
        </p:grpSpPr>
        <p:grpSp>
          <p:nvGrpSpPr>
            <p:cNvPr id="37" name="Group 15"/>
            <p:cNvGrpSpPr/>
            <p:nvPr/>
          </p:nvGrpSpPr>
          <p:grpSpPr>
            <a:xfrm>
              <a:off x="5257800" y="2590800"/>
              <a:ext cx="1097280" cy="457200"/>
              <a:chOff x="5257800" y="2590800"/>
              <a:chExt cx="1097280" cy="457200"/>
            </a:xfrm>
          </p:grpSpPr>
          <p:sp>
            <p:nvSpPr>
              <p:cNvPr id="44" name="Oval 4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16"/>
            <p:cNvGrpSpPr/>
            <p:nvPr/>
          </p:nvGrpSpPr>
          <p:grpSpPr>
            <a:xfrm>
              <a:off x="6426200" y="2590800"/>
              <a:ext cx="1097280" cy="457200"/>
              <a:chOff x="5257800" y="2590800"/>
              <a:chExt cx="1097280" cy="4572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19"/>
            <p:cNvGrpSpPr/>
            <p:nvPr/>
          </p:nvGrpSpPr>
          <p:grpSpPr>
            <a:xfrm>
              <a:off x="7620000" y="2590800"/>
              <a:ext cx="1097280" cy="457200"/>
              <a:chOff x="5257800" y="2590800"/>
              <a:chExt cx="1097280" cy="4572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3962400" y="3733800"/>
          <a:ext cx="1068388" cy="1371600"/>
        </p:xfrm>
        <a:graphic>
          <a:graphicData uri="http://schemas.openxmlformats.org/presentationml/2006/ole">
            <p:oleObj spid="_x0000_s7178" name="Equation" r:id="rId10" imgW="711000" imgH="914400" progId="Equation.3">
              <p:embed/>
            </p:oleObj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1981200" y="3314700"/>
          <a:ext cx="1068388" cy="1790700"/>
        </p:xfrm>
        <a:graphic>
          <a:graphicData uri="http://schemas.openxmlformats.org/presentationml/2006/ole">
            <p:oleObj spid="_x0000_s7179" name="Equation" r:id="rId11" imgW="711000" imgH="1193760" progId="Equation.3">
              <p:embed/>
            </p:oleObj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1885950" y="5105400"/>
          <a:ext cx="1106488" cy="1714500"/>
        </p:xfrm>
        <a:graphic>
          <a:graphicData uri="http://schemas.openxmlformats.org/presentationml/2006/ole">
            <p:oleObj spid="_x0000_s7180" name="Equation" r:id="rId12" imgW="736560" imgH="1143000" progId="Equation.3">
              <p:embed/>
            </p:oleObj>
          </a:graphicData>
        </a:graphic>
      </p:graphicFrame>
      <p:sp>
        <p:nvSpPr>
          <p:cNvPr id="80" name="Right Brace 79"/>
          <p:cNvSpPr/>
          <p:nvPr/>
        </p:nvSpPr>
        <p:spPr>
          <a:xfrm>
            <a:off x="3200400" y="1828800"/>
            <a:ext cx="685800" cy="50292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019800" y="1828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for x calculation</a:t>
            </a:r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5876925" y="5063289"/>
            <a:ext cx="2913246" cy="385011"/>
            <a:chOff x="5257800" y="2590800"/>
            <a:chExt cx="3459480" cy="457200"/>
          </a:xfrm>
        </p:grpSpPr>
        <p:grpSp>
          <p:nvGrpSpPr>
            <p:cNvPr id="93" name="Group 15"/>
            <p:cNvGrpSpPr/>
            <p:nvPr/>
          </p:nvGrpSpPr>
          <p:grpSpPr>
            <a:xfrm>
              <a:off x="5257800" y="2590800"/>
              <a:ext cx="1097280" cy="457200"/>
              <a:chOff x="5257800" y="2590800"/>
              <a:chExt cx="1097280" cy="457200"/>
            </a:xfrm>
          </p:grpSpPr>
          <p:sp>
            <p:nvSpPr>
              <p:cNvPr id="100" name="Oval 4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Arrow Connector 100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16"/>
            <p:cNvGrpSpPr/>
            <p:nvPr/>
          </p:nvGrpSpPr>
          <p:grpSpPr>
            <a:xfrm>
              <a:off x="6426200" y="2590800"/>
              <a:ext cx="1097280" cy="457200"/>
              <a:chOff x="5257800" y="2590800"/>
              <a:chExt cx="1097280" cy="457200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Arrow Connector 98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19"/>
            <p:cNvGrpSpPr/>
            <p:nvPr/>
          </p:nvGrpSpPr>
          <p:grpSpPr>
            <a:xfrm>
              <a:off x="7620000" y="2590800"/>
              <a:ext cx="1097280" cy="457200"/>
              <a:chOff x="5257800" y="2590800"/>
              <a:chExt cx="1097280" cy="457200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Group 101"/>
          <p:cNvGrpSpPr/>
          <p:nvPr/>
        </p:nvGrpSpPr>
        <p:grpSpPr>
          <a:xfrm>
            <a:off x="5867400" y="5553075"/>
            <a:ext cx="2913246" cy="385011"/>
            <a:chOff x="5257800" y="2590800"/>
            <a:chExt cx="3459480" cy="457200"/>
          </a:xfrm>
        </p:grpSpPr>
        <p:grpSp>
          <p:nvGrpSpPr>
            <p:cNvPr id="103" name="Group 15"/>
            <p:cNvGrpSpPr/>
            <p:nvPr/>
          </p:nvGrpSpPr>
          <p:grpSpPr>
            <a:xfrm>
              <a:off x="5257800" y="2590800"/>
              <a:ext cx="1097280" cy="457200"/>
              <a:chOff x="5257800" y="2590800"/>
              <a:chExt cx="1097280" cy="457200"/>
            </a:xfrm>
          </p:grpSpPr>
          <p:sp>
            <p:nvSpPr>
              <p:cNvPr id="110" name="Oval 4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Arrow Connector 110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6"/>
            <p:cNvGrpSpPr/>
            <p:nvPr/>
          </p:nvGrpSpPr>
          <p:grpSpPr>
            <a:xfrm>
              <a:off x="6426200" y="2590800"/>
              <a:ext cx="1097280" cy="457200"/>
              <a:chOff x="5257800" y="2590800"/>
              <a:chExt cx="1097280" cy="457200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9"/>
            <p:cNvGrpSpPr/>
            <p:nvPr/>
          </p:nvGrpSpPr>
          <p:grpSpPr>
            <a:xfrm>
              <a:off x="7620000" y="2590800"/>
              <a:ext cx="1097280" cy="457200"/>
              <a:chOff x="5257800" y="2590800"/>
              <a:chExt cx="1097280" cy="4572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Group 111"/>
          <p:cNvGrpSpPr/>
          <p:nvPr/>
        </p:nvGrpSpPr>
        <p:grpSpPr>
          <a:xfrm>
            <a:off x="5867400" y="3086100"/>
            <a:ext cx="2913246" cy="385011"/>
            <a:chOff x="5257800" y="2590800"/>
            <a:chExt cx="3459480" cy="457200"/>
          </a:xfrm>
        </p:grpSpPr>
        <p:grpSp>
          <p:nvGrpSpPr>
            <p:cNvPr id="113" name="Group 15"/>
            <p:cNvGrpSpPr/>
            <p:nvPr/>
          </p:nvGrpSpPr>
          <p:grpSpPr>
            <a:xfrm>
              <a:off x="5257800" y="2590800"/>
              <a:ext cx="1097280" cy="457200"/>
              <a:chOff x="5257800" y="2590800"/>
              <a:chExt cx="1097280" cy="457200"/>
            </a:xfrm>
          </p:grpSpPr>
          <p:sp>
            <p:nvSpPr>
              <p:cNvPr id="120" name="Oval 4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6"/>
            <p:cNvGrpSpPr/>
            <p:nvPr/>
          </p:nvGrpSpPr>
          <p:grpSpPr>
            <a:xfrm>
              <a:off x="6426200" y="2590800"/>
              <a:ext cx="1097280" cy="457200"/>
              <a:chOff x="5257800" y="2590800"/>
              <a:chExt cx="1097280" cy="45720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9"/>
            <p:cNvGrpSpPr/>
            <p:nvPr/>
          </p:nvGrpSpPr>
          <p:grpSpPr>
            <a:xfrm>
              <a:off x="7620000" y="2590800"/>
              <a:ext cx="1097280" cy="457200"/>
              <a:chOff x="5257800" y="2590800"/>
              <a:chExt cx="1097280" cy="45720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Group 121"/>
          <p:cNvGrpSpPr/>
          <p:nvPr/>
        </p:nvGrpSpPr>
        <p:grpSpPr>
          <a:xfrm>
            <a:off x="5867400" y="2600325"/>
            <a:ext cx="2913246" cy="385011"/>
            <a:chOff x="5257800" y="2590800"/>
            <a:chExt cx="3459480" cy="457200"/>
          </a:xfrm>
        </p:grpSpPr>
        <p:grpSp>
          <p:nvGrpSpPr>
            <p:cNvPr id="123" name="Group 15"/>
            <p:cNvGrpSpPr/>
            <p:nvPr/>
          </p:nvGrpSpPr>
          <p:grpSpPr>
            <a:xfrm>
              <a:off x="5257800" y="2590800"/>
              <a:ext cx="1097280" cy="457200"/>
              <a:chOff x="5257800" y="2590800"/>
              <a:chExt cx="1097280" cy="457200"/>
            </a:xfrm>
          </p:grpSpPr>
          <p:sp>
            <p:nvSpPr>
              <p:cNvPr id="130" name="Oval 4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Arrow Connector 130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6"/>
            <p:cNvGrpSpPr/>
            <p:nvPr/>
          </p:nvGrpSpPr>
          <p:grpSpPr>
            <a:xfrm>
              <a:off x="6426200" y="2590800"/>
              <a:ext cx="1097280" cy="457200"/>
              <a:chOff x="5257800" y="2590800"/>
              <a:chExt cx="1097280" cy="4572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Arrow Connector 128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9"/>
            <p:cNvGrpSpPr/>
            <p:nvPr/>
          </p:nvGrpSpPr>
          <p:grpSpPr>
            <a:xfrm>
              <a:off x="7620000" y="2590800"/>
              <a:ext cx="1097280" cy="457200"/>
              <a:chOff x="5257800" y="2590800"/>
              <a:chExt cx="1097280" cy="457200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28800" y="685800"/>
          <a:ext cx="2393950" cy="815975"/>
        </p:xfrm>
        <a:graphic>
          <a:graphicData uri="http://schemas.openxmlformats.org/presentationml/2006/ole">
            <p:oleObj spid="_x0000_s9218" name="Equation" r:id="rId3" imgW="596880" imgH="2030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Cell data Gradient</a:t>
            </a:r>
            <a:endParaRPr lang="en-US" sz="3600" b="1" dirty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5410200" y="609600"/>
          <a:ext cx="1579563" cy="815975"/>
        </p:xfrm>
        <a:graphic>
          <a:graphicData uri="http://schemas.openxmlformats.org/presentationml/2006/ole">
            <p:oleObj spid="_x0000_s9220" name="Equation" r:id="rId4" imgW="393480" imgH="203040" progId="Equation.3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600200" y="2057400"/>
          <a:ext cx="1831975" cy="1409700"/>
        </p:xfrm>
        <a:graphic>
          <a:graphicData uri="http://schemas.openxmlformats.org/presentationml/2006/ole">
            <p:oleObj spid="_x0000_s9221" name="Equation" r:id="rId5" imgW="1218960" imgH="939600" progId="Equation.3">
              <p:embed/>
            </p:oleObj>
          </a:graphicData>
        </a:graphic>
      </p:graphicFrame>
      <p:sp>
        <p:nvSpPr>
          <p:cNvPr id="11" name="Right Brace 10"/>
          <p:cNvSpPr/>
          <p:nvPr/>
        </p:nvSpPr>
        <p:spPr>
          <a:xfrm>
            <a:off x="914400" y="1828800"/>
            <a:ext cx="685800" cy="50292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10463" y="2438400"/>
            <a:ext cx="36335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8" name="Group 67"/>
          <p:cNvGrpSpPr/>
          <p:nvPr/>
        </p:nvGrpSpPr>
        <p:grpSpPr>
          <a:xfrm>
            <a:off x="6362700" y="4064000"/>
            <a:ext cx="1901925" cy="385011"/>
            <a:chOff x="6362700" y="4064000"/>
            <a:chExt cx="1901925" cy="385011"/>
          </a:xfrm>
        </p:grpSpPr>
        <p:grpSp>
          <p:nvGrpSpPr>
            <p:cNvPr id="12" name="Group 15"/>
            <p:cNvGrpSpPr/>
            <p:nvPr/>
          </p:nvGrpSpPr>
          <p:grpSpPr>
            <a:xfrm>
              <a:off x="6362700" y="4064000"/>
              <a:ext cx="924025" cy="385011"/>
              <a:chOff x="5257800" y="2590800"/>
              <a:chExt cx="1097280" cy="457200"/>
            </a:xfrm>
          </p:grpSpPr>
          <p:sp>
            <p:nvSpPr>
              <p:cNvPr id="44" name="Oval 4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9"/>
            <p:cNvGrpSpPr/>
            <p:nvPr/>
          </p:nvGrpSpPr>
          <p:grpSpPr>
            <a:xfrm>
              <a:off x="7340600" y="4064000"/>
              <a:ext cx="924025" cy="385011"/>
              <a:chOff x="5257800" y="2590800"/>
              <a:chExt cx="1097280" cy="4572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3914775" y="1962150"/>
          <a:ext cx="1163638" cy="1409700"/>
        </p:xfrm>
        <a:graphic>
          <a:graphicData uri="http://schemas.openxmlformats.org/presentationml/2006/ole">
            <p:oleObj spid="_x0000_s9224" name="Equation" r:id="rId7" imgW="774360" imgH="939600" progId="Equation.3">
              <p:embed/>
            </p:oleObj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1590675" y="3657600"/>
          <a:ext cx="1851025" cy="1409700"/>
        </p:xfrm>
        <a:graphic>
          <a:graphicData uri="http://schemas.openxmlformats.org/presentationml/2006/ole">
            <p:oleObj spid="_x0000_s9225" name="Equation" r:id="rId8" imgW="1231560" imgH="939600" progId="Equation.3">
              <p:embed/>
            </p:oleObj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1524000" y="5448300"/>
          <a:ext cx="1831975" cy="1409700"/>
        </p:xfrm>
        <a:graphic>
          <a:graphicData uri="http://schemas.openxmlformats.org/presentationml/2006/ole">
            <p:oleObj spid="_x0000_s9226" name="Equation" r:id="rId9" imgW="1218960" imgH="939600" progId="Equation.3">
              <p:embed/>
            </p:oleObj>
          </a:graphicData>
        </a:graphic>
      </p:graphicFrame>
      <p:sp>
        <p:nvSpPr>
          <p:cNvPr id="80" name="Right Brace 79"/>
          <p:cNvSpPr/>
          <p:nvPr/>
        </p:nvSpPr>
        <p:spPr>
          <a:xfrm>
            <a:off x="3200400" y="1828800"/>
            <a:ext cx="685800" cy="50292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019800" y="1828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for x calculation</a:t>
            </a:r>
            <a:endParaRPr lang="en-US" dirty="0"/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66675" y="3733800"/>
          <a:ext cx="935038" cy="1371600"/>
        </p:xfrm>
        <a:graphic>
          <a:graphicData uri="http://schemas.openxmlformats.org/presentationml/2006/ole">
            <p:oleObj spid="_x0000_s9227" name="Equation" r:id="rId10" imgW="622080" imgH="914400" progId="Equation.3">
              <p:embed/>
            </p:oleObj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6350000" y="5054600"/>
            <a:ext cx="1901925" cy="385011"/>
            <a:chOff x="6362700" y="4064000"/>
            <a:chExt cx="1901925" cy="385011"/>
          </a:xfrm>
        </p:grpSpPr>
        <p:grpSp>
          <p:nvGrpSpPr>
            <p:cNvPr id="76" name="Group 15"/>
            <p:cNvGrpSpPr/>
            <p:nvPr/>
          </p:nvGrpSpPr>
          <p:grpSpPr>
            <a:xfrm>
              <a:off x="6362695" y="4064000"/>
              <a:ext cx="924024" cy="385011"/>
              <a:chOff x="5257800" y="2590800"/>
              <a:chExt cx="1097280" cy="457200"/>
            </a:xfrm>
          </p:grpSpPr>
          <p:sp>
            <p:nvSpPr>
              <p:cNvPr id="82" name="Oval 4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19"/>
            <p:cNvGrpSpPr/>
            <p:nvPr/>
          </p:nvGrpSpPr>
          <p:grpSpPr>
            <a:xfrm>
              <a:off x="7340595" y="4064000"/>
              <a:ext cx="924024" cy="385011"/>
              <a:chOff x="5257800" y="2590800"/>
              <a:chExt cx="1097280" cy="457200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/>
          <p:cNvGrpSpPr/>
          <p:nvPr/>
        </p:nvGrpSpPr>
        <p:grpSpPr>
          <a:xfrm>
            <a:off x="6375400" y="5537200"/>
            <a:ext cx="1901925" cy="385011"/>
            <a:chOff x="6362700" y="4064000"/>
            <a:chExt cx="1901925" cy="385011"/>
          </a:xfrm>
        </p:grpSpPr>
        <p:grpSp>
          <p:nvGrpSpPr>
            <p:cNvPr id="85" name="Group 15"/>
            <p:cNvGrpSpPr/>
            <p:nvPr/>
          </p:nvGrpSpPr>
          <p:grpSpPr>
            <a:xfrm>
              <a:off x="6362695" y="4064000"/>
              <a:ext cx="924024" cy="385011"/>
              <a:chOff x="5257800" y="2590800"/>
              <a:chExt cx="1097280" cy="457200"/>
            </a:xfrm>
          </p:grpSpPr>
          <p:sp>
            <p:nvSpPr>
              <p:cNvPr id="89" name="Oval 4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19"/>
            <p:cNvGrpSpPr/>
            <p:nvPr/>
          </p:nvGrpSpPr>
          <p:grpSpPr>
            <a:xfrm>
              <a:off x="7340595" y="4064000"/>
              <a:ext cx="924024" cy="385011"/>
              <a:chOff x="5257800" y="2590800"/>
              <a:chExt cx="1097280" cy="4572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Group 90"/>
          <p:cNvGrpSpPr/>
          <p:nvPr/>
        </p:nvGrpSpPr>
        <p:grpSpPr>
          <a:xfrm>
            <a:off x="6375400" y="3073400"/>
            <a:ext cx="1901925" cy="385011"/>
            <a:chOff x="6362700" y="4064000"/>
            <a:chExt cx="1901925" cy="385011"/>
          </a:xfrm>
        </p:grpSpPr>
        <p:grpSp>
          <p:nvGrpSpPr>
            <p:cNvPr id="92" name="Group 15"/>
            <p:cNvGrpSpPr/>
            <p:nvPr/>
          </p:nvGrpSpPr>
          <p:grpSpPr>
            <a:xfrm>
              <a:off x="6362695" y="4064000"/>
              <a:ext cx="924024" cy="385011"/>
              <a:chOff x="5257800" y="2590800"/>
              <a:chExt cx="1097280" cy="457200"/>
            </a:xfrm>
          </p:grpSpPr>
          <p:sp>
            <p:nvSpPr>
              <p:cNvPr id="96" name="Oval 4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19"/>
            <p:cNvGrpSpPr/>
            <p:nvPr/>
          </p:nvGrpSpPr>
          <p:grpSpPr>
            <a:xfrm>
              <a:off x="7340595" y="4064000"/>
              <a:ext cx="924024" cy="385011"/>
              <a:chOff x="5257800" y="2590800"/>
              <a:chExt cx="1097280" cy="4572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94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/>
          <p:cNvGrpSpPr/>
          <p:nvPr/>
        </p:nvGrpSpPr>
        <p:grpSpPr>
          <a:xfrm>
            <a:off x="6362700" y="2590800"/>
            <a:ext cx="1901925" cy="385011"/>
            <a:chOff x="6362700" y="4064000"/>
            <a:chExt cx="1901925" cy="385011"/>
          </a:xfrm>
        </p:grpSpPr>
        <p:grpSp>
          <p:nvGrpSpPr>
            <p:cNvPr id="99" name="Group 15"/>
            <p:cNvGrpSpPr/>
            <p:nvPr/>
          </p:nvGrpSpPr>
          <p:grpSpPr>
            <a:xfrm>
              <a:off x="6362695" y="4064000"/>
              <a:ext cx="924024" cy="385011"/>
              <a:chOff x="5257800" y="2590800"/>
              <a:chExt cx="1097280" cy="457200"/>
            </a:xfrm>
          </p:grpSpPr>
          <p:sp>
            <p:nvSpPr>
              <p:cNvPr id="103" name="Oval 4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19"/>
            <p:cNvGrpSpPr/>
            <p:nvPr/>
          </p:nvGrpSpPr>
          <p:grpSpPr>
            <a:xfrm>
              <a:off x="7340595" y="4064000"/>
              <a:ext cx="924024" cy="385011"/>
              <a:chOff x="5257800" y="2590800"/>
              <a:chExt cx="1097280" cy="457200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5588000" y="2590800"/>
                <a:ext cx="457200" cy="457200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5257800" y="2819400"/>
                <a:ext cx="109728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3952875" y="3657600"/>
          <a:ext cx="1182688" cy="1409700"/>
        </p:xfrm>
        <a:graphic>
          <a:graphicData uri="http://schemas.openxmlformats.org/presentationml/2006/ole">
            <p:oleObj spid="_x0000_s9228" name="Equation" r:id="rId11" imgW="787320" imgH="939600" progId="Equation.3">
              <p:embed/>
            </p:oleObj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3971925" y="5448300"/>
          <a:ext cx="1163638" cy="1409700"/>
        </p:xfrm>
        <a:graphic>
          <a:graphicData uri="http://schemas.openxmlformats.org/presentationml/2006/ole">
            <p:oleObj spid="_x0000_s9229" name="Equation" r:id="rId12" imgW="774360" imgH="93960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676400" y="457200"/>
          <a:ext cx="2698750" cy="866775"/>
        </p:xfrm>
        <a:graphic>
          <a:graphicData uri="http://schemas.openxmlformats.org/presentationml/2006/ole">
            <p:oleObj spid="_x0000_s10242" name="Equation" r:id="rId3" imgW="67284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Face data Gradient</a:t>
            </a:r>
            <a:endParaRPr lang="en-US" sz="3600" b="1" dirty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495800" y="457200"/>
          <a:ext cx="1528763" cy="815975"/>
        </p:xfrm>
        <a:graphic>
          <a:graphicData uri="http://schemas.openxmlformats.org/presentationml/2006/ole">
            <p:oleObj spid="_x0000_s10243" name="Equation" r:id="rId4" imgW="380880" imgH="203040" progId="Equation.3">
              <p:embed/>
            </p:oleObj>
          </a:graphicData>
        </a:graphic>
      </p:graphicFrame>
      <p:sp>
        <p:nvSpPr>
          <p:cNvPr id="11" name="Right Brace 10"/>
          <p:cNvSpPr/>
          <p:nvPr/>
        </p:nvSpPr>
        <p:spPr>
          <a:xfrm rot="10800000">
            <a:off x="914400" y="1828800"/>
            <a:ext cx="685800" cy="5029200"/>
          </a:xfrm>
          <a:prstGeom prst="rightBrace">
            <a:avLst>
              <a:gd name="adj1" fmla="val 8333"/>
              <a:gd name="adj2" fmla="val 8465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3867150" y="1962150"/>
          <a:ext cx="1258888" cy="1409700"/>
        </p:xfrm>
        <a:graphic>
          <a:graphicData uri="http://schemas.openxmlformats.org/presentationml/2006/ole">
            <p:oleObj spid="_x0000_s10245" name="Equation" r:id="rId5" imgW="838080" imgH="939600" progId="Equation.3">
              <p:embed/>
            </p:oleObj>
          </a:graphicData>
        </a:graphic>
      </p:graphicFrame>
      <p:sp>
        <p:nvSpPr>
          <p:cNvPr id="80" name="Right Brace 79"/>
          <p:cNvSpPr/>
          <p:nvPr/>
        </p:nvSpPr>
        <p:spPr>
          <a:xfrm>
            <a:off x="3200400" y="1828800"/>
            <a:ext cx="685800" cy="5029200"/>
          </a:xfrm>
          <a:prstGeom prst="rightBrace">
            <a:avLst>
              <a:gd name="adj1" fmla="val 8333"/>
              <a:gd name="adj2" fmla="val 4981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019800" y="1828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for x calculation</a:t>
            </a:r>
            <a:endParaRPr lang="en-US" dirty="0"/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3914775" y="3657600"/>
          <a:ext cx="1258888" cy="1409700"/>
        </p:xfrm>
        <a:graphic>
          <a:graphicData uri="http://schemas.openxmlformats.org/presentationml/2006/ole">
            <p:oleObj spid="_x0000_s10249" name="Equation" r:id="rId6" imgW="838080" imgH="939600" progId="Equation.3">
              <p:embed/>
            </p:oleObj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3933825" y="5448300"/>
          <a:ext cx="1239838" cy="1409700"/>
        </p:xfrm>
        <a:graphic>
          <a:graphicData uri="http://schemas.openxmlformats.org/presentationml/2006/ole">
            <p:oleObj spid="_x0000_s10250" name="Equation" r:id="rId7" imgW="825480" imgH="939600" progId="Equation.3">
              <p:embed/>
            </p:oleObj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82550" y="2074863"/>
          <a:ext cx="855663" cy="1335087"/>
        </p:xfrm>
        <a:graphic>
          <a:graphicData uri="http://schemas.openxmlformats.org/presentationml/2006/ole">
            <p:oleObj spid="_x0000_s10254" name="Equation" r:id="rId8" imgW="583920" imgH="914400" progId="Equation.3">
              <p:embed/>
            </p:oleObj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92075" y="3751263"/>
          <a:ext cx="836613" cy="1335087"/>
        </p:xfrm>
        <a:graphic>
          <a:graphicData uri="http://schemas.openxmlformats.org/presentationml/2006/ole">
            <p:oleObj spid="_x0000_s10255" name="Equation" r:id="rId9" imgW="571320" imgH="914400" progId="Equation.3">
              <p:embed/>
            </p:oleObj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55563" y="5427663"/>
          <a:ext cx="892175" cy="1335087"/>
        </p:xfrm>
        <a:graphic>
          <a:graphicData uri="http://schemas.openxmlformats.org/presentationml/2006/ole">
            <p:oleObj spid="_x0000_s10256" name="Equation" r:id="rId10" imgW="609480" imgH="914400" progId="Equation.3">
              <p:embed/>
            </p:oleObj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1971675" y="1676400"/>
          <a:ext cx="1087438" cy="1714500"/>
        </p:xfrm>
        <a:graphic>
          <a:graphicData uri="http://schemas.openxmlformats.org/presentationml/2006/ole">
            <p:oleObj spid="_x0000_s10257" name="Equation" r:id="rId11" imgW="723600" imgH="1143000" progId="Equation.3">
              <p:embed/>
            </p:oleObj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1971675" y="3314700"/>
          <a:ext cx="1087438" cy="1790700"/>
        </p:xfrm>
        <a:graphic>
          <a:graphicData uri="http://schemas.openxmlformats.org/presentationml/2006/ole">
            <p:oleObj spid="_x0000_s10258" name="Equation" r:id="rId12" imgW="723600" imgH="1193760" progId="Equation.3">
              <p:embed/>
            </p:oleObj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1895475" y="5105400"/>
          <a:ext cx="1087438" cy="1714500"/>
        </p:xfrm>
        <a:graphic>
          <a:graphicData uri="http://schemas.openxmlformats.org/presentationml/2006/ole">
            <p:oleObj spid="_x0000_s10259" name="Equation" r:id="rId13" imgW="723600" imgH="1143000" progId="Equation.3">
              <p:embed/>
            </p:oleObj>
          </a:graphicData>
        </a:graphic>
      </p:graphicFrame>
      <p:pic>
        <p:nvPicPr>
          <p:cNvPr id="124" name="Picture 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510463" y="2438400"/>
            <a:ext cx="36335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5" name="Group 15"/>
          <p:cNvGrpSpPr/>
          <p:nvPr/>
        </p:nvGrpSpPr>
        <p:grpSpPr>
          <a:xfrm>
            <a:off x="5867400" y="4076700"/>
            <a:ext cx="1905000" cy="385011"/>
            <a:chOff x="4714875" y="2636043"/>
            <a:chExt cx="2262188" cy="457200"/>
          </a:xfrm>
        </p:grpSpPr>
        <p:sp>
          <p:nvSpPr>
            <p:cNvPr id="126" name="Oval 4"/>
            <p:cNvSpPr/>
            <p:nvPr/>
          </p:nvSpPr>
          <p:spPr>
            <a:xfrm>
              <a:off x="5633244" y="2636043"/>
              <a:ext cx="457199" cy="457200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4714875" y="2862262"/>
              <a:ext cx="2262188" cy="188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oup 15"/>
          <p:cNvGrpSpPr/>
          <p:nvPr/>
        </p:nvGrpSpPr>
        <p:grpSpPr>
          <a:xfrm rot="5400000">
            <a:off x="7050505" y="4798594"/>
            <a:ext cx="1524000" cy="385011"/>
            <a:chOff x="4669630" y="2636043"/>
            <a:chExt cx="1809750" cy="457200"/>
          </a:xfrm>
        </p:grpSpPr>
        <p:sp>
          <p:nvSpPr>
            <p:cNvPr id="132" name="Oval 4"/>
            <p:cNvSpPr/>
            <p:nvPr/>
          </p:nvSpPr>
          <p:spPr>
            <a:xfrm>
              <a:off x="5633244" y="2636043"/>
              <a:ext cx="457199" cy="457200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 rot="10800000" flipH="1">
              <a:off x="4669630" y="2862262"/>
              <a:ext cx="180975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6" name="Oval 4"/>
          <p:cNvSpPr/>
          <p:nvPr/>
        </p:nvSpPr>
        <p:spPr>
          <a:xfrm rot="5400000">
            <a:off x="6553200" y="685800"/>
            <a:ext cx="385010" cy="385011"/>
          </a:xfrm>
          <a:prstGeom prst="ellipse">
            <a:avLst/>
          </a:prstGeom>
          <a:solidFill>
            <a:schemeClr val="accent3">
              <a:alpha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7010400" y="685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modified stencil</a:t>
            </a:r>
            <a:endParaRPr lang="en-US" dirty="0"/>
          </a:p>
        </p:txBody>
      </p:sp>
      <p:sp>
        <p:nvSpPr>
          <p:cNvPr id="138" name="Oval 4"/>
          <p:cNvSpPr/>
          <p:nvPr/>
        </p:nvSpPr>
        <p:spPr>
          <a:xfrm>
            <a:off x="6553200" y="1219200"/>
            <a:ext cx="385010" cy="385011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7010400" y="1219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ordinary stencil</a:t>
            </a:r>
            <a:endParaRPr lang="en-US" dirty="0"/>
          </a:p>
        </p:txBody>
      </p:sp>
      <p:grpSp>
        <p:nvGrpSpPr>
          <p:cNvPr id="140" name="Group 15"/>
          <p:cNvGrpSpPr/>
          <p:nvPr/>
        </p:nvGrpSpPr>
        <p:grpSpPr>
          <a:xfrm rot="16200000">
            <a:off x="5878931" y="4084219"/>
            <a:ext cx="1905000" cy="385011"/>
            <a:chOff x="4714875" y="2636043"/>
            <a:chExt cx="2262188" cy="457200"/>
          </a:xfrm>
        </p:grpSpPr>
        <p:sp>
          <p:nvSpPr>
            <p:cNvPr id="141" name="Oval 4"/>
            <p:cNvSpPr/>
            <p:nvPr/>
          </p:nvSpPr>
          <p:spPr>
            <a:xfrm>
              <a:off x="5633244" y="2636043"/>
              <a:ext cx="457199" cy="457200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>
              <a:off x="4714875" y="2862262"/>
              <a:ext cx="2262188" cy="188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TextBox 142"/>
          <p:cNvSpPr txBox="1"/>
          <p:nvPr/>
        </p:nvSpPr>
        <p:spPr>
          <a:xfrm>
            <a:off x="0" y="1219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Padding: tangential terms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727200" y="457200"/>
          <a:ext cx="2597150" cy="866775"/>
        </p:xfrm>
        <a:graphic>
          <a:graphicData uri="http://schemas.openxmlformats.org/presentationml/2006/ole">
            <p:oleObj spid="_x0000_s11266" name="Equation" r:id="rId3" imgW="64764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Face data </a:t>
            </a:r>
            <a:r>
              <a:rPr lang="en-US" sz="3600" b="1" dirty="0" err="1" smtClean="0"/>
              <a:t>Laplacian</a:t>
            </a:r>
            <a:endParaRPr lang="en-US" sz="3600" b="1" dirty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394200" y="457200"/>
          <a:ext cx="1579563" cy="815975"/>
        </p:xfrm>
        <a:graphic>
          <a:graphicData uri="http://schemas.openxmlformats.org/presentationml/2006/ole">
            <p:oleObj spid="_x0000_s11267" name="Equation" r:id="rId4" imgW="393480" imgH="203040" progId="Equation.3">
              <p:embed/>
            </p:oleObj>
          </a:graphicData>
        </a:graphic>
      </p:graphicFrame>
      <p:sp>
        <p:nvSpPr>
          <p:cNvPr id="11" name="Right Brace 10"/>
          <p:cNvSpPr/>
          <p:nvPr/>
        </p:nvSpPr>
        <p:spPr>
          <a:xfrm rot="10800000">
            <a:off x="914400" y="1828800"/>
            <a:ext cx="685800" cy="5029200"/>
          </a:xfrm>
          <a:prstGeom prst="rightBrace">
            <a:avLst>
              <a:gd name="adj1" fmla="val 8333"/>
              <a:gd name="adj2" fmla="val 8484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3933825" y="1962150"/>
          <a:ext cx="1125538" cy="1409700"/>
        </p:xfrm>
        <a:graphic>
          <a:graphicData uri="http://schemas.openxmlformats.org/presentationml/2006/ole">
            <p:oleObj spid="_x0000_s11269" name="Equation" r:id="rId5" imgW="749160" imgH="939600" progId="Equation.3">
              <p:embed/>
            </p:oleObj>
          </a:graphicData>
        </a:graphic>
      </p:graphicFrame>
      <p:sp>
        <p:nvSpPr>
          <p:cNvPr id="80" name="Right Brace 79"/>
          <p:cNvSpPr/>
          <p:nvPr/>
        </p:nvSpPr>
        <p:spPr>
          <a:xfrm>
            <a:off x="3200400" y="1828800"/>
            <a:ext cx="685800" cy="5029200"/>
          </a:xfrm>
          <a:prstGeom prst="rightBrace">
            <a:avLst>
              <a:gd name="adj1" fmla="val 8333"/>
              <a:gd name="adj2" fmla="val 1496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019800" y="1828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for x calculation</a:t>
            </a:r>
            <a:endParaRPr lang="en-US" dirty="0"/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3981450" y="3657600"/>
          <a:ext cx="1123950" cy="1409700"/>
        </p:xfrm>
        <a:graphic>
          <a:graphicData uri="http://schemas.openxmlformats.org/presentationml/2006/ole">
            <p:oleObj spid="_x0000_s11272" name="Equation" r:id="rId6" imgW="749160" imgH="939600" progId="Equation.3">
              <p:embed/>
            </p:oleObj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3990975" y="5448300"/>
          <a:ext cx="1125538" cy="1409700"/>
        </p:xfrm>
        <a:graphic>
          <a:graphicData uri="http://schemas.openxmlformats.org/presentationml/2006/ole">
            <p:oleObj spid="_x0000_s11273" name="Equation" r:id="rId7" imgW="749160" imgH="939600" progId="Equation.3">
              <p:embed/>
            </p:oleObj>
          </a:graphicData>
        </a:graphic>
      </p:graphicFrame>
      <p:pic>
        <p:nvPicPr>
          <p:cNvPr id="5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10463" y="2438400"/>
            <a:ext cx="36335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15"/>
          <p:cNvGrpSpPr/>
          <p:nvPr/>
        </p:nvGrpSpPr>
        <p:grpSpPr>
          <a:xfrm>
            <a:off x="5867400" y="4076700"/>
            <a:ext cx="1905000" cy="385011"/>
            <a:chOff x="4714875" y="2636043"/>
            <a:chExt cx="2262188" cy="457200"/>
          </a:xfrm>
        </p:grpSpPr>
        <p:sp>
          <p:nvSpPr>
            <p:cNvPr id="77" name="Oval 4"/>
            <p:cNvSpPr/>
            <p:nvPr/>
          </p:nvSpPr>
          <p:spPr>
            <a:xfrm>
              <a:off x="5633244" y="2636043"/>
              <a:ext cx="457199" cy="457200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4714875" y="2862262"/>
              <a:ext cx="2262188" cy="188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15"/>
          <p:cNvGrpSpPr/>
          <p:nvPr/>
        </p:nvGrpSpPr>
        <p:grpSpPr>
          <a:xfrm rot="5400000">
            <a:off x="5878930" y="4055645"/>
            <a:ext cx="1905000" cy="385011"/>
            <a:chOff x="4714875" y="2636043"/>
            <a:chExt cx="2262188" cy="457200"/>
          </a:xfrm>
        </p:grpSpPr>
        <p:sp>
          <p:nvSpPr>
            <p:cNvPr id="47" name="Oval 4"/>
            <p:cNvSpPr/>
            <p:nvPr/>
          </p:nvSpPr>
          <p:spPr>
            <a:xfrm>
              <a:off x="5633244" y="2636043"/>
              <a:ext cx="457199" cy="457200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714875" y="2862262"/>
              <a:ext cx="2262188" cy="188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15"/>
          <p:cNvGrpSpPr/>
          <p:nvPr/>
        </p:nvGrpSpPr>
        <p:grpSpPr>
          <a:xfrm rot="5400000">
            <a:off x="7050505" y="4798594"/>
            <a:ext cx="1524000" cy="385011"/>
            <a:chOff x="4669630" y="2636043"/>
            <a:chExt cx="1809750" cy="457200"/>
          </a:xfrm>
        </p:grpSpPr>
        <p:sp>
          <p:nvSpPr>
            <p:cNvPr id="50" name="Oval 4"/>
            <p:cNvSpPr/>
            <p:nvPr/>
          </p:nvSpPr>
          <p:spPr>
            <a:xfrm>
              <a:off x="5633244" y="2636043"/>
              <a:ext cx="457199" cy="457200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10800000" flipH="1">
              <a:off x="4669630" y="2862262"/>
              <a:ext cx="180975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Oval 4"/>
          <p:cNvSpPr/>
          <p:nvPr/>
        </p:nvSpPr>
        <p:spPr>
          <a:xfrm rot="5400000">
            <a:off x="6553200" y="685800"/>
            <a:ext cx="385010" cy="385011"/>
          </a:xfrm>
          <a:prstGeom prst="ellipse">
            <a:avLst/>
          </a:prstGeom>
          <a:solidFill>
            <a:schemeClr val="accent3">
              <a:alpha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010400" y="685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modified stencil</a:t>
            </a:r>
            <a:endParaRPr lang="en-US" dirty="0"/>
          </a:p>
        </p:txBody>
      </p:sp>
      <p:sp>
        <p:nvSpPr>
          <p:cNvPr id="56" name="Oval 4"/>
          <p:cNvSpPr/>
          <p:nvPr/>
        </p:nvSpPr>
        <p:spPr>
          <a:xfrm>
            <a:off x="6553200" y="1219200"/>
            <a:ext cx="385010" cy="385011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10400" y="1219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ordinary stencil</a:t>
            </a:r>
            <a:endParaRPr lang="en-US" dirty="0"/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82550" y="2074863"/>
          <a:ext cx="855663" cy="1335087"/>
        </p:xfrm>
        <a:graphic>
          <a:graphicData uri="http://schemas.openxmlformats.org/presentationml/2006/ole">
            <p:oleObj spid="_x0000_s11277" name="Equation" r:id="rId9" imgW="583920" imgH="914400" progId="Equation.3">
              <p:embed/>
            </p:oleObj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1924050" y="1638300"/>
          <a:ext cx="1182688" cy="1790700"/>
        </p:xfrm>
        <a:graphic>
          <a:graphicData uri="http://schemas.openxmlformats.org/presentationml/2006/ole">
            <p:oleObj spid="_x0000_s11278" name="Equation" r:id="rId10" imgW="787320" imgH="1193760" progId="Equation.3">
              <p:embed/>
            </p:oleObj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92075" y="3751263"/>
          <a:ext cx="836613" cy="1335087"/>
        </p:xfrm>
        <a:graphic>
          <a:graphicData uri="http://schemas.openxmlformats.org/presentationml/2006/ole">
            <p:oleObj spid="_x0000_s11279" name="Equation" r:id="rId11" imgW="571320" imgH="914400" progId="Equation.3">
              <p:embed/>
            </p:oleObj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55563" y="5427663"/>
          <a:ext cx="892175" cy="1335087"/>
        </p:xfrm>
        <a:graphic>
          <a:graphicData uri="http://schemas.openxmlformats.org/presentationml/2006/ole">
            <p:oleObj spid="_x0000_s11280" name="Equation" r:id="rId12" imgW="609480" imgH="914400" progId="Equation.3">
              <p:embed/>
            </p:oleObj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1924050" y="3314700"/>
          <a:ext cx="1182688" cy="1790700"/>
        </p:xfrm>
        <a:graphic>
          <a:graphicData uri="http://schemas.openxmlformats.org/presentationml/2006/ole">
            <p:oleObj spid="_x0000_s11281" name="Equation" r:id="rId13" imgW="787320" imgH="1193760" progId="Equation.3">
              <p:embed/>
            </p:oleObj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1847850" y="5067300"/>
          <a:ext cx="1182688" cy="1790700"/>
        </p:xfrm>
        <a:graphic>
          <a:graphicData uri="http://schemas.openxmlformats.org/presentationml/2006/ole">
            <p:oleObj spid="_x0000_s11282" name="Equation" r:id="rId14" imgW="787320" imgH="1193760" progId="Equation.3">
              <p:embed/>
            </p:oleObj>
          </a:graphicData>
        </a:graphic>
      </p:graphicFrame>
      <p:cxnSp>
        <p:nvCxnSpPr>
          <p:cNvPr id="72" name="Straight Arrow Connector 71"/>
          <p:cNvCxnSpPr/>
          <p:nvPr/>
        </p:nvCxnSpPr>
        <p:spPr>
          <a:xfrm>
            <a:off x="6845300" y="5232400"/>
            <a:ext cx="1905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0" y="1219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Padding: tangential terms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0" y="533400"/>
          <a:ext cx="4022725" cy="815975"/>
        </p:xfrm>
        <a:graphic>
          <a:graphicData uri="http://schemas.openxmlformats.org/presentationml/2006/ole">
            <p:oleObj spid="_x0000_s12290" name="Equation" r:id="rId3" imgW="1002960" imgH="2030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Face Average</a:t>
            </a:r>
            <a:endParaRPr lang="en-US" sz="3600" b="1" dirty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495800" y="609600"/>
          <a:ext cx="1581150" cy="815975"/>
        </p:xfrm>
        <a:graphic>
          <a:graphicData uri="http://schemas.openxmlformats.org/presentationml/2006/ole">
            <p:oleObj spid="_x0000_s12291" name="Equation" r:id="rId4" imgW="393480" imgH="203040" progId="Equation.3">
              <p:embed/>
            </p:oleObj>
          </a:graphicData>
        </a:graphic>
      </p:graphicFrame>
      <p:sp>
        <p:nvSpPr>
          <p:cNvPr id="11" name="Right Brace 10"/>
          <p:cNvSpPr/>
          <p:nvPr/>
        </p:nvSpPr>
        <p:spPr>
          <a:xfrm>
            <a:off x="914400" y="1828800"/>
            <a:ext cx="685800" cy="50292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3959225" y="1962150"/>
          <a:ext cx="1908175" cy="1409700"/>
        </p:xfrm>
        <a:graphic>
          <a:graphicData uri="http://schemas.openxmlformats.org/presentationml/2006/ole">
            <p:oleObj spid="_x0000_s12292" name="Equation" r:id="rId5" imgW="1269720" imgH="939600" progId="Equation.3">
              <p:embed/>
            </p:oleObj>
          </a:graphicData>
        </a:graphic>
      </p:graphicFrame>
      <p:sp>
        <p:nvSpPr>
          <p:cNvPr id="80" name="Right Brace 79"/>
          <p:cNvSpPr/>
          <p:nvPr/>
        </p:nvSpPr>
        <p:spPr>
          <a:xfrm>
            <a:off x="3200400" y="1828800"/>
            <a:ext cx="685800" cy="5029200"/>
          </a:xfrm>
          <a:prstGeom prst="rightBrace">
            <a:avLst>
              <a:gd name="adj1" fmla="val 8333"/>
              <a:gd name="adj2" fmla="val 1969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019800" y="1828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for x calculation</a:t>
            </a:r>
            <a:endParaRPr lang="en-US" dirty="0"/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3981450" y="3657600"/>
          <a:ext cx="1123950" cy="1409700"/>
        </p:xfrm>
        <a:graphic>
          <a:graphicData uri="http://schemas.openxmlformats.org/presentationml/2006/ole">
            <p:oleObj spid="_x0000_s12293" name="Equation" r:id="rId6" imgW="749160" imgH="939600" progId="Equation.3">
              <p:embed/>
            </p:oleObj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3990975" y="5448300"/>
          <a:ext cx="1125538" cy="1409700"/>
        </p:xfrm>
        <a:graphic>
          <a:graphicData uri="http://schemas.openxmlformats.org/presentationml/2006/ole">
            <p:oleObj spid="_x0000_s12294" name="Equation" r:id="rId7" imgW="749160" imgH="939600" progId="Equation.3">
              <p:embed/>
            </p:oleObj>
          </a:graphicData>
        </a:graphic>
      </p:graphicFrame>
      <p:pic>
        <p:nvPicPr>
          <p:cNvPr id="5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10463" y="2438400"/>
            <a:ext cx="36335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82550" y="2074863"/>
          <a:ext cx="855663" cy="1335087"/>
        </p:xfrm>
        <a:graphic>
          <a:graphicData uri="http://schemas.openxmlformats.org/presentationml/2006/ole">
            <p:oleObj spid="_x0000_s12295" name="Equation" r:id="rId9" imgW="583920" imgH="914400" progId="Equation.3">
              <p:embed/>
            </p:oleObj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1581150" y="1828800"/>
          <a:ext cx="1870075" cy="1409700"/>
        </p:xfrm>
        <a:graphic>
          <a:graphicData uri="http://schemas.openxmlformats.org/presentationml/2006/ole">
            <p:oleObj spid="_x0000_s12296" name="Equation" r:id="rId10" imgW="1244520" imgH="939600" progId="Equation.3">
              <p:embed/>
            </p:oleObj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92075" y="3751263"/>
          <a:ext cx="836613" cy="1335087"/>
        </p:xfrm>
        <a:graphic>
          <a:graphicData uri="http://schemas.openxmlformats.org/presentationml/2006/ole">
            <p:oleObj spid="_x0000_s12297" name="Equation" r:id="rId11" imgW="571320" imgH="914400" progId="Equation.3">
              <p:embed/>
            </p:oleObj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55563" y="5427663"/>
          <a:ext cx="892175" cy="1335087"/>
        </p:xfrm>
        <a:graphic>
          <a:graphicData uri="http://schemas.openxmlformats.org/presentationml/2006/ole">
            <p:oleObj spid="_x0000_s12298" name="Equation" r:id="rId12" imgW="609480" imgH="914400" progId="Equation.3">
              <p:embed/>
            </p:oleObj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1590675" y="3505200"/>
          <a:ext cx="1851025" cy="1409700"/>
        </p:xfrm>
        <a:graphic>
          <a:graphicData uri="http://schemas.openxmlformats.org/presentationml/2006/ole">
            <p:oleObj spid="_x0000_s12299" name="Equation" r:id="rId13" imgW="1231560" imgH="939600" progId="Equation.3">
              <p:embed/>
            </p:oleObj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1485900" y="5257800"/>
          <a:ext cx="1906588" cy="1409700"/>
        </p:xfrm>
        <a:graphic>
          <a:graphicData uri="http://schemas.openxmlformats.org/presentationml/2006/ole">
            <p:oleObj spid="_x0000_s12300" name="Equation" r:id="rId14" imgW="1269720" imgH="939600" progId="Equation.3">
              <p:embed/>
            </p:oleObj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6256927" y="3694702"/>
            <a:ext cx="1133473" cy="1152525"/>
            <a:chOff x="6256927" y="3694702"/>
            <a:chExt cx="1133473" cy="1152525"/>
          </a:xfrm>
        </p:grpSpPr>
        <p:sp>
          <p:nvSpPr>
            <p:cNvPr id="77" name="Oval 4"/>
            <p:cNvSpPr/>
            <p:nvPr/>
          </p:nvSpPr>
          <p:spPr>
            <a:xfrm>
              <a:off x="6648450" y="4076700"/>
              <a:ext cx="385010" cy="385011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2700000" flipV="1">
              <a:off x="6752226" y="4518615"/>
              <a:ext cx="6572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-2700000" flipV="1">
              <a:off x="6733175" y="4023314"/>
              <a:ext cx="6572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-8100000" flipV="1">
              <a:off x="6266452" y="4023315"/>
              <a:ext cx="6572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8100000" flipV="1">
              <a:off x="6256927" y="4518614"/>
              <a:ext cx="6572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0" y="1219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Padding: all terms</a:t>
            </a:r>
            <a:endParaRPr lang="en-US" dirty="0"/>
          </a:p>
        </p:txBody>
      </p:sp>
      <p:cxnSp>
        <p:nvCxnSpPr>
          <p:cNvPr id="32" name="Curved Connector 31"/>
          <p:cNvCxnSpPr/>
          <p:nvPr/>
        </p:nvCxnSpPr>
        <p:spPr>
          <a:xfrm rot="5400000">
            <a:off x="6743700" y="2247900"/>
            <a:ext cx="2514600" cy="1371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077200" y="1295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</a:t>
            </a:r>
            <a:r>
              <a:rPr lang="en-US" dirty="0" err="1" smtClean="0"/>
              <a:t>I,j,k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676400" y="660400"/>
          <a:ext cx="2700338" cy="866775"/>
        </p:xfrm>
        <a:graphic>
          <a:graphicData uri="http://schemas.openxmlformats.org/presentationml/2006/ole">
            <p:oleObj spid="_x0000_s20482" name="Equation" r:id="rId3" imgW="67284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Face data Curl</a:t>
            </a:r>
            <a:endParaRPr lang="en-US" sz="3600" b="1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82550" y="2074863"/>
          <a:ext cx="855663" cy="1335087"/>
        </p:xfrm>
        <a:graphic>
          <a:graphicData uri="http://schemas.openxmlformats.org/presentationml/2006/ole">
            <p:oleObj spid="_x0000_s20483" name="Equation" r:id="rId4" imgW="583920" imgH="914400" progId="Equation.3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5410200" y="609600"/>
          <a:ext cx="1579563" cy="815975"/>
        </p:xfrm>
        <a:graphic>
          <a:graphicData uri="http://schemas.openxmlformats.org/presentationml/2006/ole">
            <p:oleObj spid="_x0000_s20484" name="Equation" r:id="rId5" imgW="393480" imgH="203040" progId="Equation.3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828800" y="2019300"/>
          <a:ext cx="1220788" cy="1409700"/>
        </p:xfrm>
        <a:graphic>
          <a:graphicData uri="http://schemas.openxmlformats.org/presentationml/2006/ole">
            <p:oleObj spid="_x0000_s20485" name="Equation" r:id="rId6" imgW="812520" imgH="939600" progId="Equation.3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92075" y="3751263"/>
          <a:ext cx="836613" cy="1335087"/>
        </p:xfrm>
        <a:graphic>
          <a:graphicData uri="http://schemas.openxmlformats.org/presentationml/2006/ole">
            <p:oleObj spid="_x0000_s20486" name="Equation" r:id="rId7" imgW="571320" imgH="914400" progId="Equation.3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55563" y="5427663"/>
          <a:ext cx="892175" cy="1335087"/>
        </p:xfrm>
        <a:graphic>
          <a:graphicData uri="http://schemas.openxmlformats.org/presentationml/2006/ole">
            <p:oleObj spid="_x0000_s20487" name="Equation" r:id="rId8" imgW="609480" imgH="914400" progId="Equation.3">
              <p:embed/>
            </p:oleObj>
          </a:graphicData>
        </a:graphic>
      </p:graphicFrame>
      <p:sp>
        <p:nvSpPr>
          <p:cNvPr id="11" name="Right Brace 10"/>
          <p:cNvSpPr/>
          <p:nvPr/>
        </p:nvSpPr>
        <p:spPr>
          <a:xfrm>
            <a:off x="914400" y="1828800"/>
            <a:ext cx="685800" cy="50292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10463" y="2438400"/>
            <a:ext cx="36335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15"/>
          <p:cNvGrpSpPr/>
          <p:nvPr/>
        </p:nvGrpSpPr>
        <p:grpSpPr>
          <a:xfrm>
            <a:off x="6375400" y="4559300"/>
            <a:ext cx="924025" cy="385011"/>
            <a:chOff x="5257800" y="2590800"/>
            <a:chExt cx="1097280" cy="457200"/>
          </a:xfrm>
        </p:grpSpPr>
        <p:sp>
          <p:nvSpPr>
            <p:cNvPr id="44" name="Oval 4"/>
            <p:cNvSpPr/>
            <p:nvPr/>
          </p:nvSpPr>
          <p:spPr>
            <a:xfrm>
              <a:off x="5588000" y="2590800"/>
              <a:ext cx="457200" cy="457200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5257800" y="2819400"/>
              <a:ext cx="109728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16"/>
          <p:cNvGrpSpPr/>
          <p:nvPr/>
        </p:nvGrpSpPr>
        <p:grpSpPr>
          <a:xfrm rot="16200000">
            <a:off x="6372593" y="4562107"/>
            <a:ext cx="924025" cy="385011"/>
            <a:chOff x="5257800" y="2590800"/>
            <a:chExt cx="1097280" cy="457200"/>
          </a:xfrm>
        </p:grpSpPr>
        <p:sp>
          <p:nvSpPr>
            <p:cNvPr id="42" name="Oval 41"/>
            <p:cNvSpPr/>
            <p:nvPr/>
          </p:nvSpPr>
          <p:spPr>
            <a:xfrm>
              <a:off x="5588000" y="2590800"/>
              <a:ext cx="457200" cy="457200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5257800" y="2819400"/>
              <a:ext cx="109728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6019800" y="1828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for x calculation</a:t>
            </a:r>
            <a:endParaRPr lang="en-US" dirty="0"/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1819275" y="3676650"/>
          <a:ext cx="1239838" cy="1447800"/>
        </p:xfrm>
        <a:graphic>
          <a:graphicData uri="http://schemas.openxmlformats.org/presentationml/2006/ole">
            <p:oleObj spid="_x0000_s20491" name="Equation" r:id="rId10" imgW="825480" imgH="965160" progId="Equation.3">
              <p:embed/>
            </p:oleObj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1828800" y="5448300"/>
          <a:ext cx="1220787" cy="1409700"/>
        </p:xfrm>
        <a:graphic>
          <a:graphicData uri="http://schemas.openxmlformats.org/presentationml/2006/ole">
            <p:oleObj spid="_x0000_s20492" name="Equation" r:id="rId11" imgW="812520" imgH="9396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66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Charlie</dc:creator>
  <cp:lastModifiedBy>Charlie</cp:lastModifiedBy>
  <cp:revision>117</cp:revision>
  <dcterms:created xsi:type="dcterms:W3CDTF">2006-08-16T00:00:00Z</dcterms:created>
  <dcterms:modified xsi:type="dcterms:W3CDTF">2014-08-25T22:43:53Z</dcterms:modified>
</cp:coreProperties>
</file>