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0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0.wmf"/><Relationship Id="rId4" Type="http://schemas.openxmlformats.org/officeDocument/2006/relationships/image" Target="../media/image13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1432560" y="3310731"/>
            <a:ext cx="6949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 flipV="1">
            <a:off x="91441" y="3614420"/>
            <a:ext cx="26517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V="1">
            <a:off x="3642360" y="3126739"/>
            <a:ext cx="1645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417320" y="3797300"/>
            <a:ext cx="301752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417320" y="4481512"/>
            <a:ext cx="5486400" cy="1588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4" name="Object 93"/>
          <p:cNvGraphicFramePr>
            <a:graphicFrameLocks noChangeAspect="1"/>
          </p:cNvGraphicFramePr>
          <p:nvPr/>
        </p:nvGraphicFramePr>
        <p:xfrm>
          <a:off x="2560320" y="3652520"/>
          <a:ext cx="628650" cy="754380"/>
        </p:xfrm>
        <a:graphic>
          <a:graphicData uri="http://schemas.openxmlformats.org/presentationml/2006/ole">
            <p:oleObj spid="_x0000_s1026" name="Equation" r:id="rId3" imgW="190440" imgH="228600" progId="Equation.3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Stencil Possibility 1</a:t>
            </a:r>
            <a:endParaRPr lang="en-US" sz="36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855720" y="4462463"/>
          <a:ext cx="628650" cy="795337"/>
        </p:xfrm>
        <a:graphic>
          <a:graphicData uri="http://schemas.openxmlformats.org/presentationml/2006/ole">
            <p:oleObj spid="_x0000_s1027" name="Equation" r:id="rId4" imgW="190440" imgH="241200" progId="Equation.3">
              <p:embed/>
            </p:oleObj>
          </a:graphicData>
        </a:graphic>
      </p:graphicFrame>
      <p:cxnSp>
        <p:nvCxnSpPr>
          <p:cNvPr id="96" name="Straight Connector 95"/>
          <p:cNvCxnSpPr/>
          <p:nvPr/>
        </p:nvCxnSpPr>
        <p:spPr>
          <a:xfrm rot="16200000" flipV="1">
            <a:off x="6111240" y="3081020"/>
            <a:ext cx="1737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280795" y="1739900"/>
          <a:ext cx="292100" cy="544512"/>
        </p:xfrm>
        <a:graphic>
          <a:graphicData uri="http://schemas.openxmlformats.org/presentationml/2006/ole">
            <p:oleObj spid="_x0000_s1028" name="Equation" r:id="rId5" imgW="88560" imgH="1648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008120" y="1663700"/>
          <a:ext cx="1001712" cy="585787"/>
        </p:xfrm>
        <a:graphic>
          <a:graphicData uri="http://schemas.openxmlformats.org/presentationml/2006/ole">
            <p:oleObj spid="_x0000_s1029" name="Equation" r:id="rId6" imgW="304560" imgH="17748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446520" y="1646238"/>
          <a:ext cx="1001713" cy="627062"/>
        </p:xfrm>
        <a:graphic>
          <a:graphicData uri="http://schemas.openxmlformats.org/presentationml/2006/ole">
            <p:oleObj spid="_x0000_s1030" name="Equation" r:id="rId7" imgW="304560" imgH="19044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883920" y="2578100"/>
          <a:ext cx="501650" cy="754063"/>
        </p:xfrm>
        <a:graphic>
          <a:graphicData uri="http://schemas.openxmlformats.org/presentationml/2006/ole">
            <p:oleObj spid="_x0000_s1031" name="Equation" r:id="rId8" imgW="152280" imgH="22860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550920" y="2501900"/>
          <a:ext cx="877888" cy="754063"/>
        </p:xfrm>
        <a:graphic>
          <a:graphicData uri="http://schemas.openxmlformats.org/presentationml/2006/ole">
            <p:oleObj spid="_x0000_s1032" name="Equation" r:id="rId9" imgW="266400" imgH="2286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102032" y="2557463"/>
          <a:ext cx="877888" cy="795337"/>
        </p:xfrm>
        <a:graphic>
          <a:graphicData uri="http://schemas.openxmlformats.org/presentationml/2006/ole">
            <p:oleObj spid="_x0000_s1033" name="Equation" r:id="rId10" imgW="266400" imgH="241200" progId="Equation.3">
              <p:embed/>
            </p:oleObj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762000" y="5334000"/>
            <a:ext cx="6553200" cy="1511300"/>
            <a:chOff x="762000" y="5334000"/>
            <a:chExt cx="6553200" cy="1511300"/>
          </a:xfrm>
        </p:grpSpPr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1128713" y="5368925"/>
            <a:ext cx="876300" cy="669925"/>
          </p:xfrm>
          <a:graphic>
            <a:graphicData uri="http://schemas.openxmlformats.org/presentationml/2006/ole">
              <p:oleObj spid="_x0000_s1034" name="Equation" r:id="rId11" imgW="266400" imgH="203040" progId="Equation.3">
                <p:embed/>
              </p:oleObj>
            </a:graphicData>
          </a:graphic>
        </p:graphicFrame>
        <p:sp>
          <p:nvSpPr>
            <p:cNvPr id="99" name="TextBox 98"/>
            <p:cNvSpPr txBox="1"/>
            <p:nvPr/>
          </p:nvSpPr>
          <p:spPr>
            <a:xfrm>
              <a:off x="1981200" y="5334000"/>
              <a:ext cx="533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m</a:t>
              </a:r>
              <a:r>
                <a:rPr lang="en-US" sz="3600" dirty="0" smtClean="0"/>
                <a:t>ay be positive or negative</a:t>
              </a:r>
              <a:endParaRPr lang="en-US" sz="3600" dirty="0"/>
            </a:p>
          </p:txBody>
        </p:sp>
        <p:graphicFrame>
          <p:nvGraphicFramePr>
            <p:cNvPr id="100" name="Object 10"/>
            <p:cNvGraphicFramePr>
              <a:graphicFrameLocks noChangeAspect="1"/>
            </p:cNvGraphicFramePr>
            <p:nvPr/>
          </p:nvGraphicFramePr>
          <p:xfrm>
            <a:off x="762000" y="6049963"/>
            <a:ext cx="1336675" cy="795337"/>
          </p:xfrm>
          <a:graphic>
            <a:graphicData uri="http://schemas.openxmlformats.org/presentationml/2006/ole">
              <p:oleObj spid="_x0000_s1035" name="Equation" r:id="rId12" imgW="406080" imgH="241200" progId="Equation.3">
                <p:embed/>
              </p:oleObj>
            </a:graphicData>
          </a:graphic>
        </p:graphicFrame>
        <p:sp>
          <p:nvSpPr>
            <p:cNvPr id="101" name="TextBox 100"/>
            <p:cNvSpPr txBox="1"/>
            <p:nvPr/>
          </p:nvSpPr>
          <p:spPr>
            <a:xfrm>
              <a:off x="1981200" y="6076950"/>
              <a:ext cx="533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m</a:t>
              </a:r>
              <a:r>
                <a:rPr lang="en-US" sz="3600" dirty="0" smtClean="0"/>
                <a:t>ay be positive or negative</a:t>
              </a:r>
              <a:endParaRPr lang="en-US" sz="36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1432560" y="3310731"/>
            <a:ext cx="6949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 flipV="1">
            <a:off x="3157220" y="3614420"/>
            <a:ext cx="26517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V="1">
            <a:off x="624840" y="3126739"/>
            <a:ext cx="1645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1478280" y="3797299"/>
            <a:ext cx="301752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495800" y="4481512"/>
            <a:ext cx="2468880" cy="1588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4" name="Object 93"/>
          <p:cNvGraphicFramePr>
            <a:graphicFrameLocks noChangeAspect="1"/>
          </p:cNvGraphicFramePr>
          <p:nvPr/>
        </p:nvGraphicFramePr>
        <p:xfrm>
          <a:off x="2647950" y="3652520"/>
          <a:ext cx="628650" cy="754380"/>
        </p:xfrm>
        <a:graphic>
          <a:graphicData uri="http://schemas.openxmlformats.org/presentationml/2006/ole">
            <p:oleObj spid="_x0000_s3074" name="Equation" r:id="rId3" imgW="190440" imgH="2286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391150" y="4462463"/>
          <a:ext cx="628650" cy="795337"/>
        </p:xfrm>
        <a:graphic>
          <a:graphicData uri="http://schemas.openxmlformats.org/presentationml/2006/ole">
            <p:oleObj spid="_x0000_s3075" name="Equation" r:id="rId4" imgW="190440" imgH="241200" progId="Equation.3">
              <p:embed/>
            </p:oleObj>
          </a:graphicData>
        </a:graphic>
      </p:graphicFrame>
      <p:cxnSp>
        <p:nvCxnSpPr>
          <p:cNvPr id="96" name="Straight Connector 95"/>
          <p:cNvCxnSpPr/>
          <p:nvPr/>
        </p:nvCxnSpPr>
        <p:spPr>
          <a:xfrm rot="16200000" flipV="1">
            <a:off x="6111240" y="3081020"/>
            <a:ext cx="1737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356100" y="1739900"/>
          <a:ext cx="292100" cy="544512"/>
        </p:xfrm>
        <a:graphic>
          <a:graphicData uri="http://schemas.openxmlformats.org/presentationml/2006/ole">
            <p:oleObj spid="_x0000_s3076" name="Equation" r:id="rId5" imgW="88560" imgH="1648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90600" y="1663700"/>
          <a:ext cx="1001712" cy="585787"/>
        </p:xfrm>
        <a:graphic>
          <a:graphicData uri="http://schemas.openxmlformats.org/presentationml/2006/ole">
            <p:oleObj spid="_x0000_s3077" name="Equation" r:id="rId6" imgW="304560" imgH="17748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446520" y="1646238"/>
          <a:ext cx="1001713" cy="627062"/>
        </p:xfrm>
        <a:graphic>
          <a:graphicData uri="http://schemas.openxmlformats.org/presentationml/2006/ole">
            <p:oleObj spid="_x0000_s3078" name="Equation" r:id="rId7" imgW="304560" imgH="19044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917950" y="2578100"/>
          <a:ext cx="501650" cy="754063"/>
        </p:xfrm>
        <a:graphic>
          <a:graphicData uri="http://schemas.openxmlformats.org/presentationml/2006/ole">
            <p:oleObj spid="_x0000_s3079" name="Equation" r:id="rId8" imgW="152280" imgH="22860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533400" y="2501900"/>
          <a:ext cx="877888" cy="754063"/>
        </p:xfrm>
        <a:graphic>
          <a:graphicData uri="http://schemas.openxmlformats.org/presentationml/2006/ole">
            <p:oleObj spid="_x0000_s3080" name="Equation" r:id="rId9" imgW="266400" imgH="2286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102032" y="2557463"/>
          <a:ext cx="877888" cy="795337"/>
        </p:xfrm>
        <a:graphic>
          <a:graphicData uri="http://schemas.openxmlformats.org/presentationml/2006/ole">
            <p:oleObj spid="_x0000_s3081" name="Equation" r:id="rId10" imgW="266400" imgH="241200" progId="Equation.3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62000" y="5334000"/>
            <a:ext cx="6553200" cy="1511300"/>
            <a:chOff x="762000" y="5334000"/>
            <a:chExt cx="6553200" cy="1511300"/>
          </a:xfrm>
        </p:grpSpPr>
        <p:graphicFrame>
          <p:nvGraphicFramePr>
            <p:cNvPr id="19" name="Object 10"/>
            <p:cNvGraphicFramePr>
              <a:graphicFrameLocks noChangeAspect="1"/>
            </p:cNvGraphicFramePr>
            <p:nvPr/>
          </p:nvGraphicFramePr>
          <p:xfrm>
            <a:off x="1128713" y="5368925"/>
            <a:ext cx="876300" cy="669925"/>
          </p:xfrm>
          <a:graphic>
            <a:graphicData uri="http://schemas.openxmlformats.org/presentationml/2006/ole">
              <p:oleObj spid="_x0000_s3082" name="Equation" r:id="rId11" imgW="266400" imgH="203040" progId="Equation.3">
                <p:embed/>
              </p:oleObj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1981200" y="5334000"/>
              <a:ext cx="533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m</a:t>
              </a:r>
              <a:r>
                <a:rPr lang="en-US" sz="3600" dirty="0" smtClean="0"/>
                <a:t>ay be positive or negative</a:t>
              </a:r>
              <a:endParaRPr lang="en-US" sz="3600" dirty="0"/>
            </a:p>
          </p:txBody>
        </p:sp>
        <p:graphicFrame>
          <p:nvGraphicFramePr>
            <p:cNvPr id="21" name="Object 10"/>
            <p:cNvGraphicFramePr>
              <a:graphicFrameLocks noChangeAspect="1"/>
            </p:cNvGraphicFramePr>
            <p:nvPr/>
          </p:nvGraphicFramePr>
          <p:xfrm>
            <a:off x="762000" y="6049963"/>
            <a:ext cx="1336675" cy="795337"/>
          </p:xfrm>
          <a:graphic>
            <a:graphicData uri="http://schemas.openxmlformats.org/presentationml/2006/ole">
              <p:oleObj spid="_x0000_s3083" name="Equation" r:id="rId12" imgW="406080" imgH="241200" progId="Equation.3">
                <p:embed/>
              </p:oleObj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1981200" y="6076950"/>
              <a:ext cx="533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m</a:t>
              </a:r>
              <a:r>
                <a:rPr lang="en-US" sz="3600" dirty="0" smtClean="0"/>
                <a:t>ay be positive or negative</a:t>
              </a:r>
              <a:endParaRPr lang="en-US" sz="3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Stencil Possibility 2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Equation 3.0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</dc:creator>
  <cp:lastModifiedBy>Charlie</cp:lastModifiedBy>
  <cp:revision>33</cp:revision>
  <dcterms:created xsi:type="dcterms:W3CDTF">2006-08-16T00:00:00Z</dcterms:created>
  <dcterms:modified xsi:type="dcterms:W3CDTF">2014-09-03T04:04:52Z</dcterms:modified>
</cp:coreProperties>
</file>