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887" autoAdjust="0"/>
    <p:restoredTop sz="94660"/>
  </p:normalViewPr>
  <p:slideViewPr>
    <p:cSldViewPr>
      <p:cViewPr varScale="1">
        <p:scale>
          <a:sx n="108" d="100"/>
          <a:sy n="108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3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Cell centered data</a:t>
            </a:r>
          </a:p>
          <a:p>
            <a:r>
              <a:rPr lang="en-US" dirty="0" err="1" smtClean="0"/>
              <a:t>N_cells</a:t>
            </a:r>
            <a:r>
              <a:rPr lang="en-US" dirty="0" smtClean="0"/>
              <a:t> = even, good case (divisible by 2)</a:t>
            </a:r>
          </a:p>
          <a:p>
            <a:r>
              <a:rPr lang="en-US" dirty="0" smtClean="0"/>
              <a:t>Average cells in groups of 2</a:t>
            </a: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600200" y="2133600"/>
            <a:ext cx="6858000" cy="919113"/>
            <a:chOff x="1371600" y="2133600"/>
            <a:chExt cx="73914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371600" y="21336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133600"/>
              <a:ext cx="646007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32007" y="2133600"/>
              <a:ext cx="1457114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03048" y="2133600"/>
              <a:ext cx="2031154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21336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79844" y="2133600"/>
              <a:ext cx="523203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35" name="TextBox 34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23" idx="2"/>
            <a:endCxn id="28" idx="0"/>
          </p:cNvCxnSpPr>
          <p:nvPr/>
        </p:nvCxnSpPr>
        <p:spPr>
          <a:xfrm rot="16200000" flipH="1">
            <a:off x="2869781" y="2931237"/>
            <a:ext cx="449243" cy="6921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8" idx="0"/>
          </p:cNvCxnSpPr>
          <p:nvPr/>
        </p:nvCxnSpPr>
        <p:spPr>
          <a:xfrm rot="5400000">
            <a:off x="3357619" y="3135593"/>
            <a:ext cx="449243" cy="2834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30" idx="0"/>
          </p:cNvCxnSpPr>
          <p:nvPr/>
        </p:nvCxnSpPr>
        <p:spPr>
          <a:xfrm rot="16200000" flipH="1">
            <a:off x="4888365" y="2798424"/>
            <a:ext cx="449243" cy="9578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30" idx="0"/>
          </p:cNvCxnSpPr>
          <p:nvPr/>
        </p:nvCxnSpPr>
        <p:spPr>
          <a:xfrm rot="5400000">
            <a:off x="5480872" y="3163738"/>
            <a:ext cx="449243" cy="2271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18160" y="3501956"/>
            <a:ext cx="8625840" cy="917643"/>
            <a:chOff x="487680" y="3429000"/>
            <a:chExt cx="9311640" cy="9906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7680" y="3429000"/>
              <a:ext cx="6757284" cy="990600"/>
              <a:chOff x="182880" y="3200400"/>
              <a:chExt cx="6757284" cy="990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3200400"/>
                <a:ext cx="2103120" cy="9906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86000" y="3200400"/>
                <a:ext cx="210312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79844" y="3200400"/>
                <a:ext cx="256032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endParaRPr lang="en-US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239000" y="3429000"/>
              <a:ext cx="256032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551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Cell centered data</a:t>
            </a:r>
          </a:p>
          <a:p>
            <a:r>
              <a:rPr lang="en-US" dirty="0" err="1" smtClean="0"/>
              <a:t>N_cells</a:t>
            </a:r>
            <a:r>
              <a:rPr lang="en-US" dirty="0" smtClean="0"/>
              <a:t> = odd, issue</a:t>
            </a:r>
          </a:p>
          <a:p>
            <a:r>
              <a:rPr lang="en-US" dirty="0" smtClean="0"/>
              <a:t>Fix: restrict similar to vertex-based restriction</a:t>
            </a:r>
          </a:p>
          <a:p>
            <a:r>
              <a:rPr lang="en-US" dirty="0" smtClean="0"/>
              <a:t>(every odd cell is retained, even are NOT used)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9200" y="2133600"/>
            <a:ext cx="7848600" cy="990600"/>
            <a:chOff x="1219200" y="1447800"/>
            <a:chExt cx="78486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1447800"/>
              <a:ext cx="457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4478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4644" y="14478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19200" y="3429000"/>
            <a:ext cx="7848600" cy="990600"/>
            <a:chOff x="1219200" y="1447800"/>
            <a:chExt cx="7848600" cy="990600"/>
          </a:xfrm>
        </p:grpSpPr>
        <p:sp>
          <p:nvSpPr>
            <p:cNvPr id="52" name="Rectangle 5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1447800"/>
              <a:ext cx="2362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60" name="TextBox 59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18" idx="2"/>
            <a:endCxn id="58" idx="0"/>
          </p:cNvCxnSpPr>
          <p:nvPr/>
        </p:nvCxnSpPr>
        <p:spPr>
          <a:xfrm rot="5400000">
            <a:off x="24384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53" idx="0"/>
          </p:cNvCxnSpPr>
          <p:nvPr/>
        </p:nvCxnSpPr>
        <p:spPr>
          <a:xfrm rot="16200000" flipH="1">
            <a:off x="4011930" y="3211830"/>
            <a:ext cx="304800" cy="1295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55" idx="0"/>
          </p:cNvCxnSpPr>
          <p:nvPr/>
        </p:nvCxnSpPr>
        <p:spPr>
          <a:xfrm rot="5400000">
            <a:off x="61722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800" y="5181600"/>
            <a:ext cx="860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Discussed in</a:t>
            </a:r>
          </a:p>
          <a:p>
            <a:r>
              <a:rPr lang="en-US" dirty="0" smtClean="0"/>
              <a:t>https://www10.informatik.uni-erlangen.de/Publications/Theses/2007/Bergler_DA_07.pdf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63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Node data</a:t>
            </a:r>
          </a:p>
          <a:p>
            <a:r>
              <a:rPr lang="en-US" dirty="0" err="1" smtClean="0"/>
              <a:t>N_nodes</a:t>
            </a:r>
            <a:r>
              <a:rPr lang="en-US" dirty="0" smtClean="0"/>
              <a:t> = odd, good case (cells divisible by 2)</a:t>
            </a:r>
          </a:p>
        </p:txBody>
      </p:sp>
      <p:grpSp>
        <p:nvGrpSpPr>
          <p:cNvPr id="2" name="Group 33"/>
          <p:cNvGrpSpPr/>
          <p:nvPr/>
        </p:nvGrpSpPr>
        <p:grpSpPr>
          <a:xfrm>
            <a:off x="487680" y="3429000"/>
            <a:ext cx="8580120" cy="990600"/>
            <a:chOff x="182880" y="3200400"/>
            <a:chExt cx="8580120" cy="990600"/>
          </a:xfrm>
        </p:grpSpPr>
        <p:sp>
          <p:nvSpPr>
            <p:cNvPr id="27" name="Rectangle 26"/>
            <p:cNvSpPr/>
            <p:nvPr/>
          </p:nvSpPr>
          <p:spPr>
            <a:xfrm>
              <a:off x="182880" y="3200400"/>
              <a:ext cx="210312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6000" y="3200400"/>
              <a:ext cx="21031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79844" y="3200400"/>
              <a:ext cx="25603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32004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1676400" y="2133600"/>
            <a:ext cx="7391400" cy="990600"/>
            <a:chOff x="1371600" y="2133600"/>
            <a:chExt cx="73914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371600" y="21336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1336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21336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21336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79844" y="21336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1336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" name="Group 37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35" name="TextBox 34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23" idx="2"/>
            <a:endCxn id="28" idx="0"/>
          </p:cNvCxnSpPr>
          <p:nvPr/>
        </p:nvCxnSpPr>
        <p:spPr>
          <a:xfrm rot="16200000" flipH="1">
            <a:off x="3192780" y="2979420"/>
            <a:ext cx="304800" cy="5943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8" idx="0"/>
          </p:cNvCxnSpPr>
          <p:nvPr/>
        </p:nvCxnSpPr>
        <p:spPr>
          <a:xfrm rot="5400000">
            <a:off x="3718560" y="3048000"/>
            <a:ext cx="3048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30" idx="0"/>
          </p:cNvCxnSpPr>
          <p:nvPr/>
        </p:nvCxnSpPr>
        <p:spPr>
          <a:xfrm rot="16200000" flipH="1">
            <a:off x="5355204" y="2819400"/>
            <a:ext cx="3048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30" idx="0"/>
          </p:cNvCxnSpPr>
          <p:nvPr/>
        </p:nvCxnSpPr>
        <p:spPr>
          <a:xfrm rot="5400000">
            <a:off x="5992302" y="3096702"/>
            <a:ext cx="304800" cy="3597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Node data</a:t>
            </a:r>
          </a:p>
          <a:p>
            <a:r>
              <a:rPr lang="en-US" dirty="0" err="1" smtClean="0"/>
              <a:t>N_node</a:t>
            </a:r>
            <a:r>
              <a:rPr lang="en-US" dirty="0" smtClean="0"/>
              <a:t> = odd, issue</a:t>
            </a:r>
          </a:p>
          <a:p>
            <a:r>
              <a:rPr lang="en-US" dirty="0" smtClean="0"/>
              <a:t>Fix:</a:t>
            </a:r>
          </a:p>
          <a:p>
            <a:endParaRPr lang="en-US" dirty="0" smtClean="0"/>
          </a:p>
        </p:txBody>
      </p:sp>
      <p:grpSp>
        <p:nvGrpSpPr>
          <p:cNvPr id="2" name="Group 18"/>
          <p:cNvGrpSpPr/>
          <p:nvPr/>
        </p:nvGrpSpPr>
        <p:grpSpPr>
          <a:xfrm>
            <a:off x="1219200" y="2133600"/>
            <a:ext cx="7848600" cy="990600"/>
            <a:chOff x="1219200" y="1447800"/>
            <a:chExt cx="78486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1447800"/>
              <a:ext cx="457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4478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4644" y="14478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219200" y="3429000"/>
            <a:ext cx="7848600" cy="990600"/>
            <a:chOff x="1219200" y="1447800"/>
            <a:chExt cx="7848600" cy="990600"/>
          </a:xfrm>
        </p:grpSpPr>
        <p:sp>
          <p:nvSpPr>
            <p:cNvPr id="52" name="Rectangle 5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1447800"/>
              <a:ext cx="2362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" name="Group 58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60" name="TextBox 59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18" idx="2"/>
            <a:endCxn id="58" idx="0"/>
          </p:cNvCxnSpPr>
          <p:nvPr/>
        </p:nvCxnSpPr>
        <p:spPr>
          <a:xfrm rot="5400000">
            <a:off x="24384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53" idx="0"/>
          </p:cNvCxnSpPr>
          <p:nvPr/>
        </p:nvCxnSpPr>
        <p:spPr>
          <a:xfrm rot="16200000" flipH="1">
            <a:off x="4011930" y="3211830"/>
            <a:ext cx="304800" cy="1295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55" idx="0"/>
          </p:cNvCxnSpPr>
          <p:nvPr/>
        </p:nvCxnSpPr>
        <p:spPr>
          <a:xfrm rot="5400000">
            <a:off x="61722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800" y="5181600"/>
            <a:ext cx="860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Discussed in</a:t>
            </a:r>
          </a:p>
          <a:p>
            <a:r>
              <a:rPr lang="en-US" dirty="0" smtClean="0"/>
              <a:t>https://www10.informatik.uni-erlangen.de/Publications/Theses/2007/Bergler_DA_07.pdf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91000" y="0"/>
            <a:ext cx="1447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 base grid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007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Flow Chart</a:t>
            </a:r>
          </a:p>
          <a:p>
            <a:r>
              <a:rPr lang="en-US" sz="4000" dirty="0" smtClean="0"/>
              <a:t>-Test routines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295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 restricted grids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2438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 f to coarse grids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4290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Prolongate</a:t>
            </a:r>
            <a:r>
              <a:rPr lang="en-US" dirty="0" smtClean="0"/>
              <a:t> f back to fine grids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Flow Chart</a:t>
            </a:r>
          </a:p>
          <a:p>
            <a:r>
              <a:rPr lang="en-US" sz="4000" dirty="0" smtClean="0"/>
              <a:t>-MG levels/def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5105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35052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rot="5400000" flipH="1" flipV="1">
            <a:off x="2286000" y="4267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57600" y="19050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0"/>
            <a:endCxn id="12" idx="2"/>
          </p:cNvCxnSpPr>
          <p:nvPr/>
        </p:nvCxnSpPr>
        <p:spPr>
          <a:xfrm rot="5400000" flipH="1" flipV="1">
            <a:off x="3429000" y="236220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5105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 rot="16200000" flipH="1">
            <a:off x="4953000" y="22860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16200000" flipH="1">
            <a:off x="6324600" y="4114800"/>
            <a:ext cx="838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81400" y="4876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175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574</cp:revision>
  <dcterms:created xsi:type="dcterms:W3CDTF">2006-08-16T00:00:00Z</dcterms:created>
  <dcterms:modified xsi:type="dcterms:W3CDTF">2015-03-13T03:16:55Z</dcterms:modified>
</cp:coreProperties>
</file>