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73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0A5-A026-F1D6-023B-886FF63E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B8379-625E-A366-EEC4-E3E61AD5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D688-BC05-EBCA-9CB6-59A3F941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A309-4974-2F97-3E38-1FE6DEC7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E9C9-D293-7FC8-4228-A8F4220E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1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43CE-0AD5-4324-5882-B9D763F4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43EBD-C6B6-B02E-BB06-605C65B8F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B849-FEE2-7CFA-245F-C2A26EAD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3DFA-86C7-9AD1-D543-DB2F393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B9A5-EC36-3B03-FD4B-713F89C7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AEE64-F47A-AE46-7043-13C4239BF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BC88-6FC2-E8CC-FAC2-24E5EC25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89B1-2679-A8DD-FF74-9BC7A5AE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1D8B-36E3-DCAE-7C11-E7DF1742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9623-7304-A9CE-E431-5B6EE067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74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D22E-FAA4-0928-3441-85C50E39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8734-1849-58A3-007C-5BD6310E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14AC-416E-82EE-EA02-99A6837B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4D945-6D1E-0C39-6AC6-7C81E01F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D6CE-4681-2A9D-71AD-6B17DDB6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E83-E7BE-1F12-6C4C-720B257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D104-0572-A851-C87D-478A42AD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E9F4-303C-FCE1-E561-0341008A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E6DD-BA2F-01FB-3435-647A43E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C467-5CC5-4D43-7277-C6B7DEBA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089E-41FA-3E85-732E-15F026C5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80D-8916-0352-0C6F-D3C2CD35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5C8E-599D-03F9-3603-997F2DA7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191BF-8596-2A8A-F63B-FFBE4A73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BA96A-B23F-D747-FF71-17F2ACEF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2622-FCBD-4206-38EA-7734DE47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4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5189-38CE-1C91-0639-5613E6DA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159B-8F0E-B8F7-55FA-8F097364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02F6D-FCFB-2121-7677-F934C53D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A854-4FFF-C3FA-27B2-54AD2B580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B6144-6FB3-A4BC-E46F-70B83DCCD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82D03-9C8F-9C73-B4C2-A190EC53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0207B-484C-01B6-5A13-AA7C180C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CBE6B-209B-2E2D-3244-D710ED0F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10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7707-B8A6-6265-0D23-D10C492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EABB1-382D-543A-E65B-E28A3A4C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6C5-3DDB-E6E8-B2A0-76BE09B7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13533-9CFB-DAD4-70A7-349A751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7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30E44-4D31-3ED5-61F9-AC303664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E3DE-BA00-6F6D-4CE9-04E3A4CE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18F6-E2E8-6D78-5342-6605A79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BB1B-BB78-60B3-9D20-A9CCDB2F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E761-CBC2-4118-9713-E64829C7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9DFA-50CE-6215-5752-9D690221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8486-18BD-BF16-41E2-29202883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5885-56DB-3995-FB5C-275BDBA3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CFED-2FDF-9E21-FCE6-99D5ABC4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4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8711-74BF-227E-EEE1-16656E8B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004CA-127A-9D42-DF94-F4A81306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117C-83EE-87DA-D627-E78A952F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1C90-E7E7-059B-2BB1-ADCCA652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DA80E-1158-AA7A-B46E-B9EC522C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2AA4-A395-2738-23F0-9C27612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F4B39-FFF7-8FEC-9847-F6396A55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FA2C-E01E-3D14-5CE3-32051886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0E6D-3659-8A8F-BF1A-9BABAA3DF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A0C3-572C-4EB2-8FF8-F7B0C5F38D0A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9DB7-E2BD-9489-6240-72913F4EA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4922-9483-1A9F-68C0-24687BE93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6379-020F-471C-9649-3A51BC5CB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9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ood surface&#10;&#10;Description automatically generated with medium confidence">
            <a:extLst>
              <a:ext uri="{FF2B5EF4-FFF2-40B4-BE49-F238E27FC236}">
                <a16:creationId xmlns:a16="http://schemas.microsoft.com/office/drawing/2014/main" id="{51476470-EF2C-A0B5-AA8A-2B0625B7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590550"/>
            <a:ext cx="539115" cy="5400000"/>
          </a:xfrm>
          <a:prstGeom prst="rect">
            <a:avLst/>
          </a:prstGeom>
        </p:spPr>
      </p:pic>
      <p:pic>
        <p:nvPicPr>
          <p:cNvPr id="25" name="Picture 24" descr="A picture containing floor&#10;&#10;Description automatically generated">
            <a:extLst>
              <a:ext uri="{FF2B5EF4-FFF2-40B4-BE49-F238E27FC236}">
                <a16:creationId xmlns:a16="http://schemas.microsoft.com/office/drawing/2014/main" id="{44054868-BCD5-BE91-05EC-AA104A699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911772" y="3410032"/>
            <a:ext cx="297181" cy="304800"/>
          </a:xfrm>
          <a:prstGeom prst="rect">
            <a:avLst/>
          </a:prstGeom>
        </p:spPr>
      </p:pic>
      <p:pic>
        <p:nvPicPr>
          <p:cNvPr id="27" name="Picture 26" descr="A picture containing floor&#10;&#10;Description automatically generated">
            <a:extLst>
              <a:ext uri="{FF2B5EF4-FFF2-40B4-BE49-F238E27FC236}">
                <a16:creationId xmlns:a16="http://schemas.microsoft.com/office/drawing/2014/main" id="{48DB40D5-27E8-F2F2-9350-35A2E5C45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705411" y="3534934"/>
            <a:ext cx="297181" cy="304800"/>
          </a:xfrm>
          <a:prstGeom prst="rect">
            <a:avLst/>
          </a:prstGeom>
        </p:spPr>
      </p:pic>
      <p:pic>
        <p:nvPicPr>
          <p:cNvPr id="29" name="Picture 28" descr="A picture containing floor&#10;&#10;Description automatically generated">
            <a:extLst>
              <a:ext uri="{FF2B5EF4-FFF2-40B4-BE49-F238E27FC236}">
                <a16:creationId xmlns:a16="http://schemas.microsoft.com/office/drawing/2014/main" id="{58F8B062-4147-DA2F-9A7F-46B85EA86E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902011" y="4664516"/>
            <a:ext cx="297181" cy="304800"/>
          </a:xfrm>
          <a:prstGeom prst="rect">
            <a:avLst/>
          </a:prstGeom>
        </p:spPr>
      </p:pic>
      <p:pic>
        <p:nvPicPr>
          <p:cNvPr id="31" name="Picture 30" descr="A picture containing floor&#10;&#10;Description automatically generated">
            <a:extLst>
              <a:ext uri="{FF2B5EF4-FFF2-40B4-BE49-F238E27FC236}">
                <a16:creationId xmlns:a16="http://schemas.microsoft.com/office/drawing/2014/main" id="{D7563A46-33DA-F375-1723-8AB9160B1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96112" y="3961240"/>
            <a:ext cx="297181" cy="304800"/>
          </a:xfrm>
          <a:prstGeom prst="rect">
            <a:avLst/>
          </a:prstGeom>
        </p:spPr>
      </p:pic>
      <p:pic>
        <p:nvPicPr>
          <p:cNvPr id="33" name="Picture 32" descr="A picture containing floor&#10;&#10;Description automatically generated">
            <a:extLst>
              <a:ext uri="{FF2B5EF4-FFF2-40B4-BE49-F238E27FC236}">
                <a16:creationId xmlns:a16="http://schemas.microsoft.com/office/drawing/2014/main" id="{2E4AC5AD-B990-A04D-79F3-06001CFFC1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88467" y="4082746"/>
            <a:ext cx="297181" cy="304800"/>
          </a:xfrm>
          <a:prstGeom prst="rect">
            <a:avLst/>
          </a:prstGeom>
        </p:spPr>
      </p:pic>
      <p:pic>
        <p:nvPicPr>
          <p:cNvPr id="35" name="Picture 34" descr="A picture containing floor&#10;&#10;Description automatically generated">
            <a:extLst>
              <a:ext uri="{FF2B5EF4-FFF2-40B4-BE49-F238E27FC236}">
                <a16:creationId xmlns:a16="http://schemas.microsoft.com/office/drawing/2014/main" id="{A60C3FB1-9209-3857-C99D-33526074A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91993" y="4235146"/>
            <a:ext cx="297181" cy="304800"/>
          </a:xfrm>
          <a:prstGeom prst="rect">
            <a:avLst/>
          </a:prstGeom>
        </p:spPr>
      </p:pic>
      <p:pic>
        <p:nvPicPr>
          <p:cNvPr id="39" name="Picture 38" descr="A picture containing floor&#10;&#10;Description automatically generated">
            <a:extLst>
              <a:ext uri="{FF2B5EF4-FFF2-40B4-BE49-F238E27FC236}">
                <a16:creationId xmlns:a16="http://schemas.microsoft.com/office/drawing/2014/main" id="{4D3D1680-C29F-2340-05C3-60860DF5B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78990" y="4486606"/>
            <a:ext cx="297181" cy="304800"/>
          </a:xfrm>
          <a:prstGeom prst="rect">
            <a:avLst/>
          </a:prstGeom>
        </p:spPr>
      </p:pic>
      <p:pic>
        <p:nvPicPr>
          <p:cNvPr id="41" name="Picture 40" descr="A picture containing floor&#10;&#10;Description automatically generated">
            <a:extLst>
              <a:ext uri="{FF2B5EF4-FFF2-40B4-BE49-F238E27FC236}">
                <a16:creationId xmlns:a16="http://schemas.microsoft.com/office/drawing/2014/main" id="{D4224687-2A3D-6FF9-11B6-727FFAC84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72629" y="4611508"/>
            <a:ext cx="297181" cy="304800"/>
          </a:xfrm>
          <a:prstGeom prst="rect">
            <a:avLst/>
          </a:prstGeom>
        </p:spPr>
      </p:pic>
      <p:pic>
        <p:nvPicPr>
          <p:cNvPr id="43" name="Picture 42" descr="A picture containing floor&#10;&#10;Description automatically generated">
            <a:extLst>
              <a:ext uri="{FF2B5EF4-FFF2-40B4-BE49-F238E27FC236}">
                <a16:creationId xmlns:a16="http://schemas.microsoft.com/office/drawing/2014/main" id="{2A9F52FA-58CA-EC51-B205-7A5037BD0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81351" y="4899399"/>
            <a:ext cx="297181" cy="304800"/>
          </a:xfrm>
          <a:prstGeom prst="rect">
            <a:avLst/>
          </a:prstGeom>
        </p:spPr>
      </p:pic>
      <p:pic>
        <p:nvPicPr>
          <p:cNvPr id="45" name="Picture 44" descr="A picture containing floor&#10;&#10;Description automatically generated">
            <a:extLst>
              <a:ext uri="{FF2B5EF4-FFF2-40B4-BE49-F238E27FC236}">
                <a16:creationId xmlns:a16="http://schemas.microsoft.com/office/drawing/2014/main" id="{DCBE02A4-CD3E-4210-EFCE-2DFE08047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903929" y="5025129"/>
            <a:ext cx="297181" cy="304800"/>
          </a:xfrm>
          <a:prstGeom prst="rect">
            <a:avLst/>
          </a:prstGeom>
        </p:spPr>
      </p:pic>
      <p:pic>
        <p:nvPicPr>
          <p:cNvPr id="47" name="Picture 46" descr="A picture containing floor&#10;&#10;Description automatically generated">
            <a:extLst>
              <a:ext uri="{FF2B5EF4-FFF2-40B4-BE49-F238E27FC236}">
                <a16:creationId xmlns:a16="http://schemas.microsoft.com/office/drawing/2014/main" id="{4EA45AAC-6747-90D6-5F39-B7A825118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96284" y="5146635"/>
            <a:ext cx="297181" cy="304800"/>
          </a:xfrm>
          <a:prstGeom prst="rect">
            <a:avLst/>
          </a:prstGeom>
        </p:spPr>
      </p:pic>
      <p:pic>
        <p:nvPicPr>
          <p:cNvPr id="49" name="Picture 48" descr="A picture containing floor&#10;&#10;Description automatically generated">
            <a:extLst>
              <a:ext uri="{FF2B5EF4-FFF2-40B4-BE49-F238E27FC236}">
                <a16:creationId xmlns:a16="http://schemas.microsoft.com/office/drawing/2014/main" id="{4C883235-88EF-BE22-1C4B-D99224B9D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99810" y="5299035"/>
            <a:ext cx="297181" cy="304800"/>
          </a:xfrm>
          <a:prstGeom prst="rect">
            <a:avLst/>
          </a:prstGeom>
        </p:spPr>
      </p:pic>
      <p:pic>
        <p:nvPicPr>
          <p:cNvPr id="13" name="Picture 12" descr="A picture containing text, food, beverage, alcohol&#10;&#10;Description automatically generated">
            <a:extLst>
              <a:ext uri="{FF2B5EF4-FFF2-40B4-BE49-F238E27FC236}">
                <a16:creationId xmlns:a16="http://schemas.microsoft.com/office/drawing/2014/main" id="{773F3435-C5BD-C1D9-8B88-F220EEFE00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r="28330"/>
          <a:stretch/>
        </p:blipFill>
        <p:spPr>
          <a:xfrm>
            <a:off x="2670415" y="4723501"/>
            <a:ext cx="539115" cy="1212856"/>
          </a:xfrm>
          <a:prstGeom prst="rect">
            <a:avLst/>
          </a:prstGeom>
        </p:spPr>
      </p:pic>
      <p:pic>
        <p:nvPicPr>
          <p:cNvPr id="57" name="Picture 56" descr="A picture containing floor&#10;&#10;Description automatically generated">
            <a:extLst>
              <a:ext uri="{FF2B5EF4-FFF2-40B4-BE49-F238E27FC236}">
                <a16:creationId xmlns:a16="http://schemas.microsoft.com/office/drawing/2014/main" id="{7C58EF70-05DF-21A7-2BCB-ED6F10DCF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57811" y="3687334"/>
            <a:ext cx="297181" cy="304800"/>
          </a:xfrm>
          <a:prstGeom prst="rect">
            <a:avLst/>
          </a:prstGeom>
        </p:spPr>
      </p:pic>
      <p:pic>
        <p:nvPicPr>
          <p:cNvPr id="59" name="Picture 58" descr="A picture containing floor&#10;&#10;Description automatically generated">
            <a:extLst>
              <a:ext uri="{FF2B5EF4-FFF2-40B4-BE49-F238E27FC236}">
                <a16:creationId xmlns:a16="http://schemas.microsoft.com/office/drawing/2014/main" id="{25D1A19F-58F1-D299-2117-BAA4DC77C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81350" y="3781342"/>
            <a:ext cx="297181" cy="304800"/>
          </a:xfrm>
          <a:prstGeom prst="rect">
            <a:avLst/>
          </a:prstGeom>
        </p:spPr>
      </p:pic>
      <p:pic>
        <p:nvPicPr>
          <p:cNvPr id="61" name="Picture 60" descr="A picture containing floor&#10;&#10;Description automatically generated">
            <a:extLst>
              <a:ext uri="{FF2B5EF4-FFF2-40B4-BE49-F238E27FC236}">
                <a16:creationId xmlns:a16="http://schemas.microsoft.com/office/drawing/2014/main" id="{D44DEAC4-C536-F96C-8E34-E4F9C081C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97016" y="1469530"/>
            <a:ext cx="297181" cy="304800"/>
          </a:xfrm>
          <a:prstGeom prst="rect">
            <a:avLst/>
          </a:prstGeom>
        </p:spPr>
      </p:pic>
      <p:pic>
        <p:nvPicPr>
          <p:cNvPr id="63" name="Picture 62" descr="A picture containing floor&#10;&#10;Description automatically generated">
            <a:extLst>
              <a:ext uri="{FF2B5EF4-FFF2-40B4-BE49-F238E27FC236}">
                <a16:creationId xmlns:a16="http://schemas.microsoft.com/office/drawing/2014/main" id="{BEEC3F8E-1AA7-A755-7C91-B0C229378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90655" y="1594432"/>
            <a:ext cx="297181" cy="304800"/>
          </a:xfrm>
          <a:prstGeom prst="rect">
            <a:avLst/>
          </a:prstGeom>
        </p:spPr>
      </p:pic>
      <p:pic>
        <p:nvPicPr>
          <p:cNvPr id="65" name="Picture 64" descr="A picture containing floor&#10;&#10;Description automatically generated">
            <a:extLst>
              <a:ext uri="{FF2B5EF4-FFF2-40B4-BE49-F238E27FC236}">
                <a16:creationId xmlns:a16="http://schemas.microsoft.com/office/drawing/2014/main" id="{EF308303-BCE5-14FB-48F5-A3FA54380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87255" y="2724014"/>
            <a:ext cx="297181" cy="304800"/>
          </a:xfrm>
          <a:prstGeom prst="rect">
            <a:avLst/>
          </a:prstGeom>
        </p:spPr>
      </p:pic>
      <p:pic>
        <p:nvPicPr>
          <p:cNvPr id="67" name="Picture 66" descr="A picture containing floor&#10;&#10;Description automatically generated">
            <a:extLst>
              <a:ext uri="{FF2B5EF4-FFF2-40B4-BE49-F238E27FC236}">
                <a16:creationId xmlns:a16="http://schemas.microsoft.com/office/drawing/2014/main" id="{02E2814B-47E2-2134-60A8-6DF8424D2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81356" y="2020738"/>
            <a:ext cx="297181" cy="304800"/>
          </a:xfrm>
          <a:prstGeom prst="rect">
            <a:avLst/>
          </a:prstGeom>
        </p:spPr>
      </p:pic>
      <p:pic>
        <p:nvPicPr>
          <p:cNvPr id="69" name="Picture 68" descr="A picture containing floor&#10;&#10;Description automatically generated">
            <a:extLst>
              <a:ext uri="{FF2B5EF4-FFF2-40B4-BE49-F238E27FC236}">
                <a16:creationId xmlns:a16="http://schemas.microsoft.com/office/drawing/2014/main" id="{B6DA919E-A040-F050-02D9-1D771D95F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73711" y="2142244"/>
            <a:ext cx="297181" cy="304800"/>
          </a:xfrm>
          <a:prstGeom prst="rect">
            <a:avLst/>
          </a:prstGeom>
        </p:spPr>
      </p:pic>
      <p:pic>
        <p:nvPicPr>
          <p:cNvPr id="71" name="Picture 70" descr="A picture containing floor&#10;&#10;Description automatically generated">
            <a:extLst>
              <a:ext uri="{FF2B5EF4-FFF2-40B4-BE49-F238E27FC236}">
                <a16:creationId xmlns:a16="http://schemas.microsoft.com/office/drawing/2014/main" id="{02692C0F-0EFB-FC4C-6C0E-48FAD488A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77237" y="2294644"/>
            <a:ext cx="297181" cy="304800"/>
          </a:xfrm>
          <a:prstGeom prst="rect">
            <a:avLst/>
          </a:prstGeom>
        </p:spPr>
      </p:pic>
      <p:pic>
        <p:nvPicPr>
          <p:cNvPr id="73" name="Picture 72" descr="A picture containing floor&#10;&#10;Description automatically generated">
            <a:extLst>
              <a:ext uri="{FF2B5EF4-FFF2-40B4-BE49-F238E27FC236}">
                <a16:creationId xmlns:a16="http://schemas.microsoft.com/office/drawing/2014/main" id="{AE705A63-0C9A-65F6-A0B1-9ED926D37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69591" y="2420374"/>
            <a:ext cx="297181" cy="304800"/>
          </a:xfrm>
          <a:prstGeom prst="rect">
            <a:avLst/>
          </a:prstGeom>
        </p:spPr>
      </p:pic>
      <p:pic>
        <p:nvPicPr>
          <p:cNvPr id="75" name="Picture 74" descr="A picture containing floor&#10;&#10;Description automatically generated">
            <a:extLst>
              <a:ext uri="{FF2B5EF4-FFF2-40B4-BE49-F238E27FC236}">
                <a16:creationId xmlns:a16="http://schemas.microsoft.com/office/drawing/2014/main" id="{77FFC0E1-5FC1-5C8D-41E1-1F823EEC6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64234" y="2546104"/>
            <a:ext cx="297181" cy="304800"/>
          </a:xfrm>
          <a:prstGeom prst="rect">
            <a:avLst/>
          </a:prstGeom>
        </p:spPr>
      </p:pic>
      <p:pic>
        <p:nvPicPr>
          <p:cNvPr id="77" name="Picture 76" descr="A picture containing floor&#10;&#10;Description automatically generated">
            <a:extLst>
              <a:ext uri="{FF2B5EF4-FFF2-40B4-BE49-F238E27FC236}">
                <a16:creationId xmlns:a16="http://schemas.microsoft.com/office/drawing/2014/main" id="{4D4159A2-EC4F-82C4-AD5B-6FD6A1F97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57873" y="2671006"/>
            <a:ext cx="297181" cy="304800"/>
          </a:xfrm>
          <a:prstGeom prst="rect">
            <a:avLst/>
          </a:prstGeom>
        </p:spPr>
      </p:pic>
      <p:pic>
        <p:nvPicPr>
          <p:cNvPr id="79" name="Picture 78" descr="A picture containing floor&#10;&#10;Description automatically generated">
            <a:extLst>
              <a:ext uri="{FF2B5EF4-FFF2-40B4-BE49-F238E27FC236}">
                <a16:creationId xmlns:a16="http://schemas.microsoft.com/office/drawing/2014/main" id="{7F0E2EFD-25C8-F08F-B2B1-46ED96865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66595" y="2958897"/>
            <a:ext cx="297181" cy="304800"/>
          </a:xfrm>
          <a:prstGeom prst="rect">
            <a:avLst/>
          </a:prstGeom>
        </p:spPr>
      </p:pic>
      <p:pic>
        <p:nvPicPr>
          <p:cNvPr id="81" name="Picture 80" descr="A picture containing floor&#10;&#10;Description automatically generated">
            <a:extLst>
              <a:ext uri="{FF2B5EF4-FFF2-40B4-BE49-F238E27FC236}">
                <a16:creationId xmlns:a16="http://schemas.microsoft.com/office/drawing/2014/main" id="{62FF51DE-D5A6-1035-0C02-1E6B52742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89173" y="3084627"/>
            <a:ext cx="297181" cy="304800"/>
          </a:xfrm>
          <a:prstGeom prst="rect">
            <a:avLst/>
          </a:prstGeom>
        </p:spPr>
      </p:pic>
      <p:pic>
        <p:nvPicPr>
          <p:cNvPr id="83" name="Picture 82" descr="A picture containing floor&#10;&#10;Description automatically generated">
            <a:extLst>
              <a:ext uri="{FF2B5EF4-FFF2-40B4-BE49-F238E27FC236}">
                <a16:creationId xmlns:a16="http://schemas.microsoft.com/office/drawing/2014/main" id="{7F68C2EE-5B3F-970F-D176-7AAAF9E90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43055" y="1746832"/>
            <a:ext cx="297181" cy="304800"/>
          </a:xfrm>
          <a:prstGeom prst="rect">
            <a:avLst/>
          </a:prstGeom>
        </p:spPr>
      </p:pic>
      <p:pic>
        <p:nvPicPr>
          <p:cNvPr id="87" name="Picture 86" descr="A picture containing floor&#10;&#10;Description automatically generated">
            <a:extLst>
              <a:ext uri="{FF2B5EF4-FFF2-40B4-BE49-F238E27FC236}">
                <a16:creationId xmlns:a16="http://schemas.microsoft.com/office/drawing/2014/main" id="{8D508AAE-BC4B-E3C0-1C0C-4878300D09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915581" y="640652"/>
            <a:ext cx="297181" cy="304800"/>
          </a:xfrm>
          <a:prstGeom prst="rect">
            <a:avLst/>
          </a:prstGeom>
        </p:spPr>
      </p:pic>
      <p:pic>
        <p:nvPicPr>
          <p:cNvPr id="89" name="Picture 88" descr="A picture containing floor&#10;&#10;Description automatically generated">
            <a:extLst>
              <a:ext uri="{FF2B5EF4-FFF2-40B4-BE49-F238E27FC236}">
                <a16:creationId xmlns:a16="http://schemas.microsoft.com/office/drawing/2014/main" id="{11CD106C-E93A-9E9A-63AF-A3986A869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709220" y="765554"/>
            <a:ext cx="297181" cy="304800"/>
          </a:xfrm>
          <a:prstGeom prst="rect">
            <a:avLst/>
          </a:prstGeom>
        </p:spPr>
      </p:pic>
      <p:pic>
        <p:nvPicPr>
          <p:cNvPr id="93" name="Picture 92" descr="A picture containing floor&#10;&#10;Description automatically generated">
            <a:extLst>
              <a:ext uri="{FF2B5EF4-FFF2-40B4-BE49-F238E27FC236}">
                <a16:creationId xmlns:a16="http://schemas.microsoft.com/office/drawing/2014/main" id="{7894226F-E2A2-DB82-A5E9-2DED1716E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92276" y="1313366"/>
            <a:ext cx="297181" cy="304800"/>
          </a:xfrm>
          <a:prstGeom prst="rect">
            <a:avLst/>
          </a:prstGeom>
        </p:spPr>
      </p:pic>
      <p:pic>
        <p:nvPicPr>
          <p:cNvPr id="95" name="Picture 94" descr="A picture containing floor&#10;&#10;Description automatically generated">
            <a:extLst>
              <a:ext uri="{FF2B5EF4-FFF2-40B4-BE49-F238E27FC236}">
                <a16:creationId xmlns:a16="http://schemas.microsoft.com/office/drawing/2014/main" id="{D0C78565-6051-AF7F-C1E1-E7550B93B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95802" y="1465766"/>
            <a:ext cx="297181" cy="304800"/>
          </a:xfrm>
          <a:prstGeom prst="rect">
            <a:avLst/>
          </a:prstGeom>
        </p:spPr>
      </p:pic>
      <p:pic>
        <p:nvPicPr>
          <p:cNvPr id="97" name="Picture 96" descr="A picture containing floor&#10;&#10;Description automatically generated">
            <a:extLst>
              <a:ext uri="{FF2B5EF4-FFF2-40B4-BE49-F238E27FC236}">
                <a16:creationId xmlns:a16="http://schemas.microsoft.com/office/drawing/2014/main" id="{48E62774-F924-0FB5-69F2-972D3657A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861620" y="917954"/>
            <a:ext cx="297181" cy="304800"/>
          </a:xfrm>
          <a:prstGeom prst="rect">
            <a:avLst/>
          </a:prstGeom>
        </p:spPr>
      </p:pic>
      <p:pic>
        <p:nvPicPr>
          <p:cNvPr id="99" name="Picture 98" descr="A picture containing floor&#10;&#10;Description automatically generated">
            <a:extLst>
              <a:ext uri="{FF2B5EF4-FFF2-40B4-BE49-F238E27FC236}">
                <a16:creationId xmlns:a16="http://schemas.microsoft.com/office/drawing/2014/main" id="{D9E551B0-6B32-74BA-9FB0-47C250794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31989" r="28839" b="27177"/>
          <a:stretch/>
        </p:blipFill>
        <p:spPr>
          <a:xfrm>
            <a:off x="2685159" y="1011962"/>
            <a:ext cx="297181" cy="304800"/>
          </a:xfrm>
          <a:prstGeom prst="rect">
            <a:avLst/>
          </a:prstGeom>
        </p:spPr>
      </p:pic>
      <p:pic>
        <p:nvPicPr>
          <p:cNvPr id="7" name="Picture 6" descr="A green bottle with a red label&#10;&#10;Description automatically generated with medium confidence">
            <a:extLst>
              <a:ext uri="{FF2B5EF4-FFF2-40B4-BE49-F238E27FC236}">
                <a16:creationId xmlns:a16="http://schemas.microsoft.com/office/drawing/2014/main" id="{796B7D09-0D2F-6511-535B-96D7CB724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45" b="97117" l="9709" r="89806">
                        <a14:foregroundMark x1="44175" y1="9550" x2="44175" y2="9550"/>
                        <a14:foregroundMark x1="47573" y1="5405" x2="47573" y2="5405"/>
                        <a14:foregroundMark x1="41262" y1="93333" x2="41262" y2="93333"/>
                        <a14:foregroundMark x1="24757" y1="67387" x2="30583" y2="78378"/>
                        <a14:foregroundMark x1="30583" y1="78378" x2="60194" y2="85405"/>
                        <a14:foregroundMark x1="60194" y1="85405" x2="72330" y2="75495"/>
                        <a14:foregroundMark x1="72330" y1="75495" x2="55825" y2="65586"/>
                        <a14:foregroundMark x1="55825" y1="65586" x2="23786" y2="67207"/>
                        <a14:foregroundMark x1="23786" y1="67207" x2="22816" y2="67387"/>
                        <a14:foregroundMark x1="33010" y1="69910" x2="39806" y2="81441"/>
                        <a14:foregroundMark x1="39806" y1="81441" x2="60680" y2="72793"/>
                        <a14:foregroundMark x1="60680" y1="72793" x2="33981" y2="71712"/>
                        <a14:foregroundMark x1="47087" y1="75135" x2="39806" y2="71892"/>
                        <a14:foregroundMark x1="45146" y1="97117" x2="45146" y2="97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696">
            <a:off x="2773278" y="681512"/>
            <a:ext cx="395226" cy="1064807"/>
          </a:xfrm>
          <a:prstGeom prst="rect">
            <a:avLst/>
          </a:prstGeom>
        </p:spPr>
      </p:pic>
      <p:pic>
        <p:nvPicPr>
          <p:cNvPr id="101" name="Picture 100" descr="A close up of a carpet&#10;&#10;Description automatically generated with low confidence">
            <a:extLst>
              <a:ext uri="{FF2B5EF4-FFF2-40B4-BE49-F238E27FC236}">
                <a16:creationId xmlns:a16="http://schemas.microsoft.com/office/drawing/2014/main" id="{78EB8F47-DCA9-4A96-0CCF-7F284AF87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42" y="1104014"/>
            <a:ext cx="900091" cy="32400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B7D4FD3-1538-BD8C-D905-1444ED4452F2}"/>
              </a:ext>
            </a:extLst>
          </p:cNvPr>
          <p:cNvSpPr/>
          <p:nvPr/>
        </p:nvSpPr>
        <p:spPr>
          <a:xfrm rot="5400000">
            <a:off x="3904034" y="2280623"/>
            <a:ext cx="3240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 CIVELLE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37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Le Chevert</dc:creator>
  <cp:lastModifiedBy>Charles Le Chevert</cp:lastModifiedBy>
  <cp:revision>1</cp:revision>
  <dcterms:created xsi:type="dcterms:W3CDTF">2022-09-05T14:51:33Z</dcterms:created>
  <dcterms:modified xsi:type="dcterms:W3CDTF">2022-09-05T16:46:54Z</dcterms:modified>
</cp:coreProperties>
</file>