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AFDA0-E604-0A95-986C-42AB558E90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7F4641-AA0A-6B0D-CBBA-0F06359944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E5DD1-D6CF-1C21-A9AD-15B9EF2AA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DB6F3-4337-4BD8-9EF3-BF55F4DA41FD}" type="datetimeFigureOut">
              <a:rPr lang="fr-FR" smtClean="0"/>
              <a:t>07/09/2022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CABD5-BEDA-D66D-B80C-8661B7ECA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507BD2-A95F-2CC2-EA23-0947C454B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7BA69-2EFF-4028-9CD6-367449D326A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5888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A6BCB-C57B-3BCB-66F4-92B1672CA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32AD43-2BC7-7100-1947-B4CB9BF18A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53FF3-6CC2-EACA-3E5F-C596123D7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DB6F3-4337-4BD8-9EF3-BF55F4DA41FD}" type="datetimeFigureOut">
              <a:rPr lang="fr-FR" smtClean="0"/>
              <a:t>07/09/2022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5094C1-E07B-74CA-5744-453BC92A1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EB683-0320-7DF3-08BB-4B91E4BE8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7BA69-2EFF-4028-9CD6-367449D326A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0948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9D4810-80A7-40AF-331A-7680E9B550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DE9058-1CED-4F9F-180E-9447716E43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DCB6A-30AC-6F0F-7C11-0E2AE6B3D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DB6F3-4337-4BD8-9EF3-BF55F4DA41FD}" type="datetimeFigureOut">
              <a:rPr lang="fr-FR" smtClean="0"/>
              <a:t>07/09/2022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4A5F64-5BA5-CF5C-9FE5-588307B77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507819-8768-A4DB-0986-EC8FB1D56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7BA69-2EFF-4028-9CD6-367449D326A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7187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BAFA4-E0B0-CE25-3BA9-C47043B15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07144-265A-E551-8AE9-8D7339F1B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075C8-64D3-2090-60A7-14BC67402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DB6F3-4337-4BD8-9EF3-BF55F4DA41FD}" type="datetimeFigureOut">
              <a:rPr lang="fr-FR" smtClean="0"/>
              <a:t>07/09/2022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D57D12-1311-49B3-7426-3AC771DF5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1077A-2189-F83D-959C-6C4182A7D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7BA69-2EFF-4028-9CD6-367449D326A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3169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7BB15-DE51-B08F-9944-C2F2B5AC5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7DABB9-98A0-29B2-ED23-04014F7952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9C44C-3203-2082-0965-6305B2F27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DB6F3-4337-4BD8-9EF3-BF55F4DA41FD}" type="datetimeFigureOut">
              <a:rPr lang="fr-FR" smtClean="0"/>
              <a:t>07/09/2022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950D9-75A1-283E-F7A4-774C55915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86BCF3-689D-D9A6-B5A8-F1F2C42A2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7BA69-2EFF-4028-9CD6-367449D326A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2898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D171C-E6CE-5AAB-DA06-C42EC34A1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E4D5E-00FC-8257-9AEA-C10A38BA17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27525F-5E9D-F80F-18BF-101FF59F98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AC26D0-3B40-6C06-95FE-B044703F5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DB6F3-4337-4BD8-9EF3-BF55F4DA41FD}" type="datetimeFigureOut">
              <a:rPr lang="fr-FR" smtClean="0"/>
              <a:t>07/09/2022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F4EE80-EB08-0667-5D7F-43CE7C453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54DC1E-423F-190C-DA90-33D64CA19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7BA69-2EFF-4028-9CD6-367449D326A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0862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8B4D2-A01B-943C-55B9-D317F71D1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4BBF0F-BB0B-4638-55EA-79AA245DC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3F4851-F2B5-9458-BB5F-853DD64F93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84E086-685F-80AB-6E72-87A65EAA54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B45BA7-68B7-9FF6-96B1-86ECF56079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D5D043-3412-6864-F360-1611DD0D9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DB6F3-4337-4BD8-9EF3-BF55F4DA41FD}" type="datetimeFigureOut">
              <a:rPr lang="fr-FR" smtClean="0"/>
              <a:t>07/09/2022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E8FE24-4AFC-3346-1E98-E8E34EA67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241161-E86D-AD0A-F9D3-C0113A178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7BA69-2EFF-4028-9CD6-367449D326A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721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02EBA-E2B5-0125-9CC3-CFE873A25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0D216E-218A-6BA7-7655-BED225815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DB6F3-4337-4BD8-9EF3-BF55F4DA41FD}" type="datetimeFigureOut">
              <a:rPr lang="fr-FR" smtClean="0"/>
              <a:t>07/09/2022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F72300-875D-5D3D-5BE7-6F8FCB24C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290A9D-3900-711A-449F-FDE38B21C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7BA69-2EFF-4028-9CD6-367449D326A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7111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192D99-0C29-95C7-87D9-C484EB104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DB6F3-4337-4BD8-9EF3-BF55F4DA41FD}" type="datetimeFigureOut">
              <a:rPr lang="fr-FR" smtClean="0"/>
              <a:t>07/09/2022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BD4FCA-1B4E-0A55-FBA6-78487740A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C46B7C-A55B-1304-787A-10D33C1DE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7BA69-2EFF-4028-9CD6-367449D326A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0653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1187D-67D7-6AF5-F929-69A0414ED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124C1-FF68-4C58-A686-5D0F03784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465184-C9F0-EBE7-F19C-39A539865F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724A18-6EA3-B761-5461-3FE550AD6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DB6F3-4337-4BD8-9EF3-BF55F4DA41FD}" type="datetimeFigureOut">
              <a:rPr lang="fr-FR" smtClean="0"/>
              <a:t>07/09/2022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444BE3-0D7E-CEB7-2403-A6FB21A69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97423C-48FB-E3FA-65A1-DE4BA8815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7BA69-2EFF-4028-9CD6-367449D326A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8502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CCB8B-FCD1-1A01-F713-A52C95E57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EE804C-7FE9-ED63-F366-036D0CB04B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46F8DF-41D0-0CD3-8A0E-35BEA80B25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4719AD-C591-9EA9-94EC-217A0630C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DB6F3-4337-4BD8-9EF3-BF55F4DA41FD}" type="datetimeFigureOut">
              <a:rPr lang="fr-FR" smtClean="0"/>
              <a:t>07/09/2022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79934D-A1A9-19B8-7BC2-0A01C38DF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582F32-B3E9-E31F-BAC5-BE6C5CE80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7BA69-2EFF-4028-9CD6-367449D326A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8086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6C7130-15B8-BE5B-C152-757B2AF8A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BBCEA8-73A8-43B4-3B3E-75DEFB1D1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7DDB8-6A1E-DFE4-E23E-15351DEEE7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DB6F3-4337-4BD8-9EF3-BF55F4DA41FD}" type="datetimeFigureOut">
              <a:rPr lang="fr-FR" smtClean="0"/>
              <a:t>07/09/2022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888699-627A-B086-D201-07BDD87A44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2740-98AD-1FEC-F32B-5867C9FCF7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7BA69-2EFF-4028-9CD6-367449D326A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5680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278DACA0-5FD8-9E0A-E011-0A7AA99676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842260" y="1813086"/>
            <a:ext cx="6857999" cy="3231832"/>
          </a:xfrm>
          <a:prstGeom prst="rect">
            <a:avLst/>
          </a:prstGeom>
        </p:spPr>
      </p:pic>
      <p:pic>
        <p:nvPicPr>
          <p:cNvPr id="9" name="Picture 8" descr="A picture containing table, chair, wooden, wood&#10;&#10;Description automatically generated">
            <a:extLst>
              <a:ext uri="{FF2B5EF4-FFF2-40B4-BE49-F238E27FC236}">
                <a16:creationId xmlns:a16="http://schemas.microsoft.com/office/drawing/2014/main" id="{18FD7A20-1A1A-025D-FB03-372B5F8815A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4750" l="9988" r="95098">
                        <a14:foregroundMark x1="23284" y1="82650" x2="52206" y2="77350"/>
                        <a14:foregroundMark x1="52206" y1="77350" x2="52206" y2="77350"/>
                        <a14:foregroundMark x1="68505" y1="81550" x2="88664" y2="86900"/>
                        <a14:foregroundMark x1="15686" y1="78900" x2="18137" y2="78900"/>
                        <a14:foregroundMark x1="12990" y1="77700" x2="30208" y2="78500"/>
                        <a14:foregroundMark x1="94179" y1="84600" x2="95159" y2="83750"/>
                        <a14:foregroundMark x1="84681" y1="94750" x2="74449" y2="93950"/>
                        <a14:backgroundMark x1="35846" y1="50550" x2="35846" y2="50550"/>
                        <a14:backgroundMark x1="42953" y1="47750" x2="42953" y2="47750"/>
                        <a14:backgroundMark x1="43444" y1="49650" x2="43444" y2="49650"/>
                        <a14:backgroundMark x1="31495" y1="48650" x2="31495" y2="48650"/>
                        <a14:backgroundMark x1="32598" y1="49800" x2="32598" y2="49800"/>
                        <a14:backgroundMark x1="25797" y1="47550" x2="25797" y2="47550"/>
                        <a14:backgroundMark x1="13909" y1="46450" x2="13909" y2="464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708" t="43619" r="31204" b="43661"/>
          <a:stretch/>
        </p:blipFill>
        <p:spPr>
          <a:xfrm rot="10800000">
            <a:off x="4785359" y="5967029"/>
            <a:ext cx="3101816" cy="890969"/>
          </a:xfrm>
          <a:prstGeom prst="rect">
            <a:avLst/>
          </a:prstGeom>
        </p:spPr>
      </p:pic>
      <p:pic>
        <p:nvPicPr>
          <p:cNvPr id="11" name="Picture 10" descr="A picture containing table, chair, wooden, wood&#10;&#10;Description automatically generated">
            <a:extLst>
              <a:ext uri="{FF2B5EF4-FFF2-40B4-BE49-F238E27FC236}">
                <a16:creationId xmlns:a16="http://schemas.microsoft.com/office/drawing/2014/main" id="{DD40270D-D062-577A-0D81-BC43EA5B56B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5400" l="9988" r="89951">
                        <a14:foregroundMark x1="83395" y1="95400" x2="83395" y2="95400"/>
                        <a14:foregroundMark x1="76348" y1="94200" x2="43015" y2="90950"/>
                        <a14:foregroundMark x1="43015" y1="90950" x2="41850" y2="903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8745" t="87280" r="6971"/>
          <a:stretch/>
        </p:blipFill>
        <p:spPr>
          <a:xfrm rot="19359501" flipV="1">
            <a:off x="5815365" y="5263646"/>
            <a:ext cx="1204412" cy="345855"/>
          </a:xfrm>
          <a:prstGeom prst="rect">
            <a:avLst/>
          </a:prstGeom>
        </p:spPr>
      </p:pic>
      <p:pic>
        <p:nvPicPr>
          <p:cNvPr id="13" name="Picture 12" descr="A picture containing table, chair, wooden, wood&#10;&#10;Description automatically generated">
            <a:extLst>
              <a:ext uri="{FF2B5EF4-FFF2-40B4-BE49-F238E27FC236}">
                <a16:creationId xmlns:a16="http://schemas.microsoft.com/office/drawing/2014/main" id="{926A7451-A3DF-B5B9-737C-E585248B92B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backgroundMark x1="39828" y1="20750" x2="39828" y2="20750"/>
                        <a14:backgroundMark x1="39828" y1="20750" x2="39828" y2="20750"/>
                        <a14:backgroundMark x1="40196" y1="23850" x2="40196" y2="19850"/>
                        <a14:backgroundMark x1="39277" y1="26800" x2="39277" y2="24900"/>
                        <a14:backgroundMark x1="15380" y1="20600" x2="16422" y2="27100"/>
                        <a14:backgroundMark x1="13848" y1="33650" x2="13848" y2="33650"/>
                        <a14:backgroundMark x1="13480" y1="32750" x2="13480" y2="32750"/>
                        <a14:backgroundMark x1="13113" y1="32150" x2="13113" y2="32150"/>
                        <a14:backgroundMark x1="16299" y1="28650" x2="16299" y2="28650"/>
                        <a14:backgroundMark x1="12990" y1="31500" x2="12990" y2="31500"/>
                        <a14:backgroundMark x1="16422" y1="29000" x2="16422" y2="29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8445" r="81546" b="60741"/>
          <a:stretch/>
        </p:blipFill>
        <p:spPr>
          <a:xfrm>
            <a:off x="6854450" y="3912914"/>
            <a:ext cx="1032726" cy="2113280"/>
          </a:xfrm>
          <a:prstGeom prst="rect">
            <a:avLst/>
          </a:prstGeom>
        </p:spPr>
      </p:pic>
      <p:pic>
        <p:nvPicPr>
          <p:cNvPr id="15" name="Picture 14" descr="A picture containing table, chair, wooden, wood&#10;&#10;Description automatically generated">
            <a:extLst>
              <a:ext uri="{FF2B5EF4-FFF2-40B4-BE49-F238E27FC236}">
                <a16:creationId xmlns:a16="http://schemas.microsoft.com/office/drawing/2014/main" id="{7904E9FF-6151-AA71-DD92-42A4970A9B8E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4750" l="9988" r="95098">
                        <a14:foregroundMark x1="23284" y1="82650" x2="52206" y2="77350"/>
                        <a14:foregroundMark x1="52206" y1="77350" x2="52206" y2="77350"/>
                        <a14:foregroundMark x1="68505" y1="81550" x2="88664" y2="86900"/>
                        <a14:foregroundMark x1="15686" y1="78900" x2="18137" y2="78900"/>
                        <a14:foregroundMark x1="12990" y1="77700" x2="30208" y2="78500"/>
                        <a14:foregroundMark x1="94179" y1="84600" x2="95159" y2="83750"/>
                        <a14:foregroundMark x1="84681" y1="94750" x2="74449" y2="93950"/>
                        <a14:backgroundMark x1="35846" y1="50550" x2="35846" y2="50550"/>
                        <a14:backgroundMark x1="42953" y1="47750" x2="42953" y2="47750"/>
                        <a14:backgroundMark x1="43444" y1="49650" x2="43444" y2="49650"/>
                        <a14:backgroundMark x1="31495" y1="48650" x2="31495" y2="48650"/>
                        <a14:backgroundMark x1="32598" y1="49800" x2="32598" y2="49800"/>
                        <a14:backgroundMark x1="25797" y1="47550" x2="25797" y2="47550"/>
                        <a14:backgroundMark x1="13909" y1="46450" x2="13909" y2="46450"/>
                        <a14:backgroundMark x1="39583" y1="21250" x2="39583" y2="21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7127" t="74152" r="20714" b="9420"/>
          <a:stretch/>
        </p:blipFill>
        <p:spPr>
          <a:xfrm rot="10800000">
            <a:off x="4655343" y="2910837"/>
            <a:ext cx="932271" cy="890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474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Charles Le Chevert</dc:creator>
  <cp:lastModifiedBy>Charles Le Chevert</cp:lastModifiedBy>
  <cp:revision>1</cp:revision>
  <dcterms:created xsi:type="dcterms:W3CDTF">2022-09-07T08:35:29Z</dcterms:created>
  <dcterms:modified xsi:type="dcterms:W3CDTF">2022-09-07T15:27:12Z</dcterms:modified>
</cp:coreProperties>
</file>