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Assignment FlowChart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Process 3"/>
          <p:cNvSpPr/>
          <p:nvPr/>
        </p:nvSpPr>
        <p:spPr>
          <a:xfrm>
            <a:off x="315595" y="138620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 user input on question related to HDB resale flat buying procedure</a:t>
            </a:r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9392920" y="1500505"/>
            <a:ext cx="1968500" cy="1006475"/>
          </a:xfrm>
          <a:prstGeom prst="flowChartDocumen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Text file (extracted from HDB Website)</a:t>
            </a:r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>
            <a:off x="3103245" y="1673860"/>
            <a:ext cx="1106170" cy="683895"/>
          </a:xfrm>
          <a:prstGeom prst="flowChartManualInp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Input</a:t>
            </a:r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683260" y="389255"/>
            <a:ext cx="1578610" cy="67818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15595" y="314642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CrewAI Agent: Get user profile from the input</a:t>
            </a:r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353175" y="138620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CrewAI Agent: Answer question based on text file information and user profile</a:t>
            </a:r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353175" y="314642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the answer to the user</a:t>
            </a:r>
            <a:endParaRPr lang="en-US"/>
          </a:p>
        </p:txBody>
      </p:sp>
      <p:cxnSp>
        <p:nvCxnSpPr>
          <p:cNvPr id="13" name="Elbow Connector 12"/>
          <p:cNvCxnSpPr>
            <a:stCxn id="10" idx="2"/>
            <a:endCxn id="11" idx="0"/>
          </p:cNvCxnSpPr>
          <p:nvPr/>
        </p:nvCxnSpPr>
        <p:spPr>
          <a:xfrm rot="5400000" flipH="1" flipV="1">
            <a:off x="2984818" y="-122872"/>
            <a:ext cx="3019425" cy="6037580"/>
          </a:xfrm>
          <a:prstGeom prst="bentConnector5">
            <a:avLst>
              <a:gd name="adj1" fmla="val -7876"/>
              <a:gd name="adj2" fmla="val 49995"/>
              <a:gd name="adj3" fmla="val 1078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1472565" y="1067435"/>
            <a:ext cx="3175" cy="318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513320" y="2645410"/>
            <a:ext cx="0" cy="50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>
            <a:off x="1475740" y="2645410"/>
            <a:ext cx="0" cy="50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4" idx="3"/>
          </p:cNvCxnSpPr>
          <p:nvPr/>
        </p:nvCxnSpPr>
        <p:spPr>
          <a:xfrm flipH="1">
            <a:off x="2635885" y="2016125"/>
            <a:ext cx="46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1" idx="3"/>
          </p:cNvCxnSpPr>
          <p:nvPr/>
        </p:nvCxnSpPr>
        <p:spPr>
          <a:xfrm flipH="1">
            <a:off x="8673465" y="2004060"/>
            <a:ext cx="71945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6724015" y="5189855"/>
            <a:ext cx="1578610" cy="67818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cxnSp>
        <p:nvCxnSpPr>
          <p:cNvPr id="20" name="Straight Arrow Connector 19"/>
          <p:cNvCxnSpPr>
            <a:stCxn id="12" idx="2"/>
            <a:endCxn id="19" idx="0"/>
          </p:cNvCxnSpPr>
          <p:nvPr/>
        </p:nvCxnSpPr>
        <p:spPr>
          <a:xfrm>
            <a:off x="7513320" y="4405630"/>
            <a:ext cx="0" cy="78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Process 3"/>
          <p:cNvSpPr/>
          <p:nvPr/>
        </p:nvSpPr>
        <p:spPr>
          <a:xfrm>
            <a:off x="984250" y="138620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 user input on applicant(s) and occupier(s) profile</a:t>
            </a:r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9392920" y="1500505"/>
            <a:ext cx="1968500" cy="1006475"/>
          </a:xfrm>
          <a:prstGeom prst="flowChartDocumen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Text file (extracted from HDB Website)</a:t>
            </a:r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>
            <a:off x="3771900" y="1673860"/>
            <a:ext cx="1106170" cy="683895"/>
          </a:xfrm>
          <a:prstGeom prst="flowChartManualInp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Input</a:t>
            </a:r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1351915" y="389255"/>
            <a:ext cx="1578610" cy="67818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6353175" y="138620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Generate answer</a:t>
            </a:r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353175" y="3146425"/>
            <a:ext cx="2320290" cy="125920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Display the answer to the user</a:t>
            </a:r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3403600" y="122555"/>
            <a:ext cx="2846705" cy="5372735"/>
          </a:xfrm>
          <a:prstGeom prst="bentConnector5">
            <a:avLst>
              <a:gd name="adj1" fmla="val -8365"/>
              <a:gd name="adj2" fmla="val 58267"/>
              <a:gd name="adj3" fmla="val 108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2141220" y="1067435"/>
            <a:ext cx="3175" cy="318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7513320" y="2645410"/>
            <a:ext cx="0" cy="501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2" idx="0"/>
          </p:cNvCxnSpPr>
          <p:nvPr/>
        </p:nvCxnSpPr>
        <p:spPr>
          <a:xfrm flipH="1">
            <a:off x="2140585" y="2645410"/>
            <a:ext cx="381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4" idx="3"/>
          </p:cNvCxnSpPr>
          <p:nvPr/>
        </p:nvCxnSpPr>
        <p:spPr>
          <a:xfrm flipH="1">
            <a:off x="3304540" y="2016125"/>
            <a:ext cx="46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11" idx="3"/>
          </p:cNvCxnSpPr>
          <p:nvPr/>
        </p:nvCxnSpPr>
        <p:spPr>
          <a:xfrm flipH="1">
            <a:off x="8673465" y="2004060"/>
            <a:ext cx="71945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Flowchart: Terminator 18"/>
          <p:cNvSpPr/>
          <p:nvPr/>
        </p:nvSpPr>
        <p:spPr>
          <a:xfrm>
            <a:off x="6724015" y="5189855"/>
            <a:ext cx="1578610" cy="678180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cxnSp>
        <p:nvCxnSpPr>
          <p:cNvPr id="20" name="Straight Arrow Connector 19"/>
          <p:cNvCxnSpPr>
            <a:stCxn id="12" idx="2"/>
            <a:endCxn id="19" idx="0"/>
          </p:cNvCxnSpPr>
          <p:nvPr/>
        </p:nvCxnSpPr>
        <p:spPr>
          <a:xfrm>
            <a:off x="7513320" y="4405630"/>
            <a:ext cx="0" cy="78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984250" y="3318510"/>
            <a:ext cx="231267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validation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Presentation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FlowChart</dc:title>
  <dc:creator>Charles</dc:creator>
  <cp:lastModifiedBy>Charles L</cp:lastModifiedBy>
  <cp:revision>3</cp:revision>
  <dcterms:created xsi:type="dcterms:W3CDTF">2024-10-08T07:11:03Z</dcterms:created>
  <dcterms:modified xsi:type="dcterms:W3CDTF">2024-10-08T07:28:40Z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007CD7D684A84C4E9F03767BF23ACD62_11</vt:lpwstr>
  </property>
  <property fmtid="{D5CDD505-2E9C-101B-9397-08002B2CF9AE}" pid="3" name="KSOProductBuildVer">
    <vt:lpwstr>1033-12.2.0.18283</vt:lpwstr>
  </property>
</Properties>
</file>