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D399-8683-45A0-9972-7EE20EF54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76B75-430B-4AA5-8097-544B78CA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2D1E-93C7-4F26-AC4C-AF3BABC4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DF116-D007-42F3-8543-D3498B2B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BF90A-DAC3-431D-B84E-D722D0C9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4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8D4E-F1A1-428E-A49D-A880F339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4772B-295D-47BA-97FF-94F90BD8A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230D-E110-4406-8458-3F9D669B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F708A-F00E-4882-8001-645B424D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AEDF-F451-4E9F-95FE-DD5F7126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7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6B538-3220-4943-8989-9394477D3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23C7D-0F20-4B67-B510-6328D38C3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07C9-CAEC-408C-83FC-3D122DFF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68C7-DB1A-4377-A5B8-0E04E4E6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B1511-9FC6-41EC-BD05-F0163134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3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B3FC-65EE-48E4-A69B-0DBC6DEB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C36E-EF04-4658-B733-94B3786F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B17E9-B7FC-4D8C-BB11-32B3A093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F4EC-ABA0-495F-828E-9D3DF301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F6578-BC83-430A-A18A-61281C3B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2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AADA-F7BF-4E64-8D0E-10976FFF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A544-0D82-4CC1-B1AD-389F20A9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09A26-7477-40DC-97D1-BE6B5103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33437-9D5A-4939-9180-A4E689CD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02CFC-1467-4712-A0FC-C0EC578F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3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226B-DC84-4728-8736-FCA00B5E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486C-05E0-4CF1-9167-7F91C5EB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A16F0-49DC-4165-9E24-EA8AAD399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5F870-7863-4E80-AEF6-163907EE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6ECC6-3813-4FE0-93C5-6A1CD9DF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A5502-47BE-42EC-B223-9DD9EAB6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0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AA83-7B32-47C6-A682-A4FB8D1B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28DF6-246C-4E2E-8D1D-91A53000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74E3F-FF8C-41E9-9731-CD754966E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992A1-AD7E-4C60-8F81-CDDE7AFF1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E99A7-89F9-4C34-952F-5573CC686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DA38E-E9C7-48AB-A11E-4D0D9248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62B31-41A6-433C-8E81-8FF6DA2D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DC03D-E34C-4334-86AD-440A9DC6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17D2-6E1D-41AF-A964-7815E6D4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9C9D-6881-4D17-910E-468F97B3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9ACC3-D5D0-4E2F-B235-8F92FBDA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B5417-D576-4F70-8307-3117675D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2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AE3A7-784D-468D-A301-2108C0C6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C0086-53A4-4853-B961-B1A12B08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9FE81-1E72-4436-89D7-52C00787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5AA5-CBF9-4574-9A4F-2D7AF6B3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6401-34EC-4ADA-BA6E-4B63FFB5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452B9-359D-4DBC-9C3B-BDC9E887F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30AE3-230E-4C48-A24E-3E6F8DB7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45EFE-4E25-4663-9310-81818A8E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2FC18-BA1A-425D-96AB-EFB2015B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9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458D-1FE0-42DD-B8FA-9174428D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8CA55-42D0-4F34-A92F-72DF71966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4CDAE-E1E8-4671-B86F-98585B09E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67696-718A-4DF7-B9FA-CC2BD7A3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81C92-D26E-41C0-8255-BEEBBF6D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437CB-9AD0-4DF1-A92B-B7B874FA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B5DE8-AF92-4B71-A3D8-F7882D8A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70B85-F812-4D67-BBF4-DA531031B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15E3-D5D6-4B36-B196-96AB97DC4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E3EF-6CFA-4BF5-A18C-D36CA74A636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610C-7967-418A-8BFA-77526C088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30314-C7E2-43B7-BF38-36123F0C0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DC5B-9DD8-4704-891E-850863D1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rleslucas/tbdmu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7E0D-CDBF-4D35-9512-7808FACE2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7396"/>
            <a:ext cx="9144000" cy="2387600"/>
          </a:xfrm>
        </p:spPr>
        <p:txBody>
          <a:bodyPr/>
          <a:lstStyle/>
          <a:p>
            <a:r>
              <a:rPr lang="en-US" dirty="0" err="1"/>
              <a:t>TBDMud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B9BD8-69E3-42CD-9B07-7309C5C9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6730" y="3035030"/>
            <a:ext cx="9398540" cy="30155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Very, very, basic MUD driver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trike="sngStrike" dirty="0"/>
              <a:t>telnet tbdmud.zerosquared.io 15001</a:t>
            </a:r>
          </a:p>
          <a:p>
            <a:r>
              <a:rPr lang="en-US" dirty="0"/>
              <a:t>telnet 104.153.200.99 15001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https://github.com/charleslucas/tbdmud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2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46BD-CFE2-474F-A5C4-B3E37A99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false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E478-071B-49CE-82A6-F6D712D1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524"/>
            <a:ext cx="10515600" cy="32619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Initially planned to use </a:t>
            </a:r>
            <a:r>
              <a:rPr lang="en-US" dirty="0" err="1"/>
              <a:t>telnetpp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Followed tutorial…  </a:t>
            </a:r>
            <a:r>
              <a:rPr lang="en-US" dirty="0" err="1"/>
              <a:t>conan</a:t>
            </a:r>
            <a:r>
              <a:rPr lang="en-US" dirty="0"/>
              <a:t>?</a:t>
            </a:r>
          </a:p>
          <a:p>
            <a:pPr marL="3200400" lvl="7" indent="0">
              <a:buNone/>
            </a:pPr>
            <a:r>
              <a:rPr lang="en-US" sz="2400" dirty="0"/>
              <a:t>needed a python</a:t>
            </a:r>
            <a:r>
              <a:rPr lang="en-US" sz="2400" strike="sngStrike" dirty="0"/>
              <a:t>2</a:t>
            </a:r>
            <a:r>
              <a:rPr lang="en-US" sz="2400" dirty="0"/>
              <a:t>3 virtual environment</a:t>
            </a:r>
          </a:p>
          <a:p>
            <a:pPr marL="3200400" lvl="7" indent="0">
              <a:buNone/>
            </a:pPr>
            <a:r>
              <a:rPr lang="en-US" sz="2400" dirty="0" err="1"/>
              <a:t>conan</a:t>
            </a:r>
            <a:r>
              <a:rPr lang="en-US" sz="2400" dirty="0"/>
              <a:t> remote add &lt;packages&gt;</a:t>
            </a:r>
          </a:p>
          <a:p>
            <a:pPr marL="3200400" lvl="7" indent="0">
              <a:buNone/>
            </a:pPr>
            <a:r>
              <a:rPr lang="en-US" sz="2400" dirty="0" err="1"/>
              <a:t>conan</a:t>
            </a:r>
            <a:r>
              <a:rPr lang="en-US" sz="2400" dirty="0"/>
              <a:t> remote install &lt;compiler&gt; &lt;</a:t>
            </a:r>
            <a:r>
              <a:rPr lang="en-US" sz="2400" dirty="0" err="1"/>
              <a:t>c++</a:t>
            </a:r>
            <a:r>
              <a:rPr lang="en-US" sz="2400" dirty="0"/>
              <a:t> version&gt;</a:t>
            </a:r>
          </a:p>
          <a:p>
            <a:pPr marL="3200400" lvl="7" indent="0">
              <a:buNone/>
            </a:pPr>
            <a:r>
              <a:rPr lang="en-US" sz="2400" dirty="0" err="1"/>
              <a:t>cmake</a:t>
            </a:r>
            <a:endParaRPr lang="en-US" sz="2400" dirty="0"/>
          </a:p>
          <a:p>
            <a:pPr marL="3200400" lvl="7" indent="0">
              <a:buNone/>
            </a:pPr>
            <a:r>
              <a:rPr lang="en-US" sz="2400" dirty="0"/>
              <a:t>make-j</a:t>
            </a:r>
          </a:p>
          <a:p>
            <a:pPr marL="3200400" lvl="7" indent="0">
              <a:buNone/>
            </a:pPr>
            <a:endParaRPr lang="en-US" sz="2400" dirty="0"/>
          </a:p>
          <a:p>
            <a:pPr marL="3200400" lvl="7" indent="0">
              <a:buNone/>
            </a:pPr>
            <a:r>
              <a:rPr lang="en-US" sz="2400" dirty="0"/>
              <a:t>Finally built… Works!</a:t>
            </a:r>
          </a:p>
          <a:p>
            <a:pPr marL="3200400" lvl="7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229C1-8B92-4560-8436-7FEAEC426308}"/>
              </a:ext>
            </a:extLst>
          </p:cNvPr>
          <p:cNvSpPr txBox="1"/>
          <p:nvPr/>
        </p:nvSpPr>
        <p:spPr>
          <a:xfrm>
            <a:off x="838200" y="4965971"/>
            <a:ext cx="6889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Figured out the telnet session library</a:t>
            </a:r>
          </a:p>
          <a:p>
            <a:r>
              <a:rPr lang="en-US" sz="2400" dirty="0"/>
              <a:t>Okay, now to create the server….  what is boost::</a:t>
            </a:r>
            <a:r>
              <a:rPr lang="en-US" sz="2400" dirty="0" err="1"/>
              <a:t>asio</a:t>
            </a:r>
            <a:r>
              <a:rPr lang="en-US" sz="2400" dirty="0"/>
              <a:t>?</a:t>
            </a:r>
            <a:br>
              <a:rPr lang="en-US" sz="2400" dirty="0"/>
            </a:br>
            <a:r>
              <a:rPr lang="en-US" sz="2400" dirty="0"/>
              <a:t>Oh, I can just use that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DDF4D4-257A-45A6-A6A5-771C1E3C8F6E}"/>
              </a:ext>
            </a:extLst>
          </p:cNvPr>
          <p:cNvSpPr/>
          <p:nvPr/>
        </p:nvSpPr>
        <p:spPr>
          <a:xfrm>
            <a:off x="9246506" y="6381504"/>
            <a:ext cx="289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telnet 104.153.200.99 15001</a:t>
            </a:r>
          </a:p>
        </p:txBody>
      </p:sp>
    </p:spTree>
    <p:extLst>
      <p:ext uri="{BB962C8B-B14F-4D97-AF65-F5344CB8AC3E}">
        <p14:creationId xmlns:p14="http://schemas.microsoft.com/office/powerpoint/2010/main" val="284373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1371-CC52-4D66-949E-7A89CD4C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boost:asio</a:t>
            </a:r>
            <a:r>
              <a:rPr lang="en-US" dirty="0"/>
              <a:t> – Asynchronous Domain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EEF7B-6367-42AE-99EE-D34CB7BD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5" y="2227634"/>
            <a:ext cx="10584308" cy="36430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CE9C59-97CC-442A-BE5F-DEF065BE02BB}"/>
              </a:ext>
            </a:extLst>
          </p:cNvPr>
          <p:cNvSpPr/>
          <p:nvPr/>
        </p:nvSpPr>
        <p:spPr>
          <a:xfrm>
            <a:off x="9300375" y="6492875"/>
            <a:ext cx="289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telnet 104.153.200.99 15001</a:t>
            </a:r>
          </a:p>
        </p:txBody>
      </p:sp>
    </p:spTree>
    <p:extLst>
      <p:ext uri="{BB962C8B-B14F-4D97-AF65-F5344CB8AC3E}">
        <p14:creationId xmlns:p14="http://schemas.microsoft.com/office/powerpoint/2010/main" val="63459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2571-0991-4085-B3FE-24EDB309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6709"/>
          </a:xfrm>
        </p:spPr>
        <p:txBody>
          <a:bodyPr/>
          <a:lstStyle/>
          <a:p>
            <a:r>
              <a:rPr lang="en-US" dirty="0"/>
              <a:t>Tick Domain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399B91-54EC-42DD-9F58-D21D76D8B9D3}"/>
              </a:ext>
            </a:extLst>
          </p:cNvPr>
          <p:cNvSpPr/>
          <p:nvPr/>
        </p:nvSpPr>
        <p:spPr>
          <a:xfrm>
            <a:off x="9392421" y="6492875"/>
            <a:ext cx="289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telnet 104.153.200.99 15001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C43A4-8E76-46C4-9670-B2A3FA75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43" y="1374335"/>
            <a:ext cx="8769638" cy="519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0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TBDMud </vt:lpstr>
      <vt:lpstr>Development false start</vt:lpstr>
      <vt:lpstr>boost:asio – Asynchronous Domain</vt:lpstr>
      <vt:lpstr>Tick Domain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TBDMud</dc:title>
  <dc:creator>Charley Lucas</dc:creator>
  <cp:lastModifiedBy>Charley Lucas</cp:lastModifiedBy>
  <cp:revision>6</cp:revision>
  <dcterms:created xsi:type="dcterms:W3CDTF">2020-06-03T21:58:34Z</dcterms:created>
  <dcterms:modified xsi:type="dcterms:W3CDTF">2020-06-04T00:45:15Z</dcterms:modified>
</cp:coreProperties>
</file>