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B042-2B17-413A-8BB2-6FDBD0381532}" type="datetimeFigureOut">
              <a:rPr lang="en-US" smtClean="0"/>
              <a:t>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Madere</dc:creator>
  <cp:keywords>College;Computer Science</cp:keywords>
  <cp:lastModifiedBy>Charles Madere</cp:lastModifiedBy>
  <cp:revision>1</cp:revision>
  <dcterms:created xsi:type="dcterms:W3CDTF">2012-08-13T03:22:14Z</dcterms:created>
  <dcterms:modified xsi:type="dcterms:W3CDTF">2012-08-13T03:22:38Z</dcterms:modified>
</cp:coreProperties>
</file>