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HelveticaNeueLT Com 95 Blk" pitchFamily="34" charset="0"/>
      <p:bold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AA1"/>
    <a:srgbClr val="535A98"/>
    <a:srgbClr val="EF9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8FA3-ED37-4E11-8DE7-F364F9B6A4BC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21140-4961-4D01-9028-8803610C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63500">
              <a:srgbClr val="8A9AA1">
                <a:alpha val="40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9DCBC028-F1E9-4553-A84E-44234CAB717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091608B8-B47F-42C6-8A98-4776D4242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Classy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9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 LT Std Cond</vt:lpstr>
      <vt:lpstr>Helvetica LT Std Cond Light</vt:lpstr>
      <vt:lpstr>Calibri</vt:lpstr>
      <vt:lpstr>Helvetica LT Std</vt:lpstr>
      <vt:lpstr>HelveticaNeueLT Com 95 Blk</vt:lpstr>
      <vt:lpstr>Office Theme</vt:lpstr>
      <vt:lpstr>Classy Games</vt:lpstr>
      <vt:lpstr>our project 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Charles Madere</dc:creator>
  <cp:keywords>College;Computer Science</cp:keywords>
  <cp:lastModifiedBy>Charles Madere</cp:lastModifiedBy>
  <cp:revision>50</cp:revision>
  <dcterms:created xsi:type="dcterms:W3CDTF">2012-09-09T21:56:52Z</dcterms:created>
  <dcterms:modified xsi:type="dcterms:W3CDTF">2012-09-09T23:32:08Z</dcterms:modified>
</cp:coreProperties>
</file>