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3D2B-DE49-4F26-AD30-F1E36EDC6A10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4028-314A-4539-B140-06251718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Charles Madere</dc:creator>
  <cp:keywords>College;Computer Science</cp:keywords>
  <cp:lastModifiedBy>Charles Madere</cp:lastModifiedBy>
  <cp:revision>1</cp:revision>
  <dcterms:created xsi:type="dcterms:W3CDTF">2012-09-09T22:01:33Z</dcterms:created>
  <dcterms:modified xsi:type="dcterms:W3CDTF">2012-09-09T22:01:50Z</dcterms:modified>
</cp:coreProperties>
</file>