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embeddedFontLst>
    <p:embeddedFont>
      <p:font typeface="HelveticaNeueLT Com 95 Blk" pitchFamily="34" charset="0"/>
      <p:bold r:id="rId7"/>
      <p:boldItalic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HelveticaNeueLT Com 97 BlkCn" pitchFamily="34" charset="0"/>
      <p:bold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A98"/>
    <a:srgbClr val="677379"/>
    <a:srgbClr val="EF9CBB"/>
    <a:srgbClr val="8A9AA1"/>
    <a:srgbClr val="717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8000" b="0" strike="noStrike" cap="none" spc="-4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A9AA1"/>
                </a:solidFill>
                <a:latin typeface="Helvetica LT Std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LT Std Cond" pitchFamily="34" charset="0"/>
              </a:defRPr>
            </a:lvl1pPr>
            <a:lvl2pPr>
              <a:defRPr>
                <a:latin typeface="Helvetica LT Std Cond" pitchFamily="34" charset="0"/>
              </a:defRPr>
            </a:lvl2pPr>
            <a:lvl3pPr>
              <a:defRPr>
                <a:latin typeface="Helvetica LT Std Cond" pitchFamily="34" charset="0"/>
              </a:defRPr>
            </a:lvl3pPr>
            <a:lvl4pPr>
              <a:defRPr>
                <a:latin typeface="Helvetica LT Std Cond" pitchFamily="34" charset="0"/>
              </a:defRPr>
            </a:lvl4pPr>
            <a:lvl5pPr>
              <a:defRPr>
                <a:latin typeface="Helvetica LT Std Con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11200" b="0" strike="noStrike" kern="1200" cap="none" spc="-4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00"/>
            <a:ext cx="9296400" cy="9144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Com 95 Blk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8600"/>
            <a:ext cx="7315200" cy="5257800"/>
          </a:xfrm>
          <a:effectLst>
            <a:glow rad="101600">
              <a:srgbClr val="8A9AA1">
                <a:alpha val="36000"/>
              </a:srgbClr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2F5BB042-2B17-413A-8BB2-6FDBD0381532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spc="-15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elveticaNeueLT Com 95 Bl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3200" kern="1200">
          <a:solidFill>
            <a:srgbClr val="677379"/>
          </a:solidFill>
          <a:latin typeface="Helvetica LT Std Cond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800" kern="1200">
          <a:solidFill>
            <a:srgbClr val="677379"/>
          </a:solidFill>
          <a:latin typeface="Helvetica LT Std Cond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400" kern="1200">
          <a:solidFill>
            <a:srgbClr val="677379"/>
          </a:solidFill>
          <a:latin typeface="Helvetica LT Std Cond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rgbClr val="677379"/>
          </a:solidFill>
          <a:latin typeface="Helvetica LT Std Cond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rgbClr val="677379"/>
          </a:solidFill>
          <a:latin typeface="Helvetica LT Std Con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</a:t>
            </a:r>
            <a:r>
              <a:rPr lang="en-US" spc="-300" dirty="0" smtClean="0"/>
              <a:t>s</a:t>
            </a:r>
            <a:r>
              <a:rPr lang="en-US" dirty="0" smtClean="0"/>
              <a:t>sy Gam</a:t>
            </a:r>
            <a:r>
              <a:rPr lang="en-US" spc="-300" dirty="0" smtClean="0"/>
              <a:t>e</a:t>
            </a:r>
            <a:r>
              <a:rPr lang="en-US" dirty="0" smtClean="0"/>
              <a:t>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85735"/>
              </p:ext>
            </p:extLst>
          </p:nvPr>
        </p:nvGraphicFramePr>
        <p:xfrm>
          <a:off x="-76200" y="4038600"/>
          <a:ext cx="937856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6188"/>
                <a:gridCol w="3126188"/>
                <a:gridCol w="3126188"/>
              </a:tblGrid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Geonathan</a:t>
                      </a:r>
                      <a:r>
                        <a:rPr lang="en-US" sz="32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Sena</a:t>
                      </a:r>
                      <a:endParaRPr lang="en-US" sz="32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Charles </a:t>
                      </a:r>
                      <a:r>
                        <a:rPr lang="en-US" sz="3600" b="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Madere</a:t>
                      </a:r>
                      <a:endParaRPr lang="en-US" sz="3600" b="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Jarrad</a:t>
                      </a:r>
                      <a:r>
                        <a:rPr lang="en-US" sz="32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Pinestraw</a:t>
                      </a:r>
                      <a:endParaRPr lang="en-US" sz="32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Subhanga</a:t>
                      </a:r>
                      <a:r>
                        <a:rPr lang="en-US" sz="32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 Dixit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effectLst/>
                          <a:latin typeface="Helvetica LT Std Cond" pitchFamily="34" charset="0"/>
                          <a:ea typeface="+mn-ea"/>
                          <a:cs typeface="+mn-cs"/>
                        </a:rPr>
                        <a:t>Tristan Kidder</a:t>
                      </a:r>
                      <a:endParaRPr lang="en-US" sz="3200" b="0" kern="1200" dirty="0">
                        <a:solidFill>
                          <a:schemeClr val="tx1">
                            <a:tint val="75000"/>
                          </a:schemeClr>
                        </a:solidFill>
                        <a:effectLst/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Cory </a:t>
                      </a:r>
                      <a:r>
                        <a:rPr lang="en-US" sz="3200" b="0" kern="1200" dirty="0" err="1" smtClean="0">
                          <a:solidFill>
                            <a:schemeClr val="tx1">
                              <a:tint val="75000"/>
                            </a:schemeClr>
                          </a:solidFill>
                          <a:latin typeface="Helvetica LT Std Cond" pitchFamily="34" charset="0"/>
                          <a:ea typeface="+mn-ea"/>
                          <a:cs typeface="+mn-cs"/>
                        </a:rPr>
                        <a:t>Vicknair</a:t>
                      </a:r>
                      <a:endParaRPr lang="en-US" sz="3200" b="0" kern="1200" dirty="0" smtClean="0">
                        <a:solidFill>
                          <a:schemeClr val="tx1">
                            <a:tint val="75000"/>
                          </a:schemeClr>
                        </a:solidFill>
                        <a:latin typeface="Helvetica LT Std Cond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7761" y="6324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77379"/>
                </a:solidFill>
                <a:latin typeface="Helvetica LT Std Light" pitchFamily="34" charset="0"/>
              </a:rPr>
              <a:t>/ </a:t>
            </a:r>
            <a:r>
              <a:rPr lang="en-US" dirty="0" err="1" smtClean="0">
                <a:solidFill>
                  <a:srgbClr val="677379"/>
                </a:solidFill>
                <a:latin typeface="Helvetica LT Std Light" pitchFamily="34" charset="0"/>
              </a:rPr>
              <a:t>ClassyGamesCommunity</a:t>
            </a:r>
            <a:endParaRPr lang="en-US" dirty="0">
              <a:solidFill>
                <a:srgbClr val="677379"/>
              </a:solidFill>
              <a:latin typeface="Helvetica LT Std Light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356866"/>
            <a:ext cx="304800" cy="304800"/>
          </a:xfrm>
          <a:prstGeom prst="rect">
            <a:avLst/>
          </a:prstGeom>
          <a:effectLst>
            <a:outerShdw blurRad="63500" sx="102000" sy="102000" algn="ctr" rotWithShape="0">
              <a:srgbClr val="535A98">
                <a:alpha val="5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5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</a:t>
            </a:r>
            <a:r>
              <a:rPr lang="en-US" spc="0" dirty="0" smtClean="0"/>
              <a:t>r</a:t>
            </a:r>
            <a:r>
              <a:rPr lang="en-US" dirty="0" smtClean="0"/>
              <a:t>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natively built Android application</a:t>
            </a:r>
          </a:p>
          <a:p>
            <a:r>
              <a:rPr lang="en-US" dirty="0" smtClean="0"/>
              <a:t>Socially connected with the Facebook SDK</a:t>
            </a:r>
          </a:p>
          <a:p>
            <a:r>
              <a:rPr lang="en-US" dirty="0" smtClean="0"/>
              <a:t>Cloud powered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with older Android 2.3.3 devices 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te</a:t>
            </a:r>
            <a:r>
              <a:rPr lang="en-US" spc="0" dirty="0" smtClean="0"/>
              <a:t>r</a:t>
            </a:r>
            <a:r>
              <a:rPr lang="en-US" dirty="0" smtClean="0"/>
              <a:t>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524001"/>
            <a:ext cx="5334000" cy="5333999"/>
          </a:xfrm>
        </p:spPr>
        <p:txBody>
          <a:bodyPr wrap="square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Amazon Web Services is a large collection of remote computing services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Most well known of their services are Amazon S3 and Amazon EC2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are using a tier that is free for one year as long as we don’t exceed a certain monthly usage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ActionBarSherlock</a:t>
            </a:r>
            <a:r>
              <a:rPr lang="en-US" dirty="0" smtClean="0"/>
              <a:t> allows us to have an action bar on devices running a version of Android that predates it being built into the operating system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Android Versions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Froyo</a:t>
            </a:r>
            <a:r>
              <a:rPr lang="en-US" dirty="0" smtClean="0"/>
              <a:t> 2.2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Gingerbread 2.3.x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Honeycomb 3.x.x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Ice Cream Sandwich 4.0.x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Jelly Bean 4.1.x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29400" y="1871409"/>
            <a:ext cx="2209800" cy="5746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Action Bar</a:t>
            </a:r>
            <a:endParaRPr lang="en-US" dirty="0">
              <a:latin typeface="HelveticaNeueLT Com 97 BlkCn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438400"/>
            <a:ext cx="2085351" cy="3701500"/>
          </a:xfrm>
          <a:effectLst>
            <a:outerShdw blurRad="76200" sx="101000" sy="101000" algn="ctr" rotWithShape="0">
              <a:srgbClr val="535A98">
                <a:alpha val="52000"/>
              </a:srgbClr>
            </a:outerShdw>
          </a:effectLst>
        </p:spPr>
      </p:pic>
      <p:sp>
        <p:nvSpPr>
          <p:cNvPr id="20" name="U-Turn Arrow 19"/>
          <p:cNvSpPr/>
          <p:nvPr/>
        </p:nvSpPr>
        <p:spPr>
          <a:xfrm rot="16200000" flipH="1">
            <a:off x="6134100" y="1950784"/>
            <a:ext cx="609600" cy="990600"/>
          </a:xfrm>
          <a:prstGeom prst="uturnArrow">
            <a:avLst>
              <a:gd name="adj1" fmla="val 23348"/>
              <a:gd name="adj2" fmla="val 25000"/>
              <a:gd name="adj3" fmla="val 50105"/>
              <a:gd name="adj4" fmla="val 43750"/>
              <a:gd name="adj5" fmla="val 67439"/>
            </a:avLst>
          </a:prstGeom>
          <a:noFill/>
          <a:ln>
            <a:solidFill>
              <a:srgbClr val="8A9AA1"/>
            </a:solidFill>
          </a:ln>
          <a:effectLst>
            <a:outerShdw blurRad="50800" dist="12700" dir="5400000" algn="t" rotWithShape="0">
              <a:srgbClr val="EF9CBB">
                <a:alpha val="5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Users log in through Facebook and can then challenge their Facebook friends to a game of checkers</a:t>
            </a:r>
          </a:p>
          <a:p>
            <a:r>
              <a:rPr lang="en-US" dirty="0" smtClean="0"/>
              <a:t>New moves and games will be sent over either </a:t>
            </a:r>
            <a:r>
              <a:rPr lang="en-US" dirty="0" err="1" smtClean="0"/>
              <a:t>WiFi</a:t>
            </a:r>
            <a:r>
              <a:rPr lang="en-US" dirty="0" smtClean="0"/>
              <a:t> or a data connection to our Amazon web server to be processed</a:t>
            </a:r>
          </a:p>
          <a:p>
            <a:pPr lvl="1"/>
            <a:r>
              <a:rPr lang="en-US" dirty="0" smtClean="0"/>
              <a:t>Server will then send a push notification to the receiving user’s phone to alert them of their turn</a:t>
            </a:r>
          </a:p>
          <a:p>
            <a:pPr lvl="1"/>
            <a:r>
              <a:rPr lang="en-US" dirty="0" smtClean="0"/>
              <a:t>Server can also perform validation to prevent cheating</a:t>
            </a:r>
          </a:p>
          <a:p>
            <a:r>
              <a:rPr lang="en-US" dirty="0" smtClean="0"/>
              <a:t>To put it very simply, take Words with Friends but replace scrabble with checkers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86</TotalTime>
  <Words>245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HelveticaNeueLT Com 95 Blk</vt:lpstr>
      <vt:lpstr>Helvetica LT Std Light</vt:lpstr>
      <vt:lpstr>Helvetica LT Std Cond</vt:lpstr>
      <vt:lpstr>Calibri</vt:lpstr>
      <vt:lpstr>Helvetica LT Std Cond Light</vt:lpstr>
      <vt:lpstr>HelveticaNeueLT Com 97 BlkCn</vt:lpstr>
      <vt:lpstr>PresentationTemplate</vt:lpstr>
      <vt:lpstr>Classy Games</vt:lpstr>
      <vt:lpstr>our project is</vt:lpstr>
      <vt:lpstr>technology and terminology</vt:lpstr>
      <vt:lpstr>what’s it do?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Presentation</dc:title>
  <dc:creator>Charles Madere</dc:creator>
  <cp:keywords>College;Computer Science</cp:keywords>
  <cp:lastModifiedBy>Charles Madere</cp:lastModifiedBy>
  <cp:revision>23</cp:revision>
  <dcterms:created xsi:type="dcterms:W3CDTF">2012-08-13T03:22:14Z</dcterms:created>
  <dcterms:modified xsi:type="dcterms:W3CDTF">2012-10-10T23:37:18Z</dcterms:modified>
</cp:coreProperties>
</file>