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embeddedFontLs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HelveticaNeueLT Com 95 Blk" pitchFamily="34" charset="0"/>
      <p:bold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CBB"/>
    <a:srgbClr val="8A9AA1"/>
    <a:srgbClr val="F1D4DF"/>
    <a:srgbClr val="DEE5E8"/>
    <a:srgbClr val="A2A3B7"/>
    <a:srgbClr val="535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338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355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28FA3-ED37-4E11-8DE7-F364F9B6A4BC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21140-4961-4D01-9028-8803610C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82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01B62-3B7B-4E80-87CF-715E0AB68DE5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D198A-A212-4D83-ADE7-1628D822F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12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D198A-A212-4D83-ADE7-1628D822FB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4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2130426"/>
            <a:ext cx="9296400" cy="1470025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>
            <a:noAutofit/>
          </a:bodyPr>
          <a:lstStyle>
            <a:lvl1pPr>
              <a:defRPr sz="8000" b="0" strike="noStrike" cap="none" spc="-40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Com 95 Bl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 LT Std Con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47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90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1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9"/>
            <a:ext cx="9296400" cy="1143000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b="0" strike="noStrike" cap="none" spc="-15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Com 95 Blk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 LT Std Cond" pitchFamily="34" charset="0"/>
              </a:defRPr>
            </a:lvl1pPr>
            <a:lvl2pPr>
              <a:defRPr>
                <a:latin typeface="Helvetica LT Std Cond" pitchFamily="34" charset="0"/>
              </a:defRPr>
            </a:lvl2pPr>
            <a:lvl3pPr>
              <a:defRPr>
                <a:latin typeface="Helvetica LT Std Cond" pitchFamily="34" charset="0"/>
              </a:defRPr>
            </a:lvl3pPr>
            <a:lvl4pPr>
              <a:defRPr>
                <a:latin typeface="Helvetica LT Std Cond" pitchFamily="34" charset="0"/>
              </a:defRPr>
            </a:lvl4pPr>
            <a:lvl5pPr>
              <a:defRPr>
                <a:latin typeface="Helvetica LT Std Cond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42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13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43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0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7"/>
            <a:ext cx="9296400" cy="6278563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1219200">
              <a:prstClr val="black"/>
            </a:innerShdw>
          </a:effectLst>
        </p:spPr>
        <p:txBody>
          <a:bodyPr>
            <a:normAutofit/>
          </a:bodyPr>
          <a:lstStyle>
            <a:lvl1pPr>
              <a:defRPr lang="en-US" sz="9600" b="0" strike="noStrike" kern="1200" cap="none" spc="-400" normalizeH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Com 95 Blk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7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C028-F1E9-4553-A84E-44234CAB717B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08B8-B47F-42C6-8A98-4776D424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83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5715000"/>
            <a:ext cx="9296400" cy="914400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b="0" strike="noStrike" cap="none" spc="-15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Com 95 Blk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228600"/>
            <a:ext cx="7315200" cy="5257800"/>
          </a:xfrm>
          <a:effectLst>
            <a:glow rad="101600">
              <a:srgbClr val="8A9AA1">
                <a:alpha val="36000"/>
              </a:srgbClr>
            </a:glo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4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LT Std Cond Light" pitchFamily="34" charset="0"/>
              </a:defRPr>
            </a:lvl1pPr>
          </a:lstStyle>
          <a:p>
            <a:fld id="{9DCBC028-F1E9-4553-A84E-44234CAB717B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LT Std Cond Light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LT Std Cond Light" pitchFamily="34" charset="0"/>
              </a:defRPr>
            </a:lvl1pPr>
          </a:lstStyle>
          <a:p>
            <a:fld id="{091608B8-B47F-42C6-8A98-4776D424284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76200" y="-7488"/>
            <a:ext cx="92964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76200">
              <a:srgbClr val="EF9CBB">
                <a:alpha val="3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76200" y="6867144"/>
            <a:ext cx="92964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rgbClr val="535A98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19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LT St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sz="3200" kern="1200">
          <a:solidFill>
            <a:schemeClr val="tx1"/>
          </a:solidFill>
          <a:latin typeface="Helvetica LT Std Cond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Helvetica LT Std Cond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Helvetica LT Std Cond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7"/>
        </a:buBlip>
        <a:defRPr sz="2000" kern="1200">
          <a:solidFill>
            <a:schemeClr val="tx1"/>
          </a:solidFill>
          <a:latin typeface="Helvetica LT Std Cond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8"/>
        </a:buBlip>
        <a:defRPr sz="2000" kern="1200">
          <a:solidFill>
            <a:schemeClr val="tx1"/>
          </a:solidFill>
          <a:latin typeface="Helvetica LT Std Cond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/>
          <a:lstStyle/>
          <a:p>
            <a:r>
              <a:rPr lang="en-US" smtClean="0"/>
              <a:t>Classy Games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850811"/>
              </p:ext>
            </p:extLst>
          </p:nvPr>
        </p:nvGraphicFramePr>
        <p:xfrm>
          <a:off x="-76200" y="4267200"/>
          <a:ext cx="9378564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6188"/>
                <a:gridCol w="3126188"/>
                <a:gridCol w="3126188"/>
              </a:tblGrid>
              <a:tr h="914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Geonathan</a:t>
                      </a:r>
                      <a:r>
                        <a:rPr lang="en-US" sz="320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Sena</a:t>
                      </a:r>
                      <a:endParaRPr lang="en-US" sz="3200" kern="1200" dirty="0" smtClean="0">
                        <a:solidFill>
                          <a:schemeClr val="tx1">
                            <a:tint val="75000"/>
                          </a:schemeClr>
                        </a:solidFill>
                        <a:latin typeface="Helvetica LT Std Cond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effectLst/>
                          <a:latin typeface="Helvetica LT Std Cond" pitchFamily="34" charset="0"/>
                          <a:ea typeface="+mn-ea"/>
                          <a:cs typeface="+mn-cs"/>
                        </a:rPr>
                        <a:t>Charles </a:t>
                      </a:r>
                      <a:r>
                        <a:rPr lang="en-US" sz="36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effectLst/>
                          <a:latin typeface="Helvetica LT Std Cond" pitchFamily="34" charset="0"/>
                          <a:ea typeface="+mn-ea"/>
                          <a:cs typeface="+mn-cs"/>
                        </a:rPr>
                        <a:t>Madere</a:t>
                      </a:r>
                      <a:endParaRPr lang="en-US" sz="3600" kern="1200" dirty="0">
                        <a:solidFill>
                          <a:schemeClr val="tx1">
                            <a:tint val="75000"/>
                          </a:schemeClr>
                        </a:solidFill>
                        <a:effectLst/>
                        <a:latin typeface="Helvetica LT Std Cond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Jarrad</a:t>
                      </a:r>
                      <a:r>
                        <a:rPr lang="en-US" sz="320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Pinestraw</a:t>
                      </a:r>
                      <a:endParaRPr lang="en-US" sz="3200" kern="1200" dirty="0" smtClean="0">
                        <a:solidFill>
                          <a:schemeClr val="tx1">
                            <a:tint val="75000"/>
                          </a:schemeClr>
                        </a:solidFill>
                        <a:latin typeface="Helvetica LT Std Cond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Subhanga</a:t>
                      </a:r>
                      <a:r>
                        <a:rPr lang="en-US" sz="320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 Dixit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effectLst/>
                          <a:latin typeface="Helvetica LT Std Cond" pitchFamily="34" charset="0"/>
                          <a:ea typeface="+mn-ea"/>
                          <a:cs typeface="+mn-cs"/>
                        </a:rPr>
                        <a:t>Tristan Kidder</a:t>
                      </a:r>
                      <a:endParaRPr lang="en-US" sz="3200" kern="1200" dirty="0">
                        <a:solidFill>
                          <a:schemeClr val="tx1">
                            <a:tint val="75000"/>
                          </a:schemeClr>
                        </a:solidFill>
                        <a:effectLst/>
                        <a:latin typeface="Helvetica LT Std Cond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Cory </a:t>
                      </a:r>
                      <a:r>
                        <a:rPr lang="en-US" sz="320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Vicknair</a:t>
                      </a:r>
                      <a:endParaRPr lang="en-US" sz="3200" kern="1200" dirty="0" smtClean="0">
                        <a:solidFill>
                          <a:schemeClr val="tx1">
                            <a:tint val="75000"/>
                          </a:schemeClr>
                        </a:solidFill>
                        <a:latin typeface="Helvetica LT Std Cond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53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natively built Android application</a:t>
            </a:r>
          </a:p>
          <a:p>
            <a:r>
              <a:rPr lang="en-US" dirty="0" smtClean="0"/>
              <a:t>Socially connected with the Facebook SDK</a:t>
            </a:r>
          </a:p>
          <a:p>
            <a:r>
              <a:rPr lang="en-US" dirty="0" smtClean="0"/>
              <a:t>Cloud powered with Amazon Web Services</a:t>
            </a:r>
          </a:p>
          <a:p>
            <a:r>
              <a:rPr lang="en-US" dirty="0" smtClean="0"/>
              <a:t>Designed with newer Android devices in mind</a:t>
            </a:r>
          </a:p>
          <a:p>
            <a:pPr lvl="1"/>
            <a:r>
              <a:rPr lang="en-US" dirty="0" smtClean="0"/>
              <a:t>Follows Android 3.0+ design guidelines</a:t>
            </a:r>
          </a:p>
          <a:p>
            <a:pPr lvl="2"/>
            <a:r>
              <a:rPr lang="en-US" dirty="0" smtClean="0"/>
              <a:t>No hardware buttons required through the use of the new Android Action Bar</a:t>
            </a:r>
          </a:p>
          <a:p>
            <a:pPr lvl="1"/>
            <a:r>
              <a:rPr lang="en-US" dirty="0" smtClean="0"/>
              <a:t>Compatible with older Android 2.3.3 devices thanks to </a:t>
            </a:r>
            <a:r>
              <a:rPr lang="en-US" dirty="0" err="1" smtClean="0"/>
              <a:t>ActionBarSherlock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6992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342813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632864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600" dirty="0" smtClean="0"/>
              <a:t>?</a:t>
            </a:r>
            <a:endParaRPr lang="en-US" sz="25600" dirty="0"/>
          </a:p>
        </p:txBody>
      </p:sp>
    </p:spTree>
    <p:extLst>
      <p:ext uri="{BB962C8B-B14F-4D97-AF65-F5344CB8AC3E}">
        <p14:creationId xmlns:p14="http://schemas.microsoft.com/office/powerpoint/2010/main" val="3221839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71</Words>
  <Application>Microsoft Office PowerPoint</Application>
  <PresentationFormat>On-screen Show (4:3)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Helvetica LT Std Cond</vt:lpstr>
      <vt:lpstr>Calibri</vt:lpstr>
      <vt:lpstr>Helvetica LT Std Cond Light</vt:lpstr>
      <vt:lpstr>HelveticaNeueLT Com 95 Blk</vt:lpstr>
      <vt:lpstr>Helvetica LT Std</vt:lpstr>
      <vt:lpstr>Office Theme</vt:lpstr>
      <vt:lpstr>Classy Games</vt:lpstr>
      <vt:lpstr>our project is</vt:lpstr>
      <vt:lpstr>PowerPoint Presentation</vt:lpstr>
      <vt:lpstr>PowerPoint Presentation</vt:lpstr>
      <vt:lpstr>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Presentation</dc:title>
  <dc:creator>Charles Madere</dc:creator>
  <cp:keywords>College;Computer Science</cp:keywords>
  <cp:lastModifiedBy>Charles Madere</cp:lastModifiedBy>
  <cp:revision>62</cp:revision>
  <dcterms:created xsi:type="dcterms:W3CDTF">2012-09-09T21:56:52Z</dcterms:created>
  <dcterms:modified xsi:type="dcterms:W3CDTF">2012-09-11T04:43:19Z</dcterms:modified>
</cp:coreProperties>
</file>