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Roboto" pitchFamily="2" charset="0"/>
      <p:regular r:id="rId13"/>
      <p:bold r:id="rId14"/>
      <p:italic r:id="rId15"/>
      <p:boldItalic r:id="rId16"/>
    </p:embeddedFont>
    <p:embeddedFont>
      <p:font typeface="Roboto Bk" pitchFamily="2" charset="0"/>
      <p:regular r:id="rId17"/>
      <p:italic r:id="rId18"/>
    </p:embeddedFont>
    <p:embeddedFont>
      <p:font typeface="Roboto Lt" pitchFamily="2" charset="0"/>
      <p:regular r:id="rId19"/>
      <p:italic r:id="rId20"/>
    </p:embeddedFont>
    <p:embeddedFont>
      <p:font typeface="Droid Sans" pitchFamily="34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7180A8-3E71-49C0-9788-FA1D9D71B599}">
          <p14:sldIdLst>
            <p14:sldId id="256"/>
            <p14:sldId id="257"/>
            <p14:sldId id="260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379"/>
    <a:srgbClr val="8A9AA1"/>
    <a:srgbClr val="535A98"/>
    <a:srgbClr val="EF9CBB"/>
    <a:srgbClr val="717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17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2A5F-3CD2-472C-BD74-891BE0A222A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7E50-1048-4DEC-8289-A4BAEA3B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6000" b="0" i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A9AA1"/>
                </a:solidFill>
                <a:latin typeface="Roboto Lt" pitchFamily="2" charset="0"/>
                <a:ea typeface="Roboto L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1pPr>
            <a:lvl2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2pPr>
            <a:lvl3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3pPr>
            <a:lvl4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4pPr>
            <a:lvl5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8000" b="0" strike="noStrike" kern="1200" cap="all" spc="-3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2F5BB042-2B17-413A-8BB2-6FDBD0381532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3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8077200" cy="40386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8000"/>
              </a:prstClr>
            </a:outerShdw>
          </a:effectLst>
        </p:spPr>
      </p:pic>
      <p:grpSp>
        <p:nvGrpSpPr>
          <p:cNvPr id="20" name="Group 19"/>
          <p:cNvGrpSpPr/>
          <p:nvPr/>
        </p:nvGrpSpPr>
        <p:grpSpPr>
          <a:xfrm>
            <a:off x="752714" y="5222557"/>
            <a:ext cx="7638572" cy="1106508"/>
            <a:chOff x="457200" y="5222557"/>
            <a:chExt cx="7638572" cy="1106508"/>
          </a:xfrm>
        </p:grpSpPr>
        <p:sp>
          <p:nvSpPr>
            <p:cNvPr id="13" name="TextBox 12"/>
            <p:cNvSpPr txBox="1"/>
            <p:nvPr/>
          </p:nvSpPr>
          <p:spPr>
            <a:xfrm>
              <a:off x="3176707" y="5222557"/>
              <a:ext cx="2743200" cy="49244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677379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Charles </a:t>
              </a:r>
              <a:r>
                <a:rPr lang="en-US" sz="26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Madere</a:t>
              </a:r>
              <a:endParaRPr lang="en-US" sz="26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5253335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Geonathan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Sena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5253335"/>
              <a:ext cx="222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Suvan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Dixit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Jarrad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Pinestraw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Tristan Kidder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</a:t>
            </a:r>
            <a:r>
              <a:rPr lang="en-US" spc="0" dirty="0" smtClean="0"/>
              <a:t>r</a:t>
            </a:r>
            <a:r>
              <a:rPr lang="en-US" dirty="0" smtClean="0"/>
              <a:t>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te</a:t>
            </a:r>
            <a:r>
              <a:rPr lang="en-US" spc="0" dirty="0" smtClean="0"/>
              <a:t>r</a:t>
            </a:r>
            <a:r>
              <a:rPr lang="en-US" dirty="0" smtClean="0"/>
              <a:t>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1524001"/>
            <a:ext cx="5791200" cy="5333999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Amazon Web Services</a:t>
            </a:r>
            <a:r>
              <a:rPr lang="en-US" dirty="0" smtClean="0"/>
              <a:t> is a large collection of remote computing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 well known of their services are Amazon S3 and Amazon EC2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are using a tier that is free for one year as long as we don’t exceed a certain monthly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e’re using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Amazon Elastic Beanstalk</a:t>
            </a:r>
            <a:r>
              <a:rPr lang="en-US" dirty="0" smtClean="0"/>
              <a:t>. This service will handle load balancing and then automatically increase </a:t>
            </a:r>
            <a:r>
              <a:rPr lang="en-US" dirty="0" smtClean="0"/>
              <a:t>the number of servers that </a:t>
            </a:r>
            <a:r>
              <a:rPr lang="en-US" dirty="0" smtClean="0"/>
              <a:t>we need if necessary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Roboto" pitchFamily="2" charset="0"/>
                <a:ea typeface="Roboto" pitchFamily="2" charset="0"/>
              </a:rPr>
              <a:t>ActionBarSherlock</a:t>
            </a:r>
            <a:r>
              <a:rPr lang="en-US" dirty="0" smtClean="0"/>
              <a:t> allows us to have an action bar on devices running a version of Android that predates it being built into the operating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9400" y="1871409"/>
            <a:ext cx="2209800" cy="5746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Roboto" pitchFamily="2" charset="0"/>
                <a:ea typeface="Roboto" pitchFamily="2" charset="0"/>
              </a:rPr>
              <a:t>Action Bar</a:t>
            </a:r>
            <a:endParaRPr lang="en-US" b="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38400"/>
            <a:ext cx="2085351" cy="3701500"/>
          </a:xfrm>
          <a:effectLst>
            <a:outerShdw blurRad="76200" sx="101000" sy="101000" algn="ctr" rotWithShape="0">
              <a:srgbClr val="535A98">
                <a:alpha val="52000"/>
              </a:srgbClr>
            </a:outerShdw>
          </a:effectLst>
        </p:spPr>
      </p:pic>
      <p:sp>
        <p:nvSpPr>
          <p:cNvPr id="20" name="U-Turn Arrow 19"/>
          <p:cNvSpPr/>
          <p:nvPr/>
        </p:nvSpPr>
        <p:spPr>
          <a:xfrm rot="16200000" flipH="1">
            <a:off x="6134100" y="1950784"/>
            <a:ext cx="609600" cy="990600"/>
          </a:xfrm>
          <a:prstGeom prst="uturnArrow">
            <a:avLst>
              <a:gd name="adj1" fmla="val 23348"/>
              <a:gd name="adj2" fmla="val 25000"/>
              <a:gd name="adj3" fmla="val 50105"/>
              <a:gd name="adj4" fmla="val 43750"/>
              <a:gd name="adj5" fmla="val 67439"/>
            </a:avLst>
          </a:prstGeom>
          <a:noFill/>
          <a:ln>
            <a:solidFill>
              <a:srgbClr val="8A9AA1"/>
            </a:solidFill>
          </a:ln>
          <a:effectLst>
            <a:outerShdw blurRad="50800" dist="12700" dir="5400000" algn="t" rotWithShape="0">
              <a:srgbClr val="EF9CBB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Users log in through Facebook and can then challenge their Facebook friends to a game of checkers</a:t>
            </a:r>
          </a:p>
          <a:p>
            <a:r>
              <a:rPr lang="en-US" dirty="0" smtClean="0"/>
              <a:t>New moves and games will be sent over either </a:t>
            </a:r>
            <a:r>
              <a:rPr lang="en-US" dirty="0" err="1" smtClean="0"/>
              <a:t>WiFi</a:t>
            </a:r>
            <a:r>
              <a:rPr lang="en-US" dirty="0" smtClean="0"/>
              <a:t> or a data connection to our web server to be processed</a:t>
            </a:r>
          </a:p>
          <a:p>
            <a:pPr lvl="1"/>
            <a:r>
              <a:rPr lang="en-US" dirty="0" smtClean="0"/>
              <a:t>Server will then send a push notification to the receiving user’s phone to alert them of their turn</a:t>
            </a:r>
          </a:p>
          <a:p>
            <a:pPr lvl="1"/>
            <a:r>
              <a:rPr lang="en-US" dirty="0" smtClean="0"/>
              <a:t>Server also performs validation to prevent cheating</a:t>
            </a:r>
          </a:p>
          <a:p>
            <a:r>
              <a:rPr lang="en-US" dirty="0" smtClean="0"/>
              <a:t>To put it </a:t>
            </a:r>
            <a:r>
              <a:rPr lang="en-US" i="1" dirty="0" smtClean="0"/>
              <a:t>very</a:t>
            </a:r>
            <a:r>
              <a:rPr lang="en-US" dirty="0" smtClean="0"/>
              <a:t> simply, take Words with Friends but replace scrabble with checkers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arles Madere\Documents\GitHub\ClassyGames\projects\server\classygamesserver\WebContent\assets\img\play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73775"/>
            <a:ext cx="1193800" cy="42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264</TotalTime>
  <Words>247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 LT Std Cond Light</vt:lpstr>
      <vt:lpstr>Roboto</vt:lpstr>
      <vt:lpstr>Roboto Bk</vt:lpstr>
      <vt:lpstr>Roboto Lt</vt:lpstr>
      <vt:lpstr>Droid Sans</vt:lpstr>
      <vt:lpstr>PresentationTemplate</vt:lpstr>
      <vt:lpstr>PowerPoint Presentation</vt:lpstr>
      <vt:lpstr>our project is</vt:lpstr>
      <vt:lpstr>technology and terminology</vt:lpstr>
      <vt:lpstr>what’s it do?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Charles Madere</dc:creator>
  <cp:keywords>College;Computer Science</cp:keywords>
  <cp:lastModifiedBy>Charles Madere</cp:lastModifiedBy>
  <cp:revision>49</cp:revision>
  <dcterms:created xsi:type="dcterms:W3CDTF">2012-08-13T03:22:14Z</dcterms:created>
  <dcterms:modified xsi:type="dcterms:W3CDTF">2012-11-25T06:51:26Z</dcterms:modified>
</cp:coreProperties>
</file>