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HelveticaNeueLT Com 95 Blk" pitchFamily="34" charset="0"/>
      <p:bold r:id="rId5"/>
      <p:boldItalic r:id="rId6"/>
    </p:embeddedFont>
    <p:embeddedFont>
      <p:font typeface="Calibri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4DF"/>
    <a:srgbClr val="DEE5E8"/>
    <a:srgbClr val="8A9AA1"/>
    <a:srgbClr val="A2A3B7"/>
    <a:srgbClr val="535A98"/>
    <a:srgbClr val="EF9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42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355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28FA3-ED37-4E11-8DE7-F364F9B6A4BC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21140-4961-4D01-9028-8803610C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2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130425"/>
            <a:ext cx="9296400" cy="1470025"/>
          </a:xfrm>
          <a:blipFill dpi="0" rotWithShape="1">
            <a:blip r:embed="rId2"/>
            <a:srcRect/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>
              <a:defRPr sz="8000" b="0" strike="noStrike" cap="none" spc="-40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Com 95 Bl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 LT Std Con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4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1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8"/>
            <a:ext cx="9296400" cy="1143000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63500">
              <a:srgbClr val="8A9AA1">
                <a:alpha val="40000"/>
              </a:srgbClr>
            </a:glow>
            <a:innerShdw blurRad="406400">
              <a:prstClr val="black"/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b="0" strike="noStrike" cap="none" spc="-15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Com 95 Blk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 LT Std Cond" pitchFamily="34" charset="0"/>
              </a:defRPr>
            </a:lvl1pPr>
            <a:lvl2pPr>
              <a:defRPr>
                <a:latin typeface="Helvetica LT Std Cond" pitchFamily="34" charset="0"/>
              </a:defRPr>
            </a:lvl2pPr>
            <a:lvl3pPr>
              <a:defRPr>
                <a:latin typeface="Helvetica LT Std Cond" pitchFamily="34" charset="0"/>
              </a:defRPr>
            </a:lvl3pPr>
            <a:lvl4pPr>
              <a:defRPr>
                <a:latin typeface="Helvetica LT Std Cond" pitchFamily="34" charset="0"/>
              </a:defRPr>
            </a:lvl4pPr>
            <a:lvl5pPr>
              <a:defRPr>
                <a:latin typeface="Helvetica LT Std Con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4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1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4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8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4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fld id="{9DCBC028-F1E9-4553-A84E-44234CAB717B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fld id="{091608B8-B47F-42C6-8A98-4776D424284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76200" y="-7488"/>
            <a:ext cx="9296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76200">
              <a:srgbClr val="EF9CBB">
                <a:alpha val="3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76200" y="6867144"/>
            <a:ext cx="9296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rgbClr val="535A98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19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LT St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sz="32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7"/>
        </a:buBlip>
        <a:defRPr sz="20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8"/>
        </a:buBlip>
        <a:defRPr sz="20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/>
          <a:lstStyle/>
          <a:p>
            <a:r>
              <a:rPr lang="en-US" dirty="0" smtClean="0"/>
              <a:t>Classy Games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305852"/>
              </p:ext>
            </p:extLst>
          </p:nvPr>
        </p:nvGraphicFramePr>
        <p:xfrm>
          <a:off x="-76200" y="4267200"/>
          <a:ext cx="9378564" cy="166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6188"/>
                <a:gridCol w="3126188"/>
                <a:gridCol w="3126188"/>
              </a:tblGrid>
              <a:tr h="833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Geonathan</a:t>
                      </a:r>
                      <a:r>
                        <a:rPr lang="en-US" sz="32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Sena</a:t>
                      </a:r>
                      <a:endParaRPr lang="en-US" sz="3200" kern="1200" dirty="0" smtClean="0">
                        <a:solidFill>
                          <a:schemeClr val="tx1">
                            <a:tint val="75000"/>
                          </a:schemeClr>
                        </a:solidFill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effectLst/>
                          <a:latin typeface="Helvetica LT Std Cond" pitchFamily="34" charset="0"/>
                          <a:ea typeface="+mn-ea"/>
                          <a:cs typeface="+mn-cs"/>
                        </a:rPr>
                        <a:t>Charles </a:t>
                      </a:r>
                      <a:r>
                        <a:rPr lang="en-US" sz="36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effectLst/>
                          <a:latin typeface="Helvetica LT Std Cond" pitchFamily="34" charset="0"/>
                          <a:ea typeface="+mn-ea"/>
                          <a:cs typeface="+mn-cs"/>
                        </a:rPr>
                        <a:t>Madere</a:t>
                      </a:r>
                      <a:endParaRPr lang="en-US" sz="3600" kern="1200" dirty="0">
                        <a:solidFill>
                          <a:schemeClr val="tx1">
                            <a:tint val="75000"/>
                          </a:schemeClr>
                        </a:solidFill>
                        <a:effectLst/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Jarrad</a:t>
                      </a:r>
                      <a:r>
                        <a:rPr lang="en-US" sz="32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Pinestraw</a:t>
                      </a:r>
                      <a:endParaRPr lang="en-US" sz="3200" kern="1200" dirty="0" smtClean="0">
                        <a:solidFill>
                          <a:schemeClr val="tx1">
                            <a:tint val="75000"/>
                          </a:schemeClr>
                        </a:solidFill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3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Subhanga</a:t>
                      </a:r>
                      <a:r>
                        <a:rPr lang="en-US" sz="32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 Dixit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effectLst/>
                          <a:latin typeface="Helvetica LT Std Cond" pitchFamily="34" charset="0"/>
                          <a:ea typeface="+mn-ea"/>
                          <a:cs typeface="+mn-cs"/>
                        </a:rPr>
                        <a:t>Tristan Kidder</a:t>
                      </a:r>
                      <a:endParaRPr lang="en-US" sz="3200" kern="1200" dirty="0">
                        <a:solidFill>
                          <a:schemeClr val="tx1">
                            <a:tint val="75000"/>
                          </a:schemeClr>
                        </a:solidFill>
                        <a:effectLst/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Cory </a:t>
                      </a: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Vicknair</a:t>
                      </a:r>
                      <a:endParaRPr lang="en-US" sz="3200" kern="1200" dirty="0" smtClean="0">
                        <a:solidFill>
                          <a:schemeClr val="tx1">
                            <a:tint val="75000"/>
                          </a:schemeClr>
                        </a:solidFill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5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natively built Android application</a:t>
            </a:r>
          </a:p>
          <a:p>
            <a:r>
              <a:rPr lang="en-US" dirty="0" smtClean="0"/>
              <a:t>Socially connected with the Facebook SDK</a:t>
            </a:r>
          </a:p>
          <a:p>
            <a:r>
              <a:rPr lang="en-US" dirty="0" smtClean="0"/>
              <a:t>Cloud powered with Amazon Web Services</a:t>
            </a:r>
          </a:p>
          <a:p>
            <a:r>
              <a:rPr lang="en-US" dirty="0" smtClean="0"/>
              <a:t>Designed with newer Android devices in mind</a:t>
            </a:r>
          </a:p>
          <a:p>
            <a:pPr lvl="1"/>
            <a:r>
              <a:rPr lang="en-US" dirty="0" smtClean="0"/>
              <a:t>Follows Android 3.0+ design guidelines</a:t>
            </a:r>
          </a:p>
          <a:p>
            <a:pPr lvl="2"/>
            <a:r>
              <a:rPr lang="en-US" dirty="0" smtClean="0"/>
              <a:t>No hardware buttons required through the use of the new Android Action Bar</a:t>
            </a:r>
          </a:p>
          <a:p>
            <a:pPr lvl="1"/>
            <a:r>
              <a:rPr lang="en-US" dirty="0" smtClean="0"/>
              <a:t>Compatible with older Android 2.3.3 devices thanks to </a:t>
            </a:r>
            <a:r>
              <a:rPr lang="en-US" dirty="0" err="1" smtClean="0"/>
              <a:t>ActionBarSherlock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69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69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HelveticaNeueLT Com 95 Blk</vt:lpstr>
      <vt:lpstr>Calibri</vt:lpstr>
      <vt:lpstr>Helvetica LT Std Cond</vt:lpstr>
      <vt:lpstr>Helvetica LT Std Cond Light</vt:lpstr>
      <vt:lpstr>Helvetica LT Std</vt:lpstr>
      <vt:lpstr>Office Theme</vt:lpstr>
      <vt:lpstr>Classy Games</vt:lpstr>
      <vt:lpstr>our project 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Presentation</dc:title>
  <dc:creator>Charles Madere</dc:creator>
  <cp:keywords>College;Computer Science</cp:keywords>
  <cp:lastModifiedBy>Charles Madere</cp:lastModifiedBy>
  <cp:revision>53</cp:revision>
  <dcterms:created xsi:type="dcterms:W3CDTF">2012-09-09T21:56:52Z</dcterms:created>
  <dcterms:modified xsi:type="dcterms:W3CDTF">2012-09-10T04:07:26Z</dcterms:modified>
</cp:coreProperties>
</file>