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embeddedFontLst>
    <p:embeddedFont>
      <p:font typeface="HelveticaNeueLT Com 95 Blk" pitchFamily="34" charset="0"/>
      <p:bold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AA1"/>
    <a:srgbClr val="EF9CBB"/>
    <a:srgbClr val="F1D4DF"/>
    <a:srgbClr val="DEE5E8"/>
    <a:srgbClr val="A2A3B7"/>
    <a:srgbClr val="53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9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1B62-3B7B-4E80-87CF-715E0AB68DE5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D198A-A212-4D83-ADE7-1628D822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198A-A212-4D83-ADE7-1628D822F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11200" b="0" strike="noStrike" kern="1200" cap="none" spc="-4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Classy Games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50811"/>
              </p:ext>
            </p:extLst>
          </p:nvPr>
        </p:nvGraphicFramePr>
        <p:xfrm>
          <a:off x="-76200" y="4267200"/>
          <a:ext cx="93785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34" y="263904"/>
            <a:ext cx="2927230" cy="5203964"/>
          </a:xfrm>
          <a:prstGeom prst="rect">
            <a:avLst/>
          </a:prstGeom>
          <a:effectLst>
            <a:glow rad="101600">
              <a:srgbClr val="8A9AA1">
                <a:alpha val="36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729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8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74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HelveticaNeueLT Com 95 Blk</vt:lpstr>
      <vt:lpstr>Helvetica LT Std Cond</vt:lpstr>
      <vt:lpstr>Helvetica LT Std Cond Light</vt:lpstr>
      <vt:lpstr>Calibri</vt:lpstr>
      <vt:lpstr>Helvetica LT Std</vt:lpstr>
      <vt:lpstr>Office Theme</vt:lpstr>
      <vt:lpstr>Classy Games</vt:lpstr>
      <vt:lpstr>our project is</vt:lpstr>
      <vt:lpstr>PowerPoint Presentation</vt:lpstr>
      <vt:lpstr>intro screen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66</cp:revision>
  <dcterms:created xsi:type="dcterms:W3CDTF">2012-09-09T21:56:52Z</dcterms:created>
  <dcterms:modified xsi:type="dcterms:W3CDTF">2012-09-12T05:43:03Z</dcterms:modified>
</cp:coreProperties>
</file>