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526"/>
    <a:srgbClr val="40404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lang="en-US" sz="4400" b="0" kern="1200" spc="-2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 algn="ctr">
              <a:buNone/>
              <a:defRPr sz="24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91984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Charter Fishing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some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out our custom icon!</a:t>
            </a:r>
          </a:p>
          <a:p>
            <a:pPr lvl="1"/>
            <a:r>
              <a:rPr lang="en-US" dirty="0" smtClean="0"/>
              <a:t>We haven’t yet decided what kind of fish that 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 ‘n’ Spots?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that can allow a fisherman to save their current location</a:t>
            </a:r>
          </a:p>
          <a:p>
            <a:pPr lvl="1"/>
            <a:r>
              <a:rPr lang="en-US" dirty="0" smtClean="0"/>
              <a:t>Location is found using the device’s GPS</a:t>
            </a:r>
          </a:p>
          <a:p>
            <a:r>
              <a:rPr lang="en-US" dirty="0" smtClean="0"/>
              <a:t>Allows angler to build up a list of locations</a:t>
            </a:r>
          </a:p>
          <a:p>
            <a:pPr lvl="1"/>
            <a:r>
              <a:rPr lang="en-US" dirty="0" smtClean="0"/>
              <a:t>These are their favorite fishing spots!</a:t>
            </a:r>
          </a:p>
          <a:p>
            <a:r>
              <a:rPr lang="en-US" dirty="0" smtClean="0"/>
              <a:t>Shows a Google satellite picture of the </a:t>
            </a:r>
            <a:r>
              <a:rPr lang="en-US" dirty="0" err="1" smtClean="0"/>
              <a:t>fishin</a:t>
            </a:r>
            <a:r>
              <a:rPr lang="en-US" dirty="0" smtClean="0"/>
              <a:t>’ spot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</p:spPr>
      </p:pic>
    </p:spTree>
    <p:extLst>
      <p:ext uri="{BB962C8B-B14F-4D97-AF65-F5344CB8AC3E}">
        <p14:creationId xmlns:p14="http://schemas.microsoft.com/office/powerpoint/2010/main" val="34482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Fish 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locations</a:t>
            </a:r>
          </a:p>
          <a:p>
            <a:r>
              <a:rPr lang="en-US" dirty="0" smtClean="0"/>
              <a:t>SQLite is used to store the list of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List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Location List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20203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Deleting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16333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94" y="2174875"/>
            <a:ext cx="2222599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Viewing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35" y="2174875"/>
            <a:ext cx="2469555" cy="3951288"/>
          </a:xfrm>
        </p:spPr>
      </p:pic>
    </p:spTree>
    <p:extLst>
      <p:ext uri="{BB962C8B-B14F-4D97-AF65-F5344CB8AC3E}">
        <p14:creationId xmlns:p14="http://schemas.microsoft.com/office/powerpoint/2010/main" val="30923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9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218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Charter Fishing</vt:lpstr>
      <vt:lpstr>Hello, World!</vt:lpstr>
      <vt:lpstr>Making it Special</vt:lpstr>
      <vt:lpstr>What is Fish ‘n’ Spots?</vt:lpstr>
      <vt:lpstr>Technology in Fish ‘n’ Spots</vt:lpstr>
      <vt:lpstr>Screenshots of Fish ‘n’ Spots</vt:lpstr>
      <vt:lpstr>Screenshots of Fish ‘n’ Spots</vt:lpstr>
      <vt:lpstr>Screenshots of Fish ‘n’ Spots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88</cp:revision>
  <dcterms:created xsi:type="dcterms:W3CDTF">2006-08-16T00:00:00Z</dcterms:created>
  <dcterms:modified xsi:type="dcterms:W3CDTF">2013-05-01T18:21:51Z</dcterms:modified>
</cp:coreProperties>
</file>