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404040"/>
    <a:srgbClr val="2A252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0" kern="1200" spc="-200" baseline="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Charter Fishing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some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i="1" dirty="0" smtClean="0"/>
              <a:t>Fish ‘n’ Spots</a:t>
            </a:r>
            <a:endParaRPr lang="en-US" dirty="0" smtClean="0"/>
          </a:p>
          <a:p>
            <a:r>
              <a:rPr lang="en-US" dirty="0" smtClean="0"/>
              <a:t>Built for Android v4.0 (Ice Cream Sandwich) and above</a:t>
            </a:r>
          </a:p>
          <a:p>
            <a:r>
              <a:rPr lang="en-US" dirty="0" smtClean="0"/>
              <a:t>Check out our icon!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Charter Fishing</vt:lpstr>
      <vt:lpstr>Hello, World!</vt:lpstr>
      <vt:lpstr>Making it Special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69</cp:revision>
  <dcterms:created xsi:type="dcterms:W3CDTF">2006-08-16T00:00:00Z</dcterms:created>
  <dcterms:modified xsi:type="dcterms:W3CDTF">2013-04-25T04:35:40Z</dcterms:modified>
</cp:coreProperties>
</file>