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404040"/>
    <a:srgbClr val="2A252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en-US" sz="4400" b="0" kern="1200" spc="-200" baseline="0" dirty="0" smtClean="0">
                <a:solidFill>
                  <a:schemeClr val="bg1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228600"/>
            <a:ext cx="8534400" cy="6477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0" i="0" kern="1200" spc="-200" baseline="0">
          <a:solidFill>
            <a:schemeClr val="bg1"/>
          </a:solidFill>
          <a:latin typeface="Arial Black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3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8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•"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ADEF"/>
        </a:buClr>
        <a:buFont typeface="Arial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8DF20"/>
        </a:buClr>
        <a:buFont typeface="Arial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Charter Fishing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 anchor="ctr"/>
          <a:lstStyle/>
          <a:p>
            <a:r>
              <a:rPr lang="en-US" dirty="0" smtClean="0"/>
              <a:t>Charles Madere and Joseph Gautier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4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some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made a cool </a:t>
            </a:r>
            <a:r>
              <a:rPr lang="en-US" dirty="0" err="1" smtClean="0"/>
              <a:t>li’l</a:t>
            </a:r>
            <a:r>
              <a:rPr lang="en-US" dirty="0" smtClean="0"/>
              <a:t> Android application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Fish ‘n’ Spots</a:t>
            </a:r>
            <a:endParaRPr lang="en-US" dirty="0" smtClean="0"/>
          </a:p>
          <a:p>
            <a:r>
              <a:rPr lang="en-US" dirty="0" smtClean="0"/>
              <a:t>Built for Android v4.0 (Ice Cream Sandwich) and above</a:t>
            </a:r>
          </a:p>
          <a:p>
            <a:r>
              <a:rPr lang="en-US" dirty="0" smtClean="0"/>
              <a:t>Check out our icon!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8972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Charter Fishing</vt:lpstr>
      <vt:lpstr>Hello, World!</vt:lpstr>
      <vt:lpstr>Making it Special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Charles Madere; Joseph Gautier</dc:creator>
  <cp:keywords>College; Computer Science</cp:keywords>
  <cp:lastModifiedBy>Charles Madere</cp:lastModifiedBy>
  <cp:revision>69</cp:revision>
  <dcterms:created xsi:type="dcterms:W3CDTF">2006-08-16T00:00:00Z</dcterms:created>
  <dcterms:modified xsi:type="dcterms:W3CDTF">2013-04-25T19:35:01Z</dcterms:modified>
</cp:coreProperties>
</file>