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5" r:id="rId5"/>
    <p:sldId id="267" r:id="rId6"/>
    <p:sldId id="268" r:id="rId7"/>
    <p:sldId id="269" r:id="rId8"/>
    <p:sldId id="266" r:id="rId9"/>
    <p:sldId id="258" r:id="rId10"/>
    <p:sldId id="261" r:id="rId11"/>
    <p:sldId id="260" r:id="rId12"/>
    <p:sldId id="259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D8DF20"/>
    <a:srgbClr val="800000"/>
    <a:srgbClr val="2A252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37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D8DF20"/>
          </a:solidFill>
        </p:spPr>
        <p:txBody>
          <a:bodyPr>
            <a:noAutofit/>
          </a:bodyPr>
          <a:lstStyle>
            <a:lvl1pPr>
              <a:defRPr lang="en-US" sz="6000" b="0" kern="1200" spc="-300" baseline="0" dirty="0" smtClean="0">
                <a:solidFill>
                  <a:srgbClr val="231F20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4419600"/>
            <a:ext cx="8686800" cy="1371600"/>
          </a:xfrm>
          <a:prstGeom prst="rect">
            <a:avLst/>
          </a:prstGeom>
          <a:solidFill>
            <a:srgbClr val="D8D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28600" y="5791200"/>
            <a:ext cx="8686800" cy="9144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228600" y="152400"/>
            <a:ext cx="8686800" cy="42672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/>
          <a:lstStyle>
            <a:lvl1pPr algn="ctr">
              <a:defRPr sz="4000" b="1" cap="all">
                <a:solidFill>
                  <a:srgbClr val="231F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1447800"/>
            <a:ext cx="8534400" cy="640080"/>
          </a:xfrm>
          <a:prstGeom prst="rect">
            <a:avLst/>
          </a:prstGeom>
          <a:solidFill>
            <a:srgbClr val="D8D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1"/>
            <a:ext cx="4040188" cy="609600"/>
          </a:xfrm>
        </p:spPr>
        <p:txBody>
          <a:bodyPr anchor="ctr"/>
          <a:lstStyle>
            <a:lvl1pPr marL="0" indent="0" algn="ctr">
              <a:buNone/>
              <a:defRPr sz="2400" b="1" cap="small" spc="-100" baseline="0">
                <a:solidFill>
                  <a:srgbClr val="231F2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51075"/>
            <a:ext cx="4040188" cy="4302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7801"/>
            <a:ext cx="4041775" cy="609600"/>
          </a:xfrm>
        </p:spPr>
        <p:txBody>
          <a:bodyPr anchor="ctr"/>
          <a:lstStyle>
            <a:lvl1pPr marL="0" indent="0" algn="ctr">
              <a:buNone/>
              <a:defRPr sz="2400" b="1" cap="small" spc="-100" baseline="0">
                <a:solidFill>
                  <a:srgbClr val="231F2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51075"/>
            <a:ext cx="4041775" cy="4302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191984"/>
            <a:ext cx="8534400" cy="6477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0" i="0" kern="1200" spc="-200" baseline="0">
          <a:solidFill>
            <a:schemeClr val="bg1"/>
          </a:solidFill>
          <a:latin typeface="Arial Black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D8DF20"/>
        </a:buClr>
        <a:buFont typeface="Arial" pitchFamily="34" charset="0"/>
        <a:buChar char="•"/>
        <a:defRPr sz="32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DEF"/>
        </a:buClr>
        <a:buFont typeface="Arial" pitchFamily="34" charset="0"/>
        <a:buChar char="–"/>
        <a:defRPr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D8DF20"/>
        </a:buClr>
        <a:buFont typeface="Arial" pitchFamily="34" charset="0"/>
        <a:buChar char="•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ADEF"/>
        </a:buClr>
        <a:buFont typeface="Arial" pitchFamily="34" charset="0"/>
        <a:buChar char="–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D8DF20"/>
        </a:buClr>
        <a:buFont typeface="Arial" pitchFamily="34" charset="0"/>
        <a:buChar char="»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Cha</a:t>
            </a:r>
            <a:r>
              <a:rPr lang="en-US" sz="6600" spc="-200" dirty="0" smtClean="0"/>
              <a:t>r</a:t>
            </a:r>
            <a:r>
              <a:rPr lang="en-US" sz="6600" dirty="0" smtClean="0"/>
              <a:t>ter Fishing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Charles Madere and Joseph Gautier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44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Fish ‘n’ Spots?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application that can allow a fisherman to save their current location</a:t>
            </a:r>
          </a:p>
          <a:p>
            <a:pPr lvl="1"/>
            <a:r>
              <a:rPr lang="en-US" dirty="0" smtClean="0"/>
              <a:t>Location is found using the device’s GPS</a:t>
            </a:r>
          </a:p>
          <a:p>
            <a:r>
              <a:rPr lang="en-US" dirty="0" smtClean="0"/>
              <a:t>Allows angler to build up a list of locations</a:t>
            </a:r>
          </a:p>
          <a:p>
            <a:pPr lvl="1"/>
            <a:r>
              <a:rPr lang="en-US" dirty="0" smtClean="0"/>
              <a:t>These are their favorite fishing spots!</a:t>
            </a:r>
          </a:p>
          <a:p>
            <a:r>
              <a:rPr lang="en-US" dirty="0" smtClean="0"/>
              <a:t>Shows a Google satellite picture of the </a:t>
            </a:r>
            <a:r>
              <a:rPr lang="en-US" dirty="0" err="1" smtClean="0"/>
              <a:t>fishin</a:t>
            </a:r>
            <a:r>
              <a:rPr lang="en-US" dirty="0" smtClean="0"/>
              <a:t>’ spot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7" y="1600200"/>
            <a:ext cx="2828726" cy="4525963"/>
          </a:xfrm>
        </p:spPr>
      </p:pic>
    </p:spTree>
    <p:extLst>
      <p:ext uri="{BB962C8B-B14F-4D97-AF65-F5344CB8AC3E}">
        <p14:creationId xmlns:p14="http://schemas.microsoft.com/office/powerpoint/2010/main" val="344826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in Fish ‘n’ Spots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28" y="1600200"/>
            <a:ext cx="3832143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Built for Android v4.0 (Ice Cream Sandwich) and above</a:t>
            </a:r>
          </a:p>
          <a:p>
            <a:r>
              <a:rPr lang="en-US" dirty="0" smtClean="0"/>
              <a:t>Uses the Fragment class</a:t>
            </a:r>
          </a:p>
          <a:p>
            <a:pPr lvl="1"/>
            <a:r>
              <a:rPr lang="en-US" dirty="0" smtClean="0"/>
              <a:t>This means that it works awesomely (and differently) on devices with bigger screens</a:t>
            </a:r>
          </a:p>
          <a:p>
            <a:r>
              <a:rPr lang="en-US" dirty="0" smtClean="0"/>
              <a:t>Uses the Google Maps SDK to show a satellite view of saved locations</a:t>
            </a:r>
          </a:p>
          <a:p>
            <a:r>
              <a:rPr lang="en-US" dirty="0" smtClean="0"/>
              <a:t>SQLite is used to store the list of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2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Screenshots of Fish ‘n’ Spots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location list (phone)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66" y="2425786"/>
            <a:ext cx="2223655" cy="395270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location list (tablet)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498" y="2251075"/>
            <a:ext cx="2688828" cy="4302125"/>
          </a:xfrm>
        </p:spPr>
      </p:pic>
    </p:spTree>
    <p:extLst>
      <p:ext uri="{BB962C8B-B14F-4D97-AF65-F5344CB8AC3E}">
        <p14:creationId xmlns:p14="http://schemas.microsoft.com/office/powerpoint/2010/main" val="202033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Screenshots of Fish ‘n’ Spots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creating a location (phone)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66" y="2425786"/>
            <a:ext cx="2223655" cy="395270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deleting a location (tablet)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334" y="2425691"/>
            <a:ext cx="2473156" cy="3952892"/>
          </a:xfrm>
        </p:spPr>
      </p:pic>
    </p:spTree>
    <p:extLst>
      <p:ext uri="{BB962C8B-B14F-4D97-AF65-F5344CB8AC3E}">
        <p14:creationId xmlns:p14="http://schemas.microsoft.com/office/powerpoint/2010/main" val="163330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Screenshots of Fish ‘n’ Spots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viewing a location (phone)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13" y="2425691"/>
            <a:ext cx="2223762" cy="395289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viewing a location (tablet)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334" y="2425691"/>
            <a:ext cx="2473156" cy="3952892"/>
          </a:xfrm>
        </p:spPr>
      </p:pic>
    </p:spTree>
    <p:extLst>
      <p:ext uri="{BB962C8B-B14F-4D97-AF65-F5344CB8AC3E}">
        <p14:creationId xmlns:p14="http://schemas.microsoft.com/office/powerpoint/2010/main" val="30923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9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Charter Fishing?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 both enjoy fishing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2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our DB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Intended for Charter Fishing companies</a:t>
            </a:r>
          </a:p>
          <a:p>
            <a:r>
              <a:rPr lang="en-US" dirty="0" smtClean="0"/>
              <a:t>Stores information about</a:t>
            </a:r>
          </a:p>
          <a:p>
            <a:pPr lvl="1"/>
            <a:r>
              <a:rPr lang="en-US" dirty="0" smtClean="0"/>
              <a:t>Groups</a:t>
            </a:r>
          </a:p>
          <a:p>
            <a:pPr lvl="2"/>
            <a:r>
              <a:rPr lang="en-US" dirty="0" smtClean="0"/>
              <a:t>These are customers that want to go fishing</a:t>
            </a:r>
          </a:p>
          <a:p>
            <a:pPr lvl="1"/>
            <a:r>
              <a:rPr lang="en-US" dirty="0" smtClean="0"/>
              <a:t>Boats</a:t>
            </a:r>
          </a:p>
          <a:p>
            <a:pPr lvl="1"/>
            <a:r>
              <a:rPr lang="en-US" dirty="0" smtClean="0"/>
              <a:t>Crew Members</a:t>
            </a:r>
          </a:p>
          <a:p>
            <a:pPr lvl="2"/>
            <a:r>
              <a:rPr lang="en-US" dirty="0" smtClean="0"/>
              <a:t>Captains and skippers</a:t>
            </a:r>
          </a:p>
          <a:p>
            <a:pPr lvl="1"/>
            <a:r>
              <a:rPr lang="en-US" dirty="0" smtClean="0"/>
              <a:t>Fishing locations</a:t>
            </a:r>
          </a:p>
          <a:p>
            <a:pPr lvl="1"/>
            <a:r>
              <a:rPr lang="en-US" dirty="0" smtClean="0"/>
              <a:t>Fishing equipment</a:t>
            </a:r>
          </a:p>
          <a:p>
            <a:pPr lvl="1"/>
            <a:r>
              <a:rPr lang="en-US" dirty="0" smtClean="0"/>
              <a:t>Trips for customers to go on</a:t>
            </a:r>
          </a:p>
          <a:p>
            <a:pPr lvl="1"/>
            <a:r>
              <a:rPr lang="en-US" dirty="0" smtClean="0"/>
              <a:t>Bunch more!</a:t>
            </a:r>
          </a:p>
        </p:txBody>
      </p:sp>
    </p:spTree>
    <p:extLst>
      <p:ext uri="{BB962C8B-B14F-4D97-AF65-F5344CB8AC3E}">
        <p14:creationId xmlns:p14="http://schemas.microsoft.com/office/powerpoint/2010/main" val="37041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E/R Diagram (quick overview)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10" y="1600200"/>
            <a:ext cx="6955579" cy="4876800"/>
          </a:xfrm>
        </p:spPr>
      </p:pic>
    </p:spTree>
    <p:extLst>
      <p:ext uri="{BB962C8B-B14F-4D97-AF65-F5344CB8AC3E}">
        <p14:creationId xmlns:p14="http://schemas.microsoft.com/office/powerpoint/2010/main" val="281742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 (zoom in 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01" y="1828801"/>
            <a:ext cx="3622798" cy="441959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3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 (zoom in 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22914"/>
            <a:ext cx="3276602" cy="4231372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 (zoom in 3)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7" y="2362201"/>
            <a:ext cx="4240306" cy="335279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2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Special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2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Special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made a cool </a:t>
            </a:r>
            <a:r>
              <a:rPr lang="en-US" dirty="0" err="1" smtClean="0"/>
              <a:t>li’l</a:t>
            </a:r>
            <a:r>
              <a:rPr lang="en-US" dirty="0" smtClean="0"/>
              <a:t> Android application</a:t>
            </a:r>
          </a:p>
          <a:p>
            <a:r>
              <a:rPr lang="en-US" dirty="0" smtClean="0"/>
              <a:t>It’s called </a:t>
            </a:r>
            <a:r>
              <a:rPr lang="en-US" b="1" dirty="0" smtClean="0"/>
              <a:t>Fish ‘n’ Spots</a:t>
            </a:r>
          </a:p>
          <a:p>
            <a:r>
              <a:rPr lang="en-US" dirty="0" smtClean="0"/>
              <a:t>Check out our custom icon!</a:t>
            </a:r>
          </a:p>
          <a:p>
            <a:pPr lvl="1"/>
            <a:r>
              <a:rPr lang="en-US" dirty="0" smtClean="0"/>
              <a:t>We haven’t yet decided what kind of fish that </a:t>
            </a:r>
            <a:r>
              <a:rPr lang="en-US" dirty="0" smtClean="0"/>
              <a:t>is</a:t>
            </a:r>
          </a:p>
          <a:p>
            <a:r>
              <a:rPr lang="en-US" dirty="0" smtClean="0"/>
              <a:t>And it’s open source on GitHub</a:t>
            </a: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</p:spTree>
    <p:extLst>
      <p:ext uri="{BB962C8B-B14F-4D97-AF65-F5344CB8AC3E}">
        <p14:creationId xmlns:p14="http://schemas.microsoft.com/office/powerpoint/2010/main" val="289727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297</Words>
  <Application>Microsoft Office PowerPoint</Application>
  <PresentationFormat>On-screen Show (4:3)</PresentationFormat>
  <Paragraphs>49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Charter Fishing</vt:lpstr>
      <vt:lpstr>Why Charter Fishing?</vt:lpstr>
      <vt:lpstr>What is our DB used for?</vt:lpstr>
      <vt:lpstr>E/R Diagram (quick overview)</vt:lpstr>
      <vt:lpstr>E/R Diagram (zoom in 1)</vt:lpstr>
      <vt:lpstr>E/R Diagram (zoom in 2)</vt:lpstr>
      <vt:lpstr>E/R Diagram (zoom in 3)</vt:lpstr>
      <vt:lpstr>Making it Special</vt:lpstr>
      <vt:lpstr>Making it Special</vt:lpstr>
      <vt:lpstr>What is Fish ‘n’ Spots?</vt:lpstr>
      <vt:lpstr>Technology in Fish ‘n’ Spots</vt:lpstr>
      <vt:lpstr>Screenshots of Fish ‘n’ Spots</vt:lpstr>
      <vt:lpstr>Screenshots of Fish ‘n’ Spots</vt:lpstr>
      <vt:lpstr>Screenshots of Fish ‘n’ Spots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Charles Madere; Joseph Gautier</dc:creator>
  <cp:keywords>College; Computer Science</cp:keywords>
  <cp:lastModifiedBy>Charles Madere</cp:lastModifiedBy>
  <cp:revision>143</cp:revision>
  <dcterms:created xsi:type="dcterms:W3CDTF">2006-08-16T00:00:00Z</dcterms:created>
  <dcterms:modified xsi:type="dcterms:W3CDTF">2013-05-02T07:35:54Z</dcterms:modified>
</cp:coreProperties>
</file>