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404040"/>
    <a:srgbClr val="2A252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Charter Fishing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out </a:t>
            </a:r>
            <a:r>
              <a:rPr lang="en-US" dirty="0" smtClean="0"/>
              <a:t>our custom </a:t>
            </a:r>
            <a:r>
              <a:rPr lang="en-US" dirty="0" smtClean="0"/>
              <a:t>icon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haven’t yet decided what kind of fish that is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Fish ‘n’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‘n’ Spots: 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List on Phone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Location List on Tablet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Charter Fishing</vt:lpstr>
      <vt:lpstr>Hello, World!</vt:lpstr>
      <vt:lpstr>Making it Special</vt:lpstr>
      <vt:lpstr>About Fish ‘n’ Spots</vt:lpstr>
      <vt:lpstr>About Fish ‘n’ Spots</vt:lpstr>
      <vt:lpstr>Fish ‘n’ Spots: Screenshots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74</cp:revision>
  <dcterms:created xsi:type="dcterms:W3CDTF">2006-08-16T00:00:00Z</dcterms:created>
  <dcterms:modified xsi:type="dcterms:W3CDTF">2013-05-01T02:10:41Z</dcterms:modified>
</cp:coreProperties>
</file>