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2A2526"/>
    <a:srgbClr val="40404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7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>
            <a:lvl1pPr>
              <a:defRPr lang="en-US" sz="4400" b="0" kern="1200" spc="-200" baseline="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 algn="ctr">
              <a:buNone/>
              <a:defRPr sz="2400" b="1" spc="-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 algn="ctr">
              <a:buNone/>
              <a:defRPr sz="2400" b="1" spc="-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228600"/>
            <a:ext cx="8534400" cy="6477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i="0" kern="1200" spc="-200" baseline="0">
          <a:solidFill>
            <a:schemeClr val="bg1"/>
          </a:solidFill>
          <a:latin typeface="Arial Black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•"/>
        <a:defRPr sz="3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DEF"/>
        </a:buClr>
        <a:buFont typeface="Arial" pitchFamily="34" charset="0"/>
        <a:buChar char="–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•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ADEF"/>
        </a:buClr>
        <a:buFont typeface="Arial" pitchFamily="34" charset="0"/>
        <a:buChar char="–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»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Charter Fishing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Charles Madere and Joseph Gautier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4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some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made a cool </a:t>
            </a:r>
            <a:r>
              <a:rPr lang="en-US" dirty="0" err="1" smtClean="0"/>
              <a:t>li’l</a:t>
            </a:r>
            <a:r>
              <a:rPr lang="en-US" dirty="0" smtClean="0"/>
              <a:t> Android application</a:t>
            </a:r>
          </a:p>
          <a:p>
            <a:r>
              <a:rPr lang="en-US" dirty="0" smtClean="0"/>
              <a:t>It’s called </a:t>
            </a:r>
            <a:r>
              <a:rPr lang="en-US" b="1" dirty="0" smtClean="0"/>
              <a:t>Fish ‘n’ Spots</a:t>
            </a:r>
          </a:p>
          <a:p>
            <a:r>
              <a:rPr lang="en-US" dirty="0" smtClean="0"/>
              <a:t>Check out our custom icon!</a:t>
            </a:r>
          </a:p>
          <a:p>
            <a:pPr lvl="1"/>
            <a:r>
              <a:rPr lang="en-US" dirty="0" smtClean="0"/>
              <a:t>We haven’t yet decided what kind of fish that 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289727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Fish </a:t>
            </a:r>
            <a:r>
              <a:rPr lang="en-US" dirty="0" smtClean="0"/>
              <a:t>‘n’ </a:t>
            </a:r>
            <a:r>
              <a:rPr lang="en-US" dirty="0" smtClean="0"/>
              <a:t>Spots?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application that can allow a fisherman to save their current location</a:t>
            </a:r>
          </a:p>
          <a:p>
            <a:pPr lvl="1"/>
            <a:r>
              <a:rPr lang="en-US" dirty="0" smtClean="0"/>
              <a:t>Location is found using the device’s GPS</a:t>
            </a:r>
            <a:endParaRPr lang="en-US" dirty="0" smtClean="0"/>
          </a:p>
          <a:p>
            <a:r>
              <a:rPr lang="en-US" dirty="0" smtClean="0"/>
              <a:t>Allows angler to build up a list of locations</a:t>
            </a:r>
          </a:p>
          <a:p>
            <a:pPr lvl="1"/>
            <a:r>
              <a:rPr lang="en-US" dirty="0" smtClean="0"/>
              <a:t>These are their favorite fishing spots!</a:t>
            </a:r>
          </a:p>
          <a:p>
            <a:r>
              <a:rPr lang="en-US" dirty="0" smtClean="0"/>
              <a:t>Shows a Google satellite picture of the </a:t>
            </a:r>
            <a:r>
              <a:rPr lang="en-US" dirty="0" err="1" smtClean="0"/>
              <a:t>fishin</a:t>
            </a:r>
            <a:r>
              <a:rPr lang="en-US" dirty="0" smtClean="0"/>
              <a:t>’ spot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3"/>
          </a:xfrm>
        </p:spPr>
      </p:pic>
    </p:spTree>
    <p:extLst>
      <p:ext uri="{BB962C8B-B14F-4D97-AF65-F5344CB8AC3E}">
        <p14:creationId xmlns:p14="http://schemas.microsoft.com/office/powerpoint/2010/main" val="344826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in Fish </a:t>
            </a:r>
            <a:r>
              <a:rPr lang="en-US" dirty="0" smtClean="0"/>
              <a:t>‘n’ Spots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28" y="1600200"/>
            <a:ext cx="3832143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Built for Android v4.0 (Ice Cream Sandwich) and above</a:t>
            </a:r>
          </a:p>
          <a:p>
            <a:r>
              <a:rPr lang="en-US" dirty="0" smtClean="0"/>
              <a:t>Uses the Fragment class</a:t>
            </a:r>
          </a:p>
          <a:p>
            <a:pPr lvl="1"/>
            <a:r>
              <a:rPr lang="en-US" dirty="0" smtClean="0"/>
              <a:t>This means that it works awesomely (and differently) on devices with bigger screens</a:t>
            </a:r>
          </a:p>
          <a:p>
            <a:r>
              <a:rPr lang="en-US" dirty="0" smtClean="0"/>
              <a:t>Uses the Google Maps SDK to show a satellite view of saved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2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Screenshots of Fish </a:t>
            </a:r>
            <a:r>
              <a:rPr lang="en-US" dirty="0" smtClean="0"/>
              <a:t>‘n’ </a:t>
            </a:r>
            <a:r>
              <a:rPr lang="en-US" dirty="0" smtClean="0"/>
              <a:t>Spots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Location List </a:t>
            </a:r>
            <a:r>
              <a:rPr lang="en-US" dirty="0" smtClean="0"/>
              <a:t>(Phone)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94" y="2174875"/>
            <a:ext cx="2222599" cy="39512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Location List </a:t>
            </a:r>
            <a:r>
              <a:rPr lang="en-US" dirty="0" smtClean="0"/>
              <a:t>(Tablet)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135" y="2174875"/>
            <a:ext cx="2469555" cy="3951288"/>
          </a:xfrm>
        </p:spPr>
      </p:pic>
    </p:spTree>
    <p:extLst>
      <p:ext uri="{BB962C8B-B14F-4D97-AF65-F5344CB8AC3E}">
        <p14:creationId xmlns:p14="http://schemas.microsoft.com/office/powerpoint/2010/main" val="20203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Screenshots of Fish ‘n’ Spots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a Location (Phone)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94" y="2174875"/>
            <a:ext cx="2222599" cy="39512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Deleting a Location (Tablet)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135" y="2174875"/>
            <a:ext cx="2469555" cy="3951288"/>
          </a:xfrm>
        </p:spPr>
      </p:pic>
    </p:spTree>
    <p:extLst>
      <p:ext uri="{BB962C8B-B14F-4D97-AF65-F5344CB8AC3E}">
        <p14:creationId xmlns:p14="http://schemas.microsoft.com/office/powerpoint/2010/main" val="163330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Screenshots of Fish ‘n’ Spots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Viewing a Location (Phone)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94" y="2174875"/>
            <a:ext cx="2222599" cy="39512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Viewing a Location (Tablet)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135" y="2174875"/>
            <a:ext cx="2469555" cy="3951288"/>
          </a:xfrm>
        </p:spPr>
      </p:pic>
    </p:spTree>
    <p:extLst>
      <p:ext uri="{BB962C8B-B14F-4D97-AF65-F5344CB8AC3E}">
        <p14:creationId xmlns:p14="http://schemas.microsoft.com/office/powerpoint/2010/main" val="30923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206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Charter Fishing</vt:lpstr>
      <vt:lpstr>Hello, World!</vt:lpstr>
      <vt:lpstr>Making it Special</vt:lpstr>
      <vt:lpstr>What is Fish ‘n’ Spots?</vt:lpstr>
      <vt:lpstr>Technology in Fish ‘n’ Spots</vt:lpstr>
      <vt:lpstr>Screenshots of Fish ‘n’ Spots</vt:lpstr>
      <vt:lpstr>Screenshots of Fish ‘n’ Spots</vt:lpstr>
      <vt:lpstr>Screenshots of Fish ‘n’ Spots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Charles Madere; Joseph Gautier</dc:creator>
  <cp:keywords>College; Computer Science</cp:keywords>
  <cp:lastModifiedBy>Charles Madere</cp:lastModifiedBy>
  <cp:revision>77</cp:revision>
  <dcterms:created xsi:type="dcterms:W3CDTF">2006-08-16T00:00:00Z</dcterms:created>
  <dcterms:modified xsi:type="dcterms:W3CDTF">2013-05-01T03:20:10Z</dcterms:modified>
</cp:coreProperties>
</file>