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0"/>
  </p:notesMasterIdLst>
  <p:sldIdLst>
    <p:sldId id="257" r:id="rId5"/>
    <p:sldId id="275" r:id="rId6"/>
    <p:sldId id="260" r:id="rId7"/>
    <p:sldId id="274" r:id="rId8"/>
    <p:sldId id="271" r:id="rId9"/>
    <p:sldId id="261" r:id="rId10"/>
    <p:sldId id="270" r:id="rId11"/>
    <p:sldId id="265" r:id="rId12"/>
    <p:sldId id="273" r:id="rId13"/>
    <p:sldId id="266" r:id="rId14"/>
    <p:sldId id="264" r:id="rId15"/>
    <p:sldId id="272" r:id="rId16"/>
    <p:sldId id="268" r:id="rId17"/>
    <p:sldId id="27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C286D-2305-7E40-9558-9CCC6EADA4D5}" v="1" dt="2023-08-17T16:13:46.595"/>
    <p1510:client id="{0A9B9EE9-003D-4F0C-AA52-DA66CC1EDF1E}" v="2509" dt="2023-08-17T17:55:27.392"/>
    <p1510:client id="{2ABFB719-2B63-4C38-86CF-17CE59A32E68}" v="6" dt="2023-08-17T02:43:26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68C76-6253-4896-9F14-8A2F26B8EA1F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94DA53A9-B2AD-4544-90AF-6ECFC1ACE6AA}">
      <dgm:prSet/>
      <dgm:spPr/>
      <dgm:t>
        <a:bodyPr/>
        <a:lstStyle/>
        <a:p>
          <a:r>
            <a:rPr lang="en-US" i="0" baseline="0"/>
            <a:t>Agenda</a:t>
          </a:r>
          <a:endParaRPr lang="en-US"/>
        </a:p>
      </dgm:t>
    </dgm:pt>
    <dgm:pt modelId="{DC98619B-384B-45AE-AFE5-6F6D5E6E2623}" type="parTrans" cxnId="{7745E7E6-E927-48BD-99F9-CA1E21AE9FA7}">
      <dgm:prSet/>
      <dgm:spPr/>
      <dgm:t>
        <a:bodyPr/>
        <a:lstStyle/>
        <a:p>
          <a:endParaRPr lang="en-US"/>
        </a:p>
      </dgm:t>
    </dgm:pt>
    <dgm:pt modelId="{E39B5911-C34C-49D7-B550-AE8623CC31CD}" type="sibTrans" cxnId="{7745E7E6-E927-48BD-99F9-CA1E21AE9FA7}">
      <dgm:prSet/>
      <dgm:spPr/>
      <dgm:t>
        <a:bodyPr/>
        <a:lstStyle/>
        <a:p>
          <a:endParaRPr lang="en-US"/>
        </a:p>
      </dgm:t>
    </dgm:pt>
    <dgm:pt modelId="{B68E8C10-88F5-43CA-B3D3-AD08573E200A}" type="pres">
      <dgm:prSet presAssocID="{73D68C76-6253-4896-9F14-8A2F26B8EA1F}" presName="linear" presStyleCnt="0">
        <dgm:presLayoutVars>
          <dgm:animLvl val="lvl"/>
          <dgm:resizeHandles val="exact"/>
        </dgm:presLayoutVars>
      </dgm:prSet>
      <dgm:spPr/>
    </dgm:pt>
    <dgm:pt modelId="{8B6C3CFF-FCAD-4BD5-AF84-749049B8A113}" type="pres">
      <dgm:prSet presAssocID="{94DA53A9-B2AD-4544-90AF-6ECFC1ACE6A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91B937-D740-4EDC-BB67-11DAD7E356D0}" type="presOf" srcId="{73D68C76-6253-4896-9F14-8A2F26B8EA1F}" destId="{B68E8C10-88F5-43CA-B3D3-AD08573E200A}" srcOrd="0" destOrd="0" presId="urn:microsoft.com/office/officeart/2005/8/layout/vList2"/>
    <dgm:cxn modelId="{5E48C3C6-0981-4F1D-97B9-BD0720E76D41}" type="presOf" srcId="{94DA53A9-B2AD-4544-90AF-6ECFC1ACE6AA}" destId="{8B6C3CFF-FCAD-4BD5-AF84-749049B8A113}" srcOrd="0" destOrd="0" presId="urn:microsoft.com/office/officeart/2005/8/layout/vList2"/>
    <dgm:cxn modelId="{7745E7E6-E927-48BD-99F9-CA1E21AE9FA7}" srcId="{73D68C76-6253-4896-9F14-8A2F26B8EA1F}" destId="{94DA53A9-B2AD-4544-90AF-6ECFC1ACE6AA}" srcOrd="0" destOrd="0" parTransId="{DC98619B-384B-45AE-AFE5-6F6D5E6E2623}" sibTransId="{E39B5911-C34C-49D7-B550-AE8623CC31CD}"/>
    <dgm:cxn modelId="{9AF6D718-C20F-48DA-9F16-EBFC1BC5EE52}" type="presParOf" srcId="{B68E8C10-88F5-43CA-B3D3-AD08573E200A}" destId="{8B6C3CFF-FCAD-4BD5-AF84-749049B8A1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257F55-58C7-45E4-9C6A-DC5AE87578E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41669-3921-4F11-AF06-14B9CA3F413C}">
      <dgm:prSet/>
      <dgm:spPr/>
      <dgm:t>
        <a:bodyPr/>
        <a:lstStyle/>
        <a:p>
          <a:r>
            <a:rPr lang="en-US" i="0" baseline="0"/>
            <a:t>Preprocessing &amp; Exploratory Data Analysis Contd.</a:t>
          </a:r>
          <a:endParaRPr lang="en-US"/>
        </a:p>
      </dgm:t>
    </dgm:pt>
    <dgm:pt modelId="{D1502AA6-170B-4A0B-84C5-C69C074CE254}" type="parTrans" cxnId="{DC5A45C4-B4B1-4B63-9FEE-7EE0518C8FD8}">
      <dgm:prSet/>
      <dgm:spPr/>
      <dgm:t>
        <a:bodyPr/>
        <a:lstStyle/>
        <a:p>
          <a:endParaRPr lang="en-US"/>
        </a:p>
      </dgm:t>
    </dgm:pt>
    <dgm:pt modelId="{F8AC431A-D0A2-405F-B3F2-54AA8FA25A18}" type="sibTrans" cxnId="{DC5A45C4-B4B1-4B63-9FEE-7EE0518C8FD8}">
      <dgm:prSet/>
      <dgm:spPr/>
      <dgm:t>
        <a:bodyPr/>
        <a:lstStyle/>
        <a:p>
          <a:endParaRPr lang="en-US"/>
        </a:p>
      </dgm:t>
    </dgm:pt>
    <dgm:pt modelId="{D5C481B0-A4DD-4424-9EF9-4A47BA952D4C}" type="pres">
      <dgm:prSet presAssocID="{80257F55-58C7-45E4-9C6A-DC5AE87578E8}" presName="linear" presStyleCnt="0">
        <dgm:presLayoutVars>
          <dgm:animLvl val="lvl"/>
          <dgm:resizeHandles val="exact"/>
        </dgm:presLayoutVars>
      </dgm:prSet>
      <dgm:spPr/>
    </dgm:pt>
    <dgm:pt modelId="{986FEF4E-C3E7-4E9D-B6B7-11A9A8BF903C}" type="pres">
      <dgm:prSet presAssocID="{46541669-3921-4F11-AF06-14B9CA3F413C}" presName="parentText" presStyleLbl="node1" presStyleIdx="0" presStyleCnt="1" custScaleY="101176">
        <dgm:presLayoutVars>
          <dgm:chMax val="0"/>
          <dgm:bulletEnabled val="1"/>
        </dgm:presLayoutVars>
      </dgm:prSet>
      <dgm:spPr/>
    </dgm:pt>
  </dgm:ptLst>
  <dgm:cxnLst>
    <dgm:cxn modelId="{CD4E3F71-1C31-4840-81D7-E344445B24ED}" type="presOf" srcId="{80257F55-58C7-45E4-9C6A-DC5AE87578E8}" destId="{D5C481B0-A4DD-4424-9EF9-4A47BA952D4C}" srcOrd="0" destOrd="0" presId="urn:microsoft.com/office/officeart/2005/8/layout/vList2"/>
    <dgm:cxn modelId="{12971098-7A69-4CB6-80A6-2FE86EF3BFB4}" type="presOf" srcId="{46541669-3921-4F11-AF06-14B9CA3F413C}" destId="{986FEF4E-C3E7-4E9D-B6B7-11A9A8BF903C}" srcOrd="0" destOrd="0" presId="urn:microsoft.com/office/officeart/2005/8/layout/vList2"/>
    <dgm:cxn modelId="{DC5A45C4-B4B1-4B63-9FEE-7EE0518C8FD8}" srcId="{80257F55-58C7-45E4-9C6A-DC5AE87578E8}" destId="{46541669-3921-4F11-AF06-14B9CA3F413C}" srcOrd="0" destOrd="0" parTransId="{D1502AA6-170B-4A0B-84C5-C69C074CE254}" sibTransId="{F8AC431A-D0A2-405F-B3F2-54AA8FA25A18}"/>
    <dgm:cxn modelId="{0B97C4AA-8064-4B37-8597-0462B1DD4992}" type="presParOf" srcId="{D5C481B0-A4DD-4424-9EF9-4A47BA952D4C}" destId="{986FEF4E-C3E7-4E9D-B6B7-11A9A8BF90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F900B6-16DB-409B-B0E3-420D781E974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7E45FB-A7C7-449B-B715-3CBE6C99E8D3}">
      <dgm:prSet/>
      <dgm:spPr/>
      <dgm:t>
        <a:bodyPr/>
        <a:lstStyle/>
        <a:p>
          <a:r>
            <a:rPr lang="en-US" i="0" baseline="0"/>
            <a:t>Machine Learning Models &amp; Model Comparison</a:t>
          </a:r>
          <a:br>
            <a:rPr lang="en-US" i="0" baseline="0"/>
          </a:br>
          <a:endParaRPr lang="en-US"/>
        </a:p>
      </dgm:t>
    </dgm:pt>
    <dgm:pt modelId="{024A2D32-B498-4C8E-95EC-14667257BA68}" type="parTrans" cxnId="{3392B645-BB31-44A2-838A-08EFCCFB23E2}">
      <dgm:prSet/>
      <dgm:spPr/>
      <dgm:t>
        <a:bodyPr/>
        <a:lstStyle/>
        <a:p>
          <a:endParaRPr lang="en-US"/>
        </a:p>
      </dgm:t>
    </dgm:pt>
    <dgm:pt modelId="{96A2C1AA-A8D5-441A-ABA5-38936D964274}" type="sibTrans" cxnId="{3392B645-BB31-44A2-838A-08EFCCFB23E2}">
      <dgm:prSet/>
      <dgm:spPr/>
      <dgm:t>
        <a:bodyPr/>
        <a:lstStyle/>
        <a:p>
          <a:endParaRPr lang="en-US"/>
        </a:p>
      </dgm:t>
    </dgm:pt>
    <dgm:pt modelId="{877376BE-8EE9-40A3-9DD1-2FC321961562}" type="pres">
      <dgm:prSet presAssocID="{A2F900B6-16DB-409B-B0E3-420D781E9749}" presName="linear" presStyleCnt="0">
        <dgm:presLayoutVars>
          <dgm:animLvl val="lvl"/>
          <dgm:resizeHandles val="exact"/>
        </dgm:presLayoutVars>
      </dgm:prSet>
      <dgm:spPr/>
    </dgm:pt>
    <dgm:pt modelId="{13D60A21-3676-42C6-AF01-F55BC78F6A6F}" type="pres">
      <dgm:prSet presAssocID="{DB7E45FB-A7C7-449B-B715-3CBE6C99E8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E03EE3B-5119-4BFB-B348-3E32B18FB8FC}" type="presOf" srcId="{DB7E45FB-A7C7-449B-B715-3CBE6C99E8D3}" destId="{13D60A21-3676-42C6-AF01-F55BC78F6A6F}" srcOrd="0" destOrd="0" presId="urn:microsoft.com/office/officeart/2005/8/layout/vList2"/>
    <dgm:cxn modelId="{3392B645-BB31-44A2-838A-08EFCCFB23E2}" srcId="{A2F900B6-16DB-409B-B0E3-420D781E9749}" destId="{DB7E45FB-A7C7-449B-B715-3CBE6C99E8D3}" srcOrd="0" destOrd="0" parTransId="{024A2D32-B498-4C8E-95EC-14667257BA68}" sibTransId="{96A2C1AA-A8D5-441A-ABA5-38936D964274}"/>
    <dgm:cxn modelId="{AA1027D9-067B-45BE-9E0E-62BA7E5C65B4}" type="presOf" srcId="{A2F900B6-16DB-409B-B0E3-420D781E9749}" destId="{877376BE-8EE9-40A3-9DD1-2FC321961562}" srcOrd="0" destOrd="0" presId="urn:microsoft.com/office/officeart/2005/8/layout/vList2"/>
    <dgm:cxn modelId="{19BC81FD-33E8-4C8D-8FA9-9A33493561C2}" type="presParOf" srcId="{877376BE-8EE9-40A3-9DD1-2FC321961562}" destId="{13D60A21-3676-42C6-AF01-F55BC78F6A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46ECCB8-B856-47C5-A497-A54E29C65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7EDD35-693C-44EE-BE0C-D3F6A771ACD4}">
      <dgm:prSet/>
      <dgm:spPr/>
      <dgm:t>
        <a:bodyPr/>
        <a:lstStyle/>
        <a:p>
          <a:r>
            <a:rPr lang="en-US" i="0" baseline="0"/>
            <a:t>Important Features</a:t>
          </a:r>
          <a:endParaRPr lang="en-US"/>
        </a:p>
      </dgm:t>
    </dgm:pt>
    <dgm:pt modelId="{D0631EAF-E66B-496E-8F69-4E7B96852312}" type="parTrans" cxnId="{08282B9C-EE1C-4328-A18D-046A054EC156}">
      <dgm:prSet/>
      <dgm:spPr/>
      <dgm:t>
        <a:bodyPr/>
        <a:lstStyle/>
        <a:p>
          <a:endParaRPr lang="en-US"/>
        </a:p>
      </dgm:t>
    </dgm:pt>
    <dgm:pt modelId="{A9982AC5-C292-45D2-B8E6-47D4980AC826}" type="sibTrans" cxnId="{08282B9C-EE1C-4328-A18D-046A054EC156}">
      <dgm:prSet/>
      <dgm:spPr/>
      <dgm:t>
        <a:bodyPr/>
        <a:lstStyle/>
        <a:p>
          <a:endParaRPr lang="en-US"/>
        </a:p>
      </dgm:t>
    </dgm:pt>
    <dgm:pt modelId="{24CE7152-DEC6-490F-AD7D-0C1881B27A44}" type="pres">
      <dgm:prSet presAssocID="{A46ECCB8-B856-47C5-A497-A54E29C65C45}" presName="linear" presStyleCnt="0">
        <dgm:presLayoutVars>
          <dgm:animLvl val="lvl"/>
          <dgm:resizeHandles val="exact"/>
        </dgm:presLayoutVars>
      </dgm:prSet>
      <dgm:spPr/>
    </dgm:pt>
    <dgm:pt modelId="{1A16E33D-1263-4EDD-88DD-639CC579673A}" type="pres">
      <dgm:prSet presAssocID="{797EDD35-693C-44EE-BE0C-D3F6A771ACD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E125604-367A-4F30-B615-5CCE5105D557}" type="presOf" srcId="{797EDD35-693C-44EE-BE0C-D3F6A771ACD4}" destId="{1A16E33D-1263-4EDD-88DD-639CC579673A}" srcOrd="0" destOrd="0" presId="urn:microsoft.com/office/officeart/2005/8/layout/vList2"/>
    <dgm:cxn modelId="{1BC7D150-58C1-4DA4-9424-31B79820B2CB}" type="presOf" srcId="{A46ECCB8-B856-47C5-A497-A54E29C65C45}" destId="{24CE7152-DEC6-490F-AD7D-0C1881B27A44}" srcOrd="0" destOrd="0" presId="urn:microsoft.com/office/officeart/2005/8/layout/vList2"/>
    <dgm:cxn modelId="{08282B9C-EE1C-4328-A18D-046A054EC156}" srcId="{A46ECCB8-B856-47C5-A497-A54E29C65C45}" destId="{797EDD35-693C-44EE-BE0C-D3F6A771ACD4}" srcOrd="0" destOrd="0" parTransId="{D0631EAF-E66B-496E-8F69-4E7B96852312}" sibTransId="{A9982AC5-C292-45D2-B8E6-47D4980AC826}"/>
    <dgm:cxn modelId="{80B239F5-CAF3-4D19-B25F-AD7DCB0320F4}" type="presParOf" srcId="{24CE7152-DEC6-490F-AD7D-0C1881B27A44}" destId="{1A16E33D-1263-4EDD-88DD-639CC57967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47E05F-5591-4A2C-A2FB-ECBB28D9B7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47CCF0-B870-420B-B915-360D427E94BA}">
      <dgm:prSet/>
      <dgm:spPr/>
      <dgm:t>
        <a:bodyPr/>
        <a:lstStyle/>
        <a:p>
          <a:r>
            <a:rPr lang="en-US" i="0" baseline="0"/>
            <a:t>Model Interpretation</a:t>
          </a:r>
          <a:endParaRPr lang="en-US"/>
        </a:p>
      </dgm:t>
    </dgm:pt>
    <dgm:pt modelId="{A1C52511-6CAE-45AB-ABC9-E65D409FDC32}" type="parTrans" cxnId="{0DD68767-6B22-4664-B405-B3DDF55E395B}">
      <dgm:prSet/>
      <dgm:spPr/>
      <dgm:t>
        <a:bodyPr/>
        <a:lstStyle/>
        <a:p>
          <a:endParaRPr lang="en-US"/>
        </a:p>
      </dgm:t>
    </dgm:pt>
    <dgm:pt modelId="{EDF109D7-1B17-4BE1-B1C2-B1FE99E79504}" type="sibTrans" cxnId="{0DD68767-6B22-4664-B405-B3DDF55E395B}">
      <dgm:prSet/>
      <dgm:spPr/>
      <dgm:t>
        <a:bodyPr/>
        <a:lstStyle/>
        <a:p>
          <a:endParaRPr lang="en-US"/>
        </a:p>
      </dgm:t>
    </dgm:pt>
    <dgm:pt modelId="{375D94B4-2986-4DD7-80AF-1B06B2694D34}" type="pres">
      <dgm:prSet presAssocID="{1447E05F-5591-4A2C-A2FB-ECBB28D9B77D}" presName="linear" presStyleCnt="0">
        <dgm:presLayoutVars>
          <dgm:animLvl val="lvl"/>
          <dgm:resizeHandles val="exact"/>
        </dgm:presLayoutVars>
      </dgm:prSet>
      <dgm:spPr/>
    </dgm:pt>
    <dgm:pt modelId="{FA0A9B08-30D6-4BD8-8EBA-B93AD1255296}" type="pres">
      <dgm:prSet presAssocID="{D647CCF0-B870-420B-B915-360D427E94B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BE1D31A-8667-405C-8BDA-7FDE2F2D18F4}" type="presOf" srcId="{D647CCF0-B870-420B-B915-360D427E94BA}" destId="{FA0A9B08-30D6-4BD8-8EBA-B93AD1255296}" srcOrd="0" destOrd="0" presId="urn:microsoft.com/office/officeart/2005/8/layout/vList2"/>
    <dgm:cxn modelId="{7023E81F-78C6-4E3F-9DB0-F2DD6A2B2CB6}" type="presOf" srcId="{1447E05F-5591-4A2C-A2FB-ECBB28D9B77D}" destId="{375D94B4-2986-4DD7-80AF-1B06B2694D34}" srcOrd="0" destOrd="0" presId="urn:microsoft.com/office/officeart/2005/8/layout/vList2"/>
    <dgm:cxn modelId="{0DD68767-6B22-4664-B405-B3DDF55E395B}" srcId="{1447E05F-5591-4A2C-A2FB-ECBB28D9B77D}" destId="{D647CCF0-B870-420B-B915-360D427E94BA}" srcOrd="0" destOrd="0" parTransId="{A1C52511-6CAE-45AB-ABC9-E65D409FDC32}" sibTransId="{EDF109D7-1B17-4BE1-B1C2-B1FE99E79504}"/>
    <dgm:cxn modelId="{A0D58149-CC87-4AEF-AF82-759E198C804C}" type="presParOf" srcId="{375D94B4-2986-4DD7-80AF-1B06B2694D34}" destId="{FA0A9B08-30D6-4BD8-8EBA-B93AD12552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9D7408-7E51-45ED-97B3-6C3E3702AB5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7A796-6E35-45D4-B3DC-F3D5EED480BD}">
      <dgm:prSet/>
      <dgm:spPr/>
      <dgm:t>
        <a:bodyPr/>
        <a:lstStyle/>
        <a:p>
          <a:r>
            <a:rPr lang="en-US" i="0" baseline="0"/>
            <a:t>Limitations, Recommendations, &amp; Conclusion</a:t>
          </a:r>
          <a:endParaRPr lang="en-US"/>
        </a:p>
      </dgm:t>
    </dgm:pt>
    <dgm:pt modelId="{AD3B08EE-58DE-4C9A-8F44-3F5476E34BCF}" type="parTrans" cxnId="{812CCC50-A71C-45AB-9CFB-D4A9ADEC73A3}">
      <dgm:prSet/>
      <dgm:spPr/>
      <dgm:t>
        <a:bodyPr/>
        <a:lstStyle/>
        <a:p>
          <a:endParaRPr lang="en-US"/>
        </a:p>
      </dgm:t>
    </dgm:pt>
    <dgm:pt modelId="{334A709B-8ACB-4CDA-AC20-7FA29E2F12D9}" type="sibTrans" cxnId="{812CCC50-A71C-45AB-9CFB-D4A9ADEC73A3}">
      <dgm:prSet/>
      <dgm:spPr/>
      <dgm:t>
        <a:bodyPr/>
        <a:lstStyle/>
        <a:p>
          <a:endParaRPr lang="en-US"/>
        </a:p>
      </dgm:t>
    </dgm:pt>
    <dgm:pt modelId="{FCF5528F-2F0A-425A-AFB4-C94DDF0792B8}" type="pres">
      <dgm:prSet presAssocID="{9F9D7408-7E51-45ED-97B3-6C3E3702AB57}" presName="linear" presStyleCnt="0">
        <dgm:presLayoutVars>
          <dgm:animLvl val="lvl"/>
          <dgm:resizeHandles val="exact"/>
        </dgm:presLayoutVars>
      </dgm:prSet>
      <dgm:spPr/>
    </dgm:pt>
    <dgm:pt modelId="{E03E63DE-F89F-49AD-AC6C-DE40996DB10C}" type="pres">
      <dgm:prSet presAssocID="{5E17A796-6E35-45D4-B3DC-F3D5EED480BD}" presName="parentText" presStyleLbl="node1" presStyleIdx="0" presStyleCnt="1" custScaleY="144879">
        <dgm:presLayoutVars>
          <dgm:chMax val="0"/>
          <dgm:bulletEnabled val="1"/>
        </dgm:presLayoutVars>
      </dgm:prSet>
      <dgm:spPr/>
    </dgm:pt>
  </dgm:ptLst>
  <dgm:cxnLst>
    <dgm:cxn modelId="{B072031A-CE41-4876-92EF-F2C331CD4387}" type="presOf" srcId="{9F9D7408-7E51-45ED-97B3-6C3E3702AB57}" destId="{FCF5528F-2F0A-425A-AFB4-C94DDF0792B8}" srcOrd="0" destOrd="0" presId="urn:microsoft.com/office/officeart/2005/8/layout/vList2"/>
    <dgm:cxn modelId="{812CCC50-A71C-45AB-9CFB-D4A9ADEC73A3}" srcId="{9F9D7408-7E51-45ED-97B3-6C3E3702AB57}" destId="{5E17A796-6E35-45D4-B3DC-F3D5EED480BD}" srcOrd="0" destOrd="0" parTransId="{AD3B08EE-58DE-4C9A-8F44-3F5476E34BCF}" sibTransId="{334A709B-8ACB-4CDA-AC20-7FA29E2F12D9}"/>
    <dgm:cxn modelId="{6557B795-ACCC-49BB-81E3-7B1ED61CC4CF}" type="presOf" srcId="{5E17A796-6E35-45D4-B3DC-F3D5EED480BD}" destId="{E03E63DE-F89F-49AD-AC6C-DE40996DB10C}" srcOrd="0" destOrd="0" presId="urn:microsoft.com/office/officeart/2005/8/layout/vList2"/>
    <dgm:cxn modelId="{6D2D0423-303E-4044-9422-8F9379CBF7F9}" type="presParOf" srcId="{FCF5528F-2F0A-425A-AFB4-C94DDF0792B8}" destId="{E03E63DE-F89F-49AD-AC6C-DE40996DB1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F3541F8-06D3-4224-B37C-5B72129AAF29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1222A01-7066-4FAA-A8D4-7FB653EBE96D}">
      <dgm:prSet phldrT="[Text]"/>
      <dgm:spPr/>
      <dgm:t>
        <a:bodyPr/>
        <a:lstStyle/>
        <a:p>
          <a:r>
            <a:rPr lang="en-US"/>
            <a:t>Limitations</a:t>
          </a:r>
        </a:p>
      </dgm:t>
    </dgm:pt>
    <dgm:pt modelId="{F8D61A81-E153-40C4-AF46-97673C35FAB3}" type="parTrans" cxnId="{E1504515-F7D9-4166-9F9F-ECE18AABDF5F}">
      <dgm:prSet/>
      <dgm:spPr/>
      <dgm:t>
        <a:bodyPr/>
        <a:lstStyle/>
        <a:p>
          <a:endParaRPr lang="en-US"/>
        </a:p>
      </dgm:t>
    </dgm:pt>
    <dgm:pt modelId="{2B736927-1B21-4A69-A0C5-FD9B5880C1FA}" type="sibTrans" cxnId="{E1504515-F7D9-4166-9F9F-ECE18AABDF5F}">
      <dgm:prSet/>
      <dgm:spPr/>
      <dgm:t>
        <a:bodyPr/>
        <a:lstStyle/>
        <a:p>
          <a:endParaRPr lang="en-US"/>
        </a:p>
      </dgm:t>
    </dgm:pt>
    <dgm:pt modelId="{AF8C7748-69ED-49A1-BFA3-6B8F260C4593}">
      <dgm:prSet phldrT="[Text]"/>
      <dgm:spPr/>
      <dgm:t>
        <a:bodyPr/>
        <a:lstStyle/>
        <a:p>
          <a:r>
            <a:rPr lang="en-US"/>
            <a:t>Data.</a:t>
          </a:r>
        </a:p>
      </dgm:t>
    </dgm:pt>
    <dgm:pt modelId="{B171891B-6825-42D2-9C93-917AC5279234}" type="parTrans" cxnId="{07BBC778-AD18-41E6-A607-F492D33CDC03}">
      <dgm:prSet/>
      <dgm:spPr/>
      <dgm:t>
        <a:bodyPr/>
        <a:lstStyle/>
        <a:p>
          <a:endParaRPr lang="en-US"/>
        </a:p>
      </dgm:t>
    </dgm:pt>
    <dgm:pt modelId="{74FE0001-BE0A-43BD-B3D9-714D0AF5191F}" type="sibTrans" cxnId="{07BBC778-AD18-41E6-A607-F492D33CDC03}">
      <dgm:prSet/>
      <dgm:spPr/>
      <dgm:t>
        <a:bodyPr/>
        <a:lstStyle/>
        <a:p>
          <a:endParaRPr lang="en-US"/>
        </a:p>
      </dgm:t>
    </dgm:pt>
    <dgm:pt modelId="{01ED0746-1BAA-49F5-8621-7EE07878B383}">
      <dgm:prSet phldrT="[Text]"/>
      <dgm:spPr/>
      <dgm:t>
        <a:bodyPr/>
        <a:lstStyle/>
        <a:p>
          <a:r>
            <a:rPr lang="en-US"/>
            <a:t>Recommendations &amp; Conclusion</a:t>
          </a:r>
        </a:p>
      </dgm:t>
    </dgm:pt>
    <dgm:pt modelId="{839F30F8-FE14-41C4-8BC1-081EDC170B62}" type="parTrans" cxnId="{2ADC5878-15B7-49C8-9774-D0B2A74B0020}">
      <dgm:prSet/>
      <dgm:spPr/>
      <dgm:t>
        <a:bodyPr/>
        <a:lstStyle/>
        <a:p>
          <a:endParaRPr lang="en-US"/>
        </a:p>
      </dgm:t>
    </dgm:pt>
    <dgm:pt modelId="{75E2D5E4-87A0-45C2-86DF-ECB28555B8E7}" type="sibTrans" cxnId="{2ADC5878-15B7-49C8-9774-D0B2A74B0020}">
      <dgm:prSet/>
      <dgm:spPr/>
      <dgm:t>
        <a:bodyPr/>
        <a:lstStyle/>
        <a:p>
          <a:endParaRPr lang="en-US"/>
        </a:p>
      </dgm:t>
    </dgm:pt>
    <dgm:pt modelId="{E50CF4B9-9DE8-4EA9-A11D-D16A520185FF}">
      <dgm:prSet phldrT="[Text]"/>
      <dgm:spPr/>
      <dgm:t>
        <a:bodyPr/>
        <a:lstStyle/>
        <a:p>
          <a:r>
            <a:rPr lang="en-US"/>
            <a:t>Adoption of our ML Model.</a:t>
          </a:r>
        </a:p>
      </dgm:t>
    </dgm:pt>
    <dgm:pt modelId="{26DC42B1-43AB-4FF1-AFF3-B6F9F0BEE958}" type="parTrans" cxnId="{A5DC7512-9EF5-42CE-BCCD-AD6C3E897760}">
      <dgm:prSet/>
      <dgm:spPr/>
      <dgm:t>
        <a:bodyPr/>
        <a:lstStyle/>
        <a:p>
          <a:endParaRPr lang="en-US"/>
        </a:p>
      </dgm:t>
    </dgm:pt>
    <dgm:pt modelId="{717202E0-45A5-4C8C-B8FC-D549BEBB1BF5}" type="sibTrans" cxnId="{A5DC7512-9EF5-42CE-BCCD-AD6C3E897760}">
      <dgm:prSet/>
      <dgm:spPr/>
      <dgm:t>
        <a:bodyPr/>
        <a:lstStyle/>
        <a:p>
          <a:endParaRPr lang="en-US"/>
        </a:p>
      </dgm:t>
    </dgm:pt>
    <dgm:pt modelId="{2B508B1B-7AE1-4088-B13D-B4AE0717F100}">
      <dgm:prSet phldrT="[Text]"/>
      <dgm:spPr/>
      <dgm:t>
        <a:bodyPr/>
        <a:lstStyle/>
        <a:p>
          <a:r>
            <a:rPr lang="en-US"/>
            <a:t>Train Credit Analysts on the use of ML.</a:t>
          </a:r>
        </a:p>
      </dgm:t>
    </dgm:pt>
    <dgm:pt modelId="{85407B22-3B34-4978-9A62-5A0482EA9497}" type="parTrans" cxnId="{67B59C83-D66C-48E2-9CDF-957902C33880}">
      <dgm:prSet/>
      <dgm:spPr/>
      <dgm:t>
        <a:bodyPr/>
        <a:lstStyle/>
        <a:p>
          <a:endParaRPr lang="en-US"/>
        </a:p>
      </dgm:t>
    </dgm:pt>
    <dgm:pt modelId="{3974CD50-D915-4113-822C-0477A7C5F2A6}" type="sibTrans" cxnId="{67B59C83-D66C-48E2-9CDF-957902C33880}">
      <dgm:prSet/>
      <dgm:spPr/>
      <dgm:t>
        <a:bodyPr/>
        <a:lstStyle/>
        <a:p>
          <a:endParaRPr lang="en-US"/>
        </a:p>
      </dgm:t>
    </dgm:pt>
    <dgm:pt modelId="{A2417AC1-A1BC-43BD-9F0A-4B1CC4058B4A}">
      <dgm:prSet phldrT="[Text]"/>
      <dgm:spPr/>
      <dgm:t>
        <a:bodyPr/>
        <a:lstStyle/>
        <a:p>
          <a:r>
            <a:rPr lang="en-US"/>
            <a:t>Improve the Model Accuracy.</a:t>
          </a:r>
        </a:p>
      </dgm:t>
    </dgm:pt>
    <dgm:pt modelId="{28CB0E0E-050E-4A71-A363-E81CFA4A0BB3}" type="parTrans" cxnId="{A8C776F2-3A07-4FF9-8E96-8CAC7304D618}">
      <dgm:prSet/>
      <dgm:spPr/>
      <dgm:t>
        <a:bodyPr/>
        <a:lstStyle/>
        <a:p>
          <a:endParaRPr lang="en-US"/>
        </a:p>
      </dgm:t>
    </dgm:pt>
    <dgm:pt modelId="{E94F62C5-B743-4311-A6C8-582E803EC86A}" type="sibTrans" cxnId="{A8C776F2-3A07-4FF9-8E96-8CAC7304D618}">
      <dgm:prSet/>
      <dgm:spPr/>
      <dgm:t>
        <a:bodyPr/>
        <a:lstStyle/>
        <a:p>
          <a:endParaRPr lang="en-US"/>
        </a:p>
      </dgm:t>
    </dgm:pt>
    <dgm:pt modelId="{6DA2DFF4-CF7B-498D-8172-4F792E000BCD}">
      <dgm:prSet phldrT="[Text]"/>
      <dgm:spPr/>
      <dgm:t>
        <a:bodyPr/>
        <a:lstStyle/>
        <a:p>
          <a:r>
            <a:rPr lang="en-US"/>
            <a:t>Human Factors. </a:t>
          </a:r>
        </a:p>
      </dgm:t>
    </dgm:pt>
    <dgm:pt modelId="{3B5C7A1F-682B-4C19-BE32-3F94E9EA8FDE}" type="parTrans" cxnId="{FF740C93-5F12-4294-AC99-5938C81A20C3}">
      <dgm:prSet/>
      <dgm:spPr/>
      <dgm:t>
        <a:bodyPr/>
        <a:lstStyle/>
        <a:p>
          <a:endParaRPr lang="en-US"/>
        </a:p>
      </dgm:t>
    </dgm:pt>
    <dgm:pt modelId="{B063224E-F1F9-46B1-A378-CACA448A3765}" type="sibTrans" cxnId="{FF740C93-5F12-4294-AC99-5938C81A20C3}">
      <dgm:prSet/>
      <dgm:spPr/>
      <dgm:t>
        <a:bodyPr/>
        <a:lstStyle/>
        <a:p>
          <a:endParaRPr lang="en-US"/>
        </a:p>
      </dgm:t>
    </dgm:pt>
    <dgm:pt modelId="{E07AD11C-B0E3-4C25-8E08-D06124097FB7}">
      <dgm:prSet phldrT="[Text]"/>
      <dgm:spPr/>
      <dgm:t>
        <a:bodyPr/>
        <a:lstStyle/>
        <a:p>
          <a:r>
            <a:rPr lang="en-US"/>
            <a:t>Regulatory Policies &amp; Technology. </a:t>
          </a:r>
        </a:p>
      </dgm:t>
    </dgm:pt>
    <dgm:pt modelId="{A2E17711-3377-47F3-B732-CB76E7C93837}" type="parTrans" cxnId="{45479DE1-C2E0-49A1-B537-D0E535E96454}">
      <dgm:prSet/>
      <dgm:spPr/>
      <dgm:t>
        <a:bodyPr/>
        <a:lstStyle/>
        <a:p>
          <a:endParaRPr lang="en-US"/>
        </a:p>
      </dgm:t>
    </dgm:pt>
    <dgm:pt modelId="{A8AC641B-E965-4E5C-B00A-41118FC7336A}" type="sibTrans" cxnId="{45479DE1-C2E0-49A1-B537-D0E535E96454}">
      <dgm:prSet/>
      <dgm:spPr/>
      <dgm:t>
        <a:bodyPr/>
        <a:lstStyle/>
        <a:p>
          <a:endParaRPr lang="en-US"/>
        </a:p>
      </dgm:t>
    </dgm:pt>
    <dgm:pt modelId="{8923C858-45DB-4C5E-8EBA-F2B417721289}" type="pres">
      <dgm:prSet presAssocID="{7F3541F8-06D3-4224-B37C-5B72129AAF29}" presName="Name0" presStyleCnt="0">
        <dgm:presLayoutVars>
          <dgm:dir/>
          <dgm:animLvl val="lvl"/>
          <dgm:resizeHandles val="exact"/>
        </dgm:presLayoutVars>
      </dgm:prSet>
      <dgm:spPr/>
    </dgm:pt>
    <dgm:pt modelId="{DF6A563B-991B-4D12-83EC-5B9F6E4CB205}" type="pres">
      <dgm:prSet presAssocID="{B1222A01-7066-4FAA-A8D4-7FB653EBE96D}" presName="composite" presStyleCnt="0"/>
      <dgm:spPr/>
    </dgm:pt>
    <dgm:pt modelId="{BFFB6AF2-A2D1-4E68-ABE0-8622D62512BD}" type="pres">
      <dgm:prSet presAssocID="{B1222A01-7066-4FAA-A8D4-7FB653EBE96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CF6291E-B5C3-41A8-AFB8-2C626016E7EC}" type="pres">
      <dgm:prSet presAssocID="{B1222A01-7066-4FAA-A8D4-7FB653EBE96D}" presName="desTx" presStyleLbl="alignAccFollowNode1" presStyleIdx="0" presStyleCnt="2">
        <dgm:presLayoutVars>
          <dgm:bulletEnabled val="1"/>
        </dgm:presLayoutVars>
      </dgm:prSet>
      <dgm:spPr/>
    </dgm:pt>
    <dgm:pt modelId="{D12516C2-BF04-4B77-805B-E23039085E00}" type="pres">
      <dgm:prSet presAssocID="{2B736927-1B21-4A69-A0C5-FD9B5880C1FA}" presName="space" presStyleCnt="0"/>
      <dgm:spPr/>
    </dgm:pt>
    <dgm:pt modelId="{4E77B4D8-4CAB-40CA-9D85-26DB295BD3B1}" type="pres">
      <dgm:prSet presAssocID="{01ED0746-1BAA-49F5-8621-7EE07878B383}" presName="composite" presStyleCnt="0"/>
      <dgm:spPr/>
    </dgm:pt>
    <dgm:pt modelId="{BA208AFB-12B1-486D-9D2D-1D173FA679F0}" type="pres">
      <dgm:prSet presAssocID="{01ED0746-1BAA-49F5-8621-7EE07878B3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4788368-92AB-4D90-BA17-7997B3F6C5F1}" type="pres">
      <dgm:prSet presAssocID="{01ED0746-1BAA-49F5-8621-7EE07878B3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FD7020E-4818-4E0D-B383-E986A4A97464}" type="presOf" srcId="{AF8C7748-69ED-49A1-BFA3-6B8F260C4593}" destId="{0CF6291E-B5C3-41A8-AFB8-2C626016E7EC}" srcOrd="0" destOrd="0" presId="urn:microsoft.com/office/officeart/2005/8/layout/hList1"/>
    <dgm:cxn modelId="{A5DC7512-9EF5-42CE-BCCD-AD6C3E897760}" srcId="{01ED0746-1BAA-49F5-8621-7EE07878B383}" destId="{E50CF4B9-9DE8-4EA9-A11D-D16A520185FF}" srcOrd="0" destOrd="0" parTransId="{26DC42B1-43AB-4FF1-AFF3-B6F9F0BEE958}" sibTransId="{717202E0-45A5-4C8C-B8FC-D549BEBB1BF5}"/>
    <dgm:cxn modelId="{E1504515-F7D9-4166-9F9F-ECE18AABDF5F}" srcId="{7F3541F8-06D3-4224-B37C-5B72129AAF29}" destId="{B1222A01-7066-4FAA-A8D4-7FB653EBE96D}" srcOrd="0" destOrd="0" parTransId="{F8D61A81-E153-40C4-AF46-97673C35FAB3}" sibTransId="{2B736927-1B21-4A69-A0C5-FD9B5880C1FA}"/>
    <dgm:cxn modelId="{0A15BC2F-159D-4054-99EA-F16C6164172B}" type="presOf" srcId="{A2417AC1-A1BC-43BD-9F0A-4B1CC4058B4A}" destId="{A4788368-92AB-4D90-BA17-7997B3F6C5F1}" srcOrd="0" destOrd="1" presId="urn:microsoft.com/office/officeart/2005/8/layout/hList1"/>
    <dgm:cxn modelId="{95339D38-5A84-43A0-94EC-BC08CE68F67A}" type="presOf" srcId="{01ED0746-1BAA-49F5-8621-7EE07878B383}" destId="{BA208AFB-12B1-486D-9D2D-1D173FA679F0}" srcOrd="0" destOrd="0" presId="urn:microsoft.com/office/officeart/2005/8/layout/hList1"/>
    <dgm:cxn modelId="{EC17DE3C-0C7A-4BC3-81DA-ED5A993F79D4}" type="presOf" srcId="{E50CF4B9-9DE8-4EA9-A11D-D16A520185FF}" destId="{A4788368-92AB-4D90-BA17-7997B3F6C5F1}" srcOrd="0" destOrd="0" presId="urn:microsoft.com/office/officeart/2005/8/layout/hList1"/>
    <dgm:cxn modelId="{68AD6C44-0B34-4679-8F89-21FB8A9D10A5}" type="presOf" srcId="{6DA2DFF4-CF7B-498D-8172-4F792E000BCD}" destId="{0CF6291E-B5C3-41A8-AFB8-2C626016E7EC}" srcOrd="0" destOrd="1" presId="urn:microsoft.com/office/officeart/2005/8/layout/hList1"/>
    <dgm:cxn modelId="{50284758-746B-4C4F-AEF8-CC07A925573E}" type="presOf" srcId="{2B508B1B-7AE1-4088-B13D-B4AE0717F100}" destId="{A4788368-92AB-4D90-BA17-7997B3F6C5F1}" srcOrd="0" destOrd="2" presId="urn:microsoft.com/office/officeart/2005/8/layout/hList1"/>
    <dgm:cxn modelId="{2ADC5878-15B7-49C8-9774-D0B2A74B0020}" srcId="{7F3541F8-06D3-4224-B37C-5B72129AAF29}" destId="{01ED0746-1BAA-49F5-8621-7EE07878B383}" srcOrd="1" destOrd="0" parTransId="{839F30F8-FE14-41C4-8BC1-081EDC170B62}" sibTransId="{75E2D5E4-87A0-45C2-86DF-ECB28555B8E7}"/>
    <dgm:cxn modelId="{07BBC778-AD18-41E6-A607-F492D33CDC03}" srcId="{B1222A01-7066-4FAA-A8D4-7FB653EBE96D}" destId="{AF8C7748-69ED-49A1-BFA3-6B8F260C4593}" srcOrd="0" destOrd="0" parTransId="{B171891B-6825-42D2-9C93-917AC5279234}" sibTransId="{74FE0001-BE0A-43BD-B3D9-714D0AF5191F}"/>
    <dgm:cxn modelId="{67B59C83-D66C-48E2-9CDF-957902C33880}" srcId="{01ED0746-1BAA-49F5-8621-7EE07878B383}" destId="{2B508B1B-7AE1-4088-B13D-B4AE0717F100}" srcOrd="2" destOrd="0" parTransId="{85407B22-3B34-4978-9A62-5A0482EA9497}" sibTransId="{3974CD50-D915-4113-822C-0477A7C5F2A6}"/>
    <dgm:cxn modelId="{23093485-522D-4499-BF0F-FB2CAF48CFEB}" type="presOf" srcId="{B1222A01-7066-4FAA-A8D4-7FB653EBE96D}" destId="{BFFB6AF2-A2D1-4E68-ABE0-8622D62512BD}" srcOrd="0" destOrd="0" presId="urn:microsoft.com/office/officeart/2005/8/layout/hList1"/>
    <dgm:cxn modelId="{FF740C93-5F12-4294-AC99-5938C81A20C3}" srcId="{B1222A01-7066-4FAA-A8D4-7FB653EBE96D}" destId="{6DA2DFF4-CF7B-498D-8172-4F792E000BCD}" srcOrd="1" destOrd="0" parTransId="{3B5C7A1F-682B-4C19-BE32-3F94E9EA8FDE}" sibTransId="{B063224E-F1F9-46B1-A378-CACA448A3765}"/>
    <dgm:cxn modelId="{0AAFA69A-0CFF-4107-AE66-FC1339B003F5}" type="presOf" srcId="{7F3541F8-06D3-4224-B37C-5B72129AAF29}" destId="{8923C858-45DB-4C5E-8EBA-F2B417721289}" srcOrd="0" destOrd="0" presId="urn:microsoft.com/office/officeart/2005/8/layout/hList1"/>
    <dgm:cxn modelId="{F84E64B6-7C81-43B6-A57D-D214B78FDEB4}" type="presOf" srcId="{E07AD11C-B0E3-4C25-8E08-D06124097FB7}" destId="{0CF6291E-B5C3-41A8-AFB8-2C626016E7EC}" srcOrd="0" destOrd="2" presId="urn:microsoft.com/office/officeart/2005/8/layout/hList1"/>
    <dgm:cxn modelId="{45479DE1-C2E0-49A1-B537-D0E535E96454}" srcId="{B1222A01-7066-4FAA-A8D4-7FB653EBE96D}" destId="{E07AD11C-B0E3-4C25-8E08-D06124097FB7}" srcOrd="2" destOrd="0" parTransId="{A2E17711-3377-47F3-B732-CB76E7C93837}" sibTransId="{A8AC641B-E965-4E5C-B00A-41118FC7336A}"/>
    <dgm:cxn modelId="{A8C776F2-3A07-4FF9-8E96-8CAC7304D618}" srcId="{01ED0746-1BAA-49F5-8621-7EE07878B383}" destId="{A2417AC1-A1BC-43BD-9F0A-4B1CC4058B4A}" srcOrd="1" destOrd="0" parTransId="{28CB0E0E-050E-4A71-A363-E81CFA4A0BB3}" sibTransId="{E94F62C5-B743-4311-A6C8-582E803EC86A}"/>
    <dgm:cxn modelId="{BF3A1014-DB06-4C29-92D5-AEED8A2FFE1D}" type="presParOf" srcId="{8923C858-45DB-4C5E-8EBA-F2B417721289}" destId="{DF6A563B-991B-4D12-83EC-5B9F6E4CB205}" srcOrd="0" destOrd="0" presId="urn:microsoft.com/office/officeart/2005/8/layout/hList1"/>
    <dgm:cxn modelId="{D1A276D7-8792-4539-A4A5-60BC69C8DF39}" type="presParOf" srcId="{DF6A563B-991B-4D12-83EC-5B9F6E4CB205}" destId="{BFFB6AF2-A2D1-4E68-ABE0-8622D62512BD}" srcOrd="0" destOrd="0" presId="urn:microsoft.com/office/officeart/2005/8/layout/hList1"/>
    <dgm:cxn modelId="{91CC542F-D998-4DFE-BFD6-03059C917156}" type="presParOf" srcId="{DF6A563B-991B-4D12-83EC-5B9F6E4CB205}" destId="{0CF6291E-B5C3-41A8-AFB8-2C626016E7EC}" srcOrd="1" destOrd="0" presId="urn:microsoft.com/office/officeart/2005/8/layout/hList1"/>
    <dgm:cxn modelId="{02543FC3-1E8D-4234-A3B2-76C61AADEF7F}" type="presParOf" srcId="{8923C858-45DB-4C5E-8EBA-F2B417721289}" destId="{D12516C2-BF04-4B77-805B-E23039085E00}" srcOrd="1" destOrd="0" presId="urn:microsoft.com/office/officeart/2005/8/layout/hList1"/>
    <dgm:cxn modelId="{9918505B-D5DC-4D61-9F69-5AF34978C881}" type="presParOf" srcId="{8923C858-45DB-4C5E-8EBA-F2B417721289}" destId="{4E77B4D8-4CAB-40CA-9D85-26DB295BD3B1}" srcOrd="2" destOrd="0" presId="urn:microsoft.com/office/officeart/2005/8/layout/hList1"/>
    <dgm:cxn modelId="{BE5635F9-2494-4E5C-AB4F-B6A9FE4F6AB6}" type="presParOf" srcId="{4E77B4D8-4CAB-40CA-9D85-26DB295BD3B1}" destId="{BA208AFB-12B1-486D-9D2D-1D173FA679F0}" srcOrd="0" destOrd="0" presId="urn:microsoft.com/office/officeart/2005/8/layout/hList1"/>
    <dgm:cxn modelId="{E23AEEA3-97E0-4546-ABD9-AF3D16E43D73}" type="presParOf" srcId="{4E77B4D8-4CAB-40CA-9D85-26DB295BD3B1}" destId="{A4788368-92AB-4D90-BA17-7997B3F6C5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6D0EE0-3D20-4375-A2B6-69B5D90CE319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B3832A0-14FC-4DE8-985E-9E5B99819A73}">
      <dgm:prSet phldrT="[Text]"/>
      <dgm:spPr/>
      <dgm:t>
        <a:bodyPr/>
        <a:lstStyle/>
        <a:p>
          <a:r>
            <a:rPr lang="en-US"/>
            <a:t>Project Synopsis</a:t>
          </a:r>
        </a:p>
      </dgm:t>
    </dgm:pt>
    <dgm:pt modelId="{A5C1D089-71E9-4E7B-BD43-115C2A9C9E2C}" type="parTrans" cxnId="{19ECFE52-FDC6-4FF9-A230-661954C2077B}">
      <dgm:prSet/>
      <dgm:spPr/>
      <dgm:t>
        <a:bodyPr/>
        <a:lstStyle/>
        <a:p>
          <a:endParaRPr lang="en-US"/>
        </a:p>
      </dgm:t>
    </dgm:pt>
    <dgm:pt modelId="{FD2F6F30-5EE8-4F56-9379-1EBEEF260C99}" type="sibTrans" cxnId="{19ECFE52-FDC6-4FF9-A230-661954C2077B}">
      <dgm:prSet/>
      <dgm:spPr/>
      <dgm:t>
        <a:bodyPr/>
        <a:lstStyle/>
        <a:p>
          <a:endParaRPr lang="en-US"/>
        </a:p>
      </dgm:t>
    </dgm:pt>
    <dgm:pt modelId="{66E94FE7-F91A-473D-8B2F-A0863BB8FFD3}">
      <dgm:prSet phldrT="[Text]"/>
      <dgm:spPr/>
      <dgm:t>
        <a:bodyPr/>
        <a:lstStyle/>
        <a:p>
          <a:r>
            <a:rPr lang="en-US"/>
            <a:t>Current State</a:t>
          </a:r>
        </a:p>
      </dgm:t>
    </dgm:pt>
    <dgm:pt modelId="{EBB4BDAE-5E2F-4840-B39B-85B0F7670EA7}" type="parTrans" cxnId="{AA173589-6055-4C5A-8EBB-6B600B7A12A1}">
      <dgm:prSet/>
      <dgm:spPr/>
      <dgm:t>
        <a:bodyPr/>
        <a:lstStyle/>
        <a:p>
          <a:endParaRPr lang="en-US"/>
        </a:p>
      </dgm:t>
    </dgm:pt>
    <dgm:pt modelId="{02EBAD8D-7784-4352-ABED-15929DBD9A73}" type="sibTrans" cxnId="{AA173589-6055-4C5A-8EBB-6B600B7A12A1}">
      <dgm:prSet/>
      <dgm:spPr/>
      <dgm:t>
        <a:bodyPr/>
        <a:lstStyle/>
        <a:p>
          <a:endParaRPr lang="en-US"/>
        </a:p>
      </dgm:t>
    </dgm:pt>
    <dgm:pt modelId="{1B4AB1D8-4E09-4887-A3CE-64771098B9D0}">
      <dgm:prSet phldrT="[Text]"/>
      <dgm:spPr/>
      <dgm:t>
        <a:bodyPr/>
        <a:lstStyle/>
        <a:p>
          <a:r>
            <a:rPr lang="en-US"/>
            <a:t>Required Actions</a:t>
          </a:r>
        </a:p>
      </dgm:t>
    </dgm:pt>
    <dgm:pt modelId="{0B97FFF5-6AEA-4FC4-A2DC-CDAD02F9A874}" type="parTrans" cxnId="{6EE6A3FC-37D4-4EA6-BD0A-5A958AAEF35E}">
      <dgm:prSet/>
      <dgm:spPr/>
      <dgm:t>
        <a:bodyPr/>
        <a:lstStyle/>
        <a:p>
          <a:endParaRPr lang="en-US"/>
        </a:p>
      </dgm:t>
    </dgm:pt>
    <dgm:pt modelId="{1B3DA5E4-5235-4474-B270-6B9BC8B89E29}" type="sibTrans" cxnId="{6EE6A3FC-37D4-4EA6-BD0A-5A958AAEF35E}">
      <dgm:prSet/>
      <dgm:spPr/>
      <dgm:t>
        <a:bodyPr/>
        <a:lstStyle/>
        <a:p>
          <a:endParaRPr lang="en-US"/>
        </a:p>
      </dgm:t>
    </dgm:pt>
    <dgm:pt modelId="{A1CD0E1C-0B02-4616-95DF-2BC57C7A7D9A}">
      <dgm:prSet phldrT="[Text]"/>
      <dgm:spPr/>
      <dgm:t>
        <a:bodyPr/>
        <a:lstStyle/>
        <a:p>
          <a:r>
            <a:rPr lang="en-US"/>
            <a:t>Technical Process </a:t>
          </a:r>
        </a:p>
      </dgm:t>
    </dgm:pt>
    <dgm:pt modelId="{E25F9048-EB81-4085-95C4-7ED6AC6A20A4}" type="parTrans" cxnId="{61E51509-5DCB-4611-B1C9-7BC5EDA865E1}">
      <dgm:prSet/>
      <dgm:spPr/>
      <dgm:t>
        <a:bodyPr/>
        <a:lstStyle/>
        <a:p>
          <a:endParaRPr lang="en-US"/>
        </a:p>
      </dgm:t>
    </dgm:pt>
    <dgm:pt modelId="{0FC53C89-C68D-437C-9B09-8B2C13FE7D3E}" type="sibTrans" cxnId="{61E51509-5DCB-4611-B1C9-7BC5EDA865E1}">
      <dgm:prSet/>
      <dgm:spPr/>
      <dgm:t>
        <a:bodyPr/>
        <a:lstStyle/>
        <a:p>
          <a:endParaRPr lang="en-US"/>
        </a:p>
      </dgm:t>
    </dgm:pt>
    <dgm:pt modelId="{E05B191F-12A8-4D15-8352-A8A3EE1FC589}">
      <dgm:prSet phldrT="[Text]"/>
      <dgm:spPr/>
      <dgm:t>
        <a:bodyPr/>
        <a:lstStyle/>
        <a:p>
          <a:r>
            <a:rPr lang="en-US"/>
            <a:t>Preprocessing &amp;Exploration of Data</a:t>
          </a:r>
        </a:p>
      </dgm:t>
    </dgm:pt>
    <dgm:pt modelId="{C5345E0F-E90E-4D81-87E6-E0AC6C0CED82}" type="parTrans" cxnId="{7190EB95-A858-44F3-BF6E-AB1217A3D8C9}">
      <dgm:prSet/>
      <dgm:spPr/>
      <dgm:t>
        <a:bodyPr/>
        <a:lstStyle/>
        <a:p>
          <a:endParaRPr lang="en-US"/>
        </a:p>
      </dgm:t>
    </dgm:pt>
    <dgm:pt modelId="{6E5EE16A-519B-4B88-A56D-ED959B34C63B}" type="sibTrans" cxnId="{7190EB95-A858-44F3-BF6E-AB1217A3D8C9}">
      <dgm:prSet/>
      <dgm:spPr/>
      <dgm:t>
        <a:bodyPr/>
        <a:lstStyle/>
        <a:p>
          <a:endParaRPr lang="en-US"/>
        </a:p>
      </dgm:t>
    </dgm:pt>
    <dgm:pt modelId="{6BBFEC7B-7A3E-4756-8797-AB75EB7432A9}">
      <dgm:prSet phldrT="[Text]"/>
      <dgm:spPr/>
      <dgm:t>
        <a:bodyPr/>
        <a:lstStyle/>
        <a:p>
          <a:r>
            <a:rPr lang="en-US"/>
            <a:t>Modeling &amp; Interpretation</a:t>
          </a:r>
        </a:p>
      </dgm:t>
    </dgm:pt>
    <dgm:pt modelId="{11280C96-E007-439E-9973-F0ED50D679D4}" type="parTrans" cxnId="{0F3E00F4-1004-4867-9FF5-0CF133C59145}">
      <dgm:prSet/>
      <dgm:spPr/>
      <dgm:t>
        <a:bodyPr/>
        <a:lstStyle/>
        <a:p>
          <a:endParaRPr lang="en-US"/>
        </a:p>
      </dgm:t>
    </dgm:pt>
    <dgm:pt modelId="{50B0A6BD-1DFD-4B4C-AFC4-807745B5C70F}" type="sibTrans" cxnId="{0F3E00F4-1004-4867-9FF5-0CF133C59145}">
      <dgm:prSet/>
      <dgm:spPr/>
      <dgm:t>
        <a:bodyPr/>
        <a:lstStyle/>
        <a:p>
          <a:endParaRPr lang="en-US"/>
        </a:p>
      </dgm:t>
    </dgm:pt>
    <dgm:pt modelId="{B96A5BA6-6846-4333-AB71-B6A2B6A28C28}">
      <dgm:prSet phldrT="[Text]"/>
      <dgm:spPr/>
      <dgm:t>
        <a:bodyPr/>
        <a:lstStyle/>
        <a:p>
          <a:r>
            <a:rPr lang="en-US"/>
            <a:t>Takeaways</a:t>
          </a:r>
        </a:p>
      </dgm:t>
    </dgm:pt>
    <dgm:pt modelId="{95581F17-5842-4B64-8E90-393124B1E0B5}" type="parTrans" cxnId="{81AF8713-0468-42D7-9CB9-63590297E952}">
      <dgm:prSet/>
      <dgm:spPr/>
      <dgm:t>
        <a:bodyPr/>
        <a:lstStyle/>
        <a:p>
          <a:endParaRPr lang="en-US"/>
        </a:p>
      </dgm:t>
    </dgm:pt>
    <dgm:pt modelId="{B53DD703-D07A-4618-B53F-EA6CABA14E34}" type="sibTrans" cxnId="{81AF8713-0468-42D7-9CB9-63590297E952}">
      <dgm:prSet/>
      <dgm:spPr/>
      <dgm:t>
        <a:bodyPr/>
        <a:lstStyle/>
        <a:p>
          <a:endParaRPr lang="en-US"/>
        </a:p>
      </dgm:t>
    </dgm:pt>
    <dgm:pt modelId="{3250BCD9-8377-404D-B73B-6F355374E133}">
      <dgm:prSet phldrT="[Text]"/>
      <dgm:spPr/>
      <dgm:t>
        <a:bodyPr/>
        <a:lstStyle/>
        <a:p>
          <a:r>
            <a:rPr lang="en-US"/>
            <a:t>Data Limitations</a:t>
          </a:r>
        </a:p>
      </dgm:t>
    </dgm:pt>
    <dgm:pt modelId="{7F6406E5-D901-49E8-8826-4A5AD287717C}" type="parTrans" cxnId="{1BD3439D-7322-4B81-94DB-EE0B21F11A90}">
      <dgm:prSet/>
      <dgm:spPr/>
      <dgm:t>
        <a:bodyPr/>
        <a:lstStyle/>
        <a:p>
          <a:endParaRPr lang="en-US"/>
        </a:p>
      </dgm:t>
    </dgm:pt>
    <dgm:pt modelId="{072EA4B1-09B2-4B20-8773-06C5B786B54B}" type="sibTrans" cxnId="{1BD3439D-7322-4B81-94DB-EE0B21F11A90}">
      <dgm:prSet/>
      <dgm:spPr/>
      <dgm:t>
        <a:bodyPr/>
        <a:lstStyle/>
        <a:p>
          <a:endParaRPr lang="en-US"/>
        </a:p>
      </dgm:t>
    </dgm:pt>
    <dgm:pt modelId="{05539E06-03D8-4235-994C-788FC18B5F6C}">
      <dgm:prSet phldrT="[Text]"/>
      <dgm:spPr/>
      <dgm:t>
        <a:bodyPr/>
        <a:lstStyle/>
        <a:p>
          <a:r>
            <a:rPr lang="en-US"/>
            <a:t>Recommendations &amp; Conclusion</a:t>
          </a:r>
        </a:p>
      </dgm:t>
    </dgm:pt>
    <dgm:pt modelId="{C4B95841-2F6C-43FC-8EBF-3806F3FC7CF1}" type="parTrans" cxnId="{B0D0B0F3-145A-4793-A3C3-7C0016ECF5FF}">
      <dgm:prSet/>
      <dgm:spPr/>
      <dgm:t>
        <a:bodyPr/>
        <a:lstStyle/>
        <a:p>
          <a:endParaRPr lang="en-US"/>
        </a:p>
      </dgm:t>
    </dgm:pt>
    <dgm:pt modelId="{69F04FA5-133E-48DF-843B-D67923B17987}" type="sibTrans" cxnId="{B0D0B0F3-145A-4793-A3C3-7C0016ECF5FF}">
      <dgm:prSet/>
      <dgm:spPr/>
      <dgm:t>
        <a:bodyPr/>
        <a:lstStyle/>
        <a:p>
          <a:endParaRPr lang="en-US"/>
        </a:p>
      </dgm:t>
    </dgm:pt>
    <dgm:pt modelId="{856C315E-834F-4E3D-AC0D-057D394C2204}" type="pres">
      <dgm:prSet presAssocID="{3D6D0EE0-3D20-4375-A2B6-69B5D90CE319}" presName="Name0" presStyleCnt="0">
        <dgm:presLayoutVars>
          <dgm:dir/>
          <dgm:animLvl val="lvl"/>
          <dgm:resizeHandles val="exact"/>
        </dgm:presLayoutVars>
      </dgm:prSet>
      <dgm:spPr/>
    </dgm:pt>
    <dgm:pt modelId="{CCB4A024-FFC6-4609-9E8C-3114FD078472}" type="pres">
      <dgm:prSet presAssocID="{AB3832A0-14FC-4DE8-985E-9E5B99819A73}" presName="composite" presStyleCnt="0"/>
      <dgm:spPr/>
    </dgm:pt>
    <dgm:pt modelId="{9664A6E2-39F0-441A-AFAB-2F4D58AA4941}" type="pres">
      <dgm:prSet presAssocID="{AB3832A0-14FC-4DE8-985E-9E5B99819A73}" presName="parTx" presStyleLbl="alignNode1" presStyleIdx="0" presStyleCnt="3" custLinFactNeighborX="-103" custLinFactNeighborY="-6990">
        <dgm:presLayoutVars>
          <dgm:chMax val="0"/>
          <dgm:chPref val="0"/>
          <dgm:bulletEnabled val="1"/>
        </dgm:presLayoutVars>
      </dgm:prSet>
      <dgm:spPr/>
    </dgm:pt>
    <dgm:pt modelId="{3E224E01-19AA-4C84-86E7-3F39A98E7948}" type="pres">
      <dgm:prSet presAssocID="{AB3832A0-14FC-4DE8-985E-9E5B99819A73}" presName="desTx" presStyleLbl="alignAccFollowNode1" presStyleIdx="0" presStyleCnt="3" custLinFactNeighborX="-103" custLinFactNeighborY="-4143">
        <dgm:presLayoutVars>
          <dgm:bulletEnabled val="1"/>
        </dgm:presLayoutVars>
      </dgm:prSet>
      <dgm:spPr/>
    </dgm:pt>
    <dgm:pt modelId="{33E87A3C-D7E4-4421-84B2-7075DF1D9C9F}" type="pres">
      <dgm:prSet presAssocID="{FD2F6F30-5EE8-4F56-9379-1EBEEF260C99}" presName="space" presStyleCnt="0"/>
      <dgm:spPr/>
    </dgm:pt>
    <dgm:pt modelId="{FCAC8F43-116D-4114-8666-FDD7A808ECA8}" type="pres">
      <dgm:prSet presAssocID="{A1CD0E1C-0B02-4616-95DF-2BC57C7A7D9A}" presName="composite" presStyleCnt="0"/>
      <dgm:spPr/>
    </dgm:pt>
    <dgm:pt modelId="{A4AAF398-8A28-4869-B51B-63CD3D8EDD95}" type="pres">
      <dgm:prSet presAssocID="{A1CD0E1C-0B02-4616-95DF-2BC57C7A7D9A}" presName="parTx" presStyleLbl="alignNode1" presStyleIdx="1" presStyleCnt="3" custLinFactNeighborY="-3495">
        <dgm:presLayoutVars>
          <dgm:chMax val="0"/>
          <dgm:chPref val="0"/>
          <dgm:bulletEnabled val="1"/>
        </dgm:presLayoutVars>
      </dgm:prSet>
      <dgm:spPr/>
    </dgm:pt>
    <dgm:pt modelId="{10AE55CE-17BF-4209-BBA9-35B216C3AE08}" type="pres">
      <dgm:prSet presAssocID="{A1CD0E1C-0B02-4616-95DF-2BC57C7A7D9A}" presName="desTx" presStyleLbl="alignAccFollowNode1" presStyleIdx="1" presStyleCnt="3" custLinFactNeighborY="-414">
        <dgm:presLayoutVars>
          <dgm:bulletEnabled val="1"/>
        </dgm:presLayoutVars>
      </dgm:prSet>
      <dgm:spPr/>
    </dgm:pt>
    <dgm:pt modelId="{AE28D983-44A9-4C2D-8B35-24A0C5FCACB1}" type="pres">
      <dgm:prSet presAssocID="{0FC53C89-C68D-437C-9B09-8B2C13FE7D3E}" presName="space" presStyleCnt="0"/>
      <dgm:spPr/>
    </dgm:pt>
    <dgm:pt modelId="{0FB54E7F-E2CA-4AF6-89EB-4E730CDB6E1C}" type="pres">
      <dgm:prSet presAssocID="{B96A5BA6-6846-4333-AB71-B6A2B6A28C28}" presName="composite" presStyleCnt="0"/>
      <dgm:spPr/>
    </dgm:pt>
    <dgm:pt modelId="{0B341F4B-CDB7-4187-98DB-EBC408DE64E5}" type="pres">
      <dgm:prSet presAssocID="{B96A5BA6-6846-4333-AB71-B6A2B6A28C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74308C3-C53C-43EC-AE56-77517A1652E1}" type="pres">
      <dgm:prSet presAssocID="{B96A5BA6-6846-4333-AB71-B6A2B6A28C2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E51509-5DCB-4611-B1C9-7BC5EDA865E1}" srcId="{3D6D0EE0-3D20-4375-A2B6-69B5D90CE319}" destId="{A1CD0E1C-0B02-4616-95DF-2BC57C7A7D9A}" srcOrd="1" destOrd="0" parTransId="{E25F9048-EB81-4085-95C4-7ED6AC6A20A4}" sibTransId="{0FC53C89-C68D-437C-9B09-8B2C13FE7D3E}"/>
    <dgm:cxn modelId="{81AF8713-0468-42D7-9CB9-63590297E952}" srcId="{3D6D0EE0-3D20-4375-A2B6-69B5D90CE319}" destId="{B96A5BA6-6846-4333-AB71-B6A2B6A28C28}" srcOrd="2" destOrd="0" parTransId="{95581F17-5842-4B64-8E90-393124B1E0B5}" sibTransId="{B53DD703-D07A-4618-B53F-EA6CABA14E34}"/>
    <dgm:cxn modelId="{6CEE6342-5EDB-4223-BC05-E2D13E1E5E23}" type="presOf" srcId="{A1CD0E1C-0B02-4616-95DF-2BC57C7A7D9A}" destId="{A4AAF398-8A28-4869-B51B-63CD3D8EDD95}" srcOrd="0" destOrd="0" presId="urn:microsoft.com/office/officeart/2005/8/layout/hList1"/>
    <dgm:cxn modelId="{C2542E43-E586-4905-B76E-F997F15B2215}" type="presOf" srcId="{B96A5BA6-6846-4333-AB71-B6A2B6A28C28}" destId="{0B341F4B-CDB7-4187-98DB-EBC408DE64E5}" srcOrd="0" destOrd="0" presId="urn:microsoft.com/office/officeart/2005/8/layout/hList1"/>
    <dgm:cxn modelId="{B649FC47-DA4E-45FB-854C-A138C1165DCA}" type="presOf" srcId="{3250BCD9-8377-404D-B73B-6F355374E133}" destId="{274308C3-C53C-43EC-AE56-77517A1652E1}" srcOrd="0" destOrd="0" presId="urn:microsoft.com/office/officeart/2005/8/layout/hList1"/>
    <dgm:cxn modelId="{19ECFE52-FDC6-4FF9-A230-661954C2077B}" srcId="{3D6D0EE0-3D20-4375-A2B6-69B5D90CE319}" destId="{AB3832A0-14FC-4DE8-985E-9E5B99819A73}" srcOrd="0" destOrd="0" parTransId="{A5C1D089-71E9-4E7B-BD43-115C2A9C9E2C}" sibTransId="{FD2F6F30-5EE8-4F56-9379-1EBEEF260C99}"/>
    <dgm:cxn modelId="{AA173589-6055-4C5A-8EBB-6B600B7A12A1}" srcId="{AB3832A0-14FC-4DE8-985E-9E5B99819A73}" destId="{66E94FE7-F91A-473D-8B2F-A0863BB8FFD3}" srcOrd="0" destOrd="0" parTransId="{EBB4BDAE-5E2F-4840-B39B-85B0F7670EA7}" sibTransId="{02EBAD8D-7784-4352-ABED-15929DBD9A73}"/>
    <dgm:cxn modelId="{D0410A8D-0AA6-49A4-B16C-BEF7AD13DAF8}" type="presOf" srcId="{AB3832A0-14FC-4DE8-985E-9E5B99819A73}" destId="{9664A6E2-39F0-441A-AFAB-2F4D58AA4941}" srcOrd="0" destOrd="0" presId="urn:microsoft.com/office/officeart/2005/8/layout/hList1"/>
    <dgm:cxn modelId="{7190EB95-A858-44F3-BF6E-AB1217A3D8C9}" srcId="{A1CD0E1C-0B02-4616-95DF-2BC57C7A7D9A}" destId="{E05B191F-12A8-4D15-8352-A8A3EE1FC589}" srcOrd="0" destOrd="0" parTransId="{C5345E0F-E90E-4D81-87E6-E0AC6C0CED82}" sibTransId="{6E5EE16A-519B-4B88-A56D-ED959B34C63B}"/>
    <dgm:cxn modelId="{1BD3439D-7322-4B81-94DB-EE0B21F11A90}" srcId="{B96A5BA6-6846-4333-AB71-B6A2B6A28C28}" destId="{3250BCD9-8377-404D-B73B-6F355374E133}" srcOrd="0" destOrd="0" parTransId="{7F6406E5-D901-49E8-8826-4A5AD287717C}" sibTransId="{072EA4B1-09B2-4B20-8773-06C5B786B54B}"/>
    <dgm:cxn modelId="{328370A9-A912-4C74-AB3F-26AE039B093A}" type="presOf" srcId="{3D6D0EE0-3D20-4375-A2B6-69B5D90CE319}" destId="{856C315E-834F-4E3D-AC0D-057D394C2204}" srcOrd="0" destOrd="0" presId="urn:microsoft.com/office/officeart/2005/8/layout/hList1"/>
    <dgm:cxn modelId="{86EF8BC2-AFCF-415C-9BAC-3DA57AEFF15C}" type="presOf" srcId="{E05B191F-12A8-4D15-8352-A8A3EE1FC589}" destId="{10AE55CE-17BF-4209-BBA9-35B216C3AE08}" srcOrd="0" destOrd="0" presId="urn:microsoft.com/office/officeart/2005/8/layout/hList1"/>
    <dgm:cxn modelId="{056863C6-B270-4492-A078-A51BB31380B1}" type="presOf" srcId="{1B4AB1D8-4E09-4887-A3CE-64771098B9D0}" destId="{3E224E01-19AA-4C84-86E7-3F39A98E7948}" srcOrd="0" destOrd="1" presId="urn:microsoft.com/office/officeart/2005/8/layout/hList1"/>
    <dgm:cxn modelId="{F7843FC7-7AB5-4D1E-86BB-3E4A08DE2AB2}" type="presOf" srcId="{05539E06-03D8-4235-994C-788FC18B5F6C}" destId="{274308C3-C53C-43EC-AE56-77517A1652E1}" srcOrd="0" destOrd="1" presId="urn:microsoft.com/office/officeart/2005/8/layout/hList1"/>
    <dgm:cxn modelId="{9383E6DC-12E3-4F41-93F6-A63DC8461F22}" type="presOf" srcId="{6BBFEC7B-7A3E-4756-8797-AB75EB7432A9}" destId="{10AE55CE-17BF-4209-BBA9-35B216C3AE08}" srcOrd="0" destOrd="1" presId="urn:microsoft.com/office/officeart/2005/8/layout/hList1"/>
    <dgm:cxn modelId="{BF4B9DEB-52F2-4C5E-ABBC-FD0A7ECE56FA}" type="presOf" srcId="{66E94FE7-F91A-473D-8B2F-A0863BB8FFD3}" destId="{3E224E01-19AA-4C84-86E7-3F39A98E7948}" srcOrd="0" destOrd="0" presId="urn:microsoft.com/office/officeart/2005/8/layout/hList1"/>
    <dgm:cxn modelId="{B0D0B0F3-145A-4793-A3C3-7C0016ECF5FF}" srcId="{B96A5BA6-6846-4333-AB71-B6A2B6A28C28}" destId="{05539E06-03D8-4235-994C-788FC18B5F6C}" srcOrd="1" destOrd="0" parTransId="{C4B95841-2F6C-43FC-8EBF-3806F3FC7CF1}" sibTransId="{69F04FA5-133E-48DF-843B-D67923B17987}"/>
    <dgm:cxn modelId="{0F3E00F4-1004-4867-9FF5-0CF133C59145}" srcId="{A1CD0E1C-0B02-4616-95DF-2BC57C7A7D9A}" destId="{6BBFEC7B-7A3E-4756-8797-AB75EB7432A9}" srcOrd="1" destOrd="0" parTransId="{11280C96-E007-439E-9973-F0ED50D679D4}" sibTransId="{50B0A6BD-1DFD-4B4C-AFC4-807745B5C70F}"/>
    <dgm:cxn modelId="{6EE6A3FC-37D4-4EA6-BD0A-5A958AAEF35E}" srcId="{AB3832A0-14FC-4DE8-985E-9E5B99819A73}" destId="{1B4AB1D8-4E09-4887-A3CE-64771098B9D0}" srcOrd="1" destOrd="0" parTransId="{0B97FFF5-6AEA-4FC4-A2DC-CDAD02F9A874}" sibTransId="{1B3DA5E4-5235-4474-B270-6B9BC8B89E29}"/>
    <dgm:cxn modelId="{976FD189-1C6A-43DD-8965-75FACB17D380}" type="presParOf" srcId="{856C315E-834F-4E3D-AC0D-057D394C2204}" destId="{CCB4A024-FFC6-4609-9E8C-3114FD078472}" srcOrd="0" destOrd="0" presId="urn:microsoft.com/office/officeart/2005/8/layout/hList1"/>
    <dgm:cxn modelId="{729CA608-3C5A-425E-8667-9F4BB29C4731}" type="presParOf" srcId="{CCB4A024-FFC6-4609-9E8C-3114FD078472}" destId="{9664A6E2-39F0-441A-AFAB-2F4D58AA4941}" srcOrd="0" destOrd="0" presId="urn:microsoft.com/office/officeart/2005/8/layout/hList1"/>
    <dgm:cxn modelId="{1BB39028-3F57-48D0-B6CE-CDC1FA8B609F}" type="presParOf" srcId="{CCB4A024-FFC6-4609-9E8C-3114FD078472}" destId="{3E224E01-19AA-4C84-86E7-3F39A98E7948}" srcOrd="1" destOrd="0" presId="urn:microsoft.com/office/officeart/2005/8/layout/hList1"/>
    <dgm:cxn modelId="{6B99FF8E-6FE9-4969-93A9-275002A6046D}" type="presParOf" srcId="{856C315E-834F-4E3D-AC0D-057D394C2204}" destId="{33E87A3C-D7E4-4421-84B2-7075DF1D9C9F}" srcOrd="1" destOrd="0" presId="urn:microsoft.com/office/officeart/2005/8/layout/hList1"/>
    <dgm:cxn modelId="{3C22BAA7-E004-4948-8B97-308EA4444252}" type="presParOf" srcId="{856C315E-834F-4E3D-AC0D-057D394C2204}" destId="{FCAC8F43-116D-4114-8666-FDD7A808ECA8}" srcOrd="2" destOrd="0" presId="urn:microsoft.com/office/officeart/2005/8/layout/hList1"/>
    <dgm:cxn modelId="{3D0EA4DA-EBF1-4FA7-8659-227D691763FC}" type="presParOf" srcId="{FCAC8F43-116D-4114-8666-FDD7A808ECA8}" destId="{A4AAF398-8A28-4869-B51B-63CD3D8EDD95}" srcOrd="0" destOrd="0" presId="urn:microsoft.com/office/officeart/2005/8/layout/hList1"/>
    <dgm:cxn modelId="{59225C4D-91C9-4C45-8765-9616F8A2A23C}" type="presParOf" srcId="{FCAC8F43-116D-4114-8666-FDD7A808ECA8}" destId="{10AE55CE-17BF-4209-BBA9-35B216C3AE08}" srcOrd="1" destOrd="0" presId="urn:microsoft.com/office/officeart/2005/8/layout/hList1"/>
    <dgm:cxn modelId="{CB74D0B1-D101-4572-9D09-E32B4B285908}" type="presParOf" srcId="{856C315E-834F-4E3D-AC0D-057D394C2204}" destId="{AE28D983-44A9-4C2D-8B35-24A0C5FCACB1}" srcOrd="3" destOrd="0" presId="urn:microsoft.com/office/officeart/2005/8/layout/hList1"/>
    <dgm:cxn modelId="{ACFC49E8-A00B-434D-A37E-5A17DA5CC089}" type="presParOf" srcId="{856C315E-834F-4E3D-AC0D-057D394C2204}" destId="{0FB54E7F-E2CA-4AF6-89EB-4E730CDB6E1C}" srcOrd="4" destOrd="0" presId="urn:microsoft.com/office/officeart/2005/8/layout/hList1"/>
    <dgm:cxn modelId="{3B4AB6FB-5C4A-418D-BF66-4D90CAA95691}" type="presParOf" srcId="{0FB54E7F-E2CA-4AF6-89EB-4E730CDB6E1C}" destId="{0B341F4B-CDB7-4187-98DB-EBC408DE64E5}" srcOrd="0" destOrd="0" presId="urn:microsoft.com/office/officeart/2005/8/layout/hList1"/>
    <dgm:cxn modelId="{85D7DBBC-E3EE-4DC5-B546-DFAB8C18C83A}" type="presParOf" srcId="{0FB54E7F-E2CA-4AF6-89EB-4E730CDB6E1C}" destId="{274308C3-C53C-43EC-AE56-77517A1652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E7866-B598-42ED-BD8C-7E199B60079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0CE4E8-82B0-4518-AC02-6D0CE6CC8679}">
      <dgm:prSet/>
      <dgm:spPr/>
      <dgm:t>
        <a:bodyPr/>
        <a:lstStyle/>
        <a:p>
          <a:r>
            <a:rPr lang="en-US" i="0" baseline="0"/>
            <a:t>Business Case &amp; Objectives</a:t>
          </a:r>
          <a:endParaRPr lang="en-US"/>
        </a:p>
      </dgm:t>
    </dgm:pt>
    <dgm:pt modelId="{3F1CCC6E-5B3E-4DC4-8292-947F79FF0AC1}" type="parTrans" cxnId="{075A5497-7490-42A5-A5B0-191C118CB776}">
      <dgm:prSet/>
      <dgm:spPr/>
      <dgm:t>
        <a:bodyPr/>
        <a:lstStyle/>
        <a:p>
          <a:endParaRPr lang="en-US"/>
        </a:p>
      </dgm:t>
    </dgm:pt>
    <dgm:pt modelId="{D0C9E39E-EF99-4E3F-8B7E-98A5756D6B97}" type="sibTrans" cxnId="{075A5497-7490-42A5-A5B0-191C118CB776}">
      <dgm:prSet/>
      <dgm:spPr/>
      <dgm:t>
        <a:bodyPr/>
        <a:lstStyle/>
        <a:p>
          <a:endParaRPr lang="en-US"/>
        </a:p>
      </dgm:t>
    </dgm:pt>
    <dgm:pt modelId="{DDEB7485-49DE-4E21-8B5D-A3CA9499EE16}" type="pres">
      <dgm:prSet presAssocID="{CC8E7866-B598-42ED-BD8C-7E199B600792}" presName="linear" presStyleCnt="0">
        <dgm:presLayoutVars>
          <dgm:animLvl val="lvl"/>
          <dgm:resizeHandles val="exact"/>
        </dgm:presLayoutVars>
      </dgm:prSet>
      <dgm:spPr/>
    </dgm:pt>
    <dgm:pt modelId="{EBFA0081-DFF7-4B7E-B87B-E389BE074B03}" type="pres">
      <dgm:prSet presAssocID="{930CE4E8-82B0-4518-AC02-6D0CE6CC867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D900E23-140C-46F0-B2DE-9E1DE1A87C6F}" type="presOf" srcId="{CC8E7866-B598-42ED-BD8C-7E199B600792}" destId="{DDEB7485-49DE-4E21-8B5D-A3CA9499EE16}" srcOrd="0" destOrd="0" presId="urn:microsoft.com/office/officeart/2005/8/layout/vList2"/>
    <dgm:cxn modelId="{EA493B83-59A2-49D2-B90A-596EF885BCE5}" type="presOf" srcId="{930CE4E8-82B0-4518-AC02-6D0CE6CC8679}" destId="{EBFA0081-DFF7-4B7E-B87B-E389BE074B03}" srcOrd="0" destOrd="0" presId="urn:microsoft.com/office/officeart/2005/8/layout/vList2"/>
    <dgm:cxn modelId="{075A5497-7490-42A5-A5B0-191C118CB776}" srcId="{CC8E7866-B598-42ED-BD8C-7E199B600792}" destId="{930CE4E8-82B0-4518-AC02-6D0CE6CC8679}" srcOrd="0" destOrd="0" parTransId="{3F1CCC6E-5B3E-4DC4-8292-947F79FF0AC1}" sibTransId="{D0C9E39E-EF99-4E3F-8B7E-98A5756D6B97}"/>
    <dgm:cxn modelId="{1F20D0D3-F882-42B2-A85A-9D9EA1BBA689}" type="presParOf" srcId="{DDEB7485-49DE-4E21-8B5D-A3CA9499EE16}" destId="{EBFA0081-DFF7-4B7E-B87B-E389BE074B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F955C2-6CA1-4A3A-8931-0AA1CEAB092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4326D0-AC29-454A-910F-E593C5ECD6B4}">
      <dgm:prSet/>
      <dgm:spPr/>
      <dgm:t>
        <a:bodyPr/>
        <a:lstStyle/>
        <a:p>
          <a:r>
            <a:rPr lang="en-US" i="0" baseline="0"/>
            <a:t>Preprocessing &amp; Exploratory Data Analysis</a:t>
          </a:r>
          <a:endParaRPr lang="en-US"/>
        </a:p>
      </dgm:t>
    </dgm:pt>
    <dgm:pt modelId="{BB014E28-B832-4778-B67C-683B355194A9}" type="parTrans" cxnId="{ED5154F6-3899-402D-A4AA-7DB6F6792356}">
      <dgm:prSet/>
      <dgm:spPr/>
      <dgm:t>
        <a:bodyPr/>
        <a:lstStyle/>
        <a:p>
          <a:endParaRPr lang="en-US"/>
        </a:p>
      </dgm:t>
    </dgm:pt>
    <dgm:pt modelId="{F1E5CA99-45D9-40ED-AADC-ED7DE74BE9D8}" type="sibTrans" cxnId="{ED5154F6-3899-402D-A4AA-7DB6F6792356}">
      <dgm:prSet/>
      <dgm:spPr/>
      <dgm:t>
        <a:bodyPr/>
        <a:lstStyle/>
        <a:p>
          <a:endParaRPr lang="en-US"/>
        </a:p>
      </dgm:t>
    </dgm:pt>
    <dgm:pt modelId="{5150FDA4-EF5C-4D5A-8253-76D421990DB6}" type="pres">
      <dgm:prSet presAssocID="{ABF955C2-6CA1-4A3A-8931-0AA1CEAB0925}" presName="linear" presStyleCnt="0">
        <dgm:presLayoutVars>
          <dgm:animLvl val="lvl"/>
          <dgm:resizeHandles val="exact"/>
        </dgm:presLayoutVars>
      </dgm:prSet>
      <dgm:spPr/>
    </dgm:pt>
    <dgm:pt modelId="{AED56E80-03C2-4E22-B13B-C74ED33194F5}" type="pres">
      <dgm:prSet presAssocID="{FA4326D0-AC29-454A-910F-E593C5ECD6B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0177811-E9A6-4847-A1F9-DB33D8BCBB81}" type="presOf" srcId="{FA4326D0-AC29-454A-910F-E593C5ECD6B4}" destId="{AED56E80-03C2-4E22-B13B-C74ED33194F5}" srcOrd="0" destOrd="0" presId="urn:microsoft.com/office/officeart/2005/8/layout/vList2"/>
    <dgm:cxn modelId="{1EB3C663-B62A-4D28-BBB1-8E6D75EBF3B5}" type="presOf" srcId="{ABF955C2-6CA1-4A3A-8931-0AA1CEAB0925}" destId="{5150FDA4-EF5C-4D5A-8253-76D421990DB6}" srcOrd="0" destOrd="0" presId="urn:microsoft.com/office/officeart/2005/8/layout/vList2"/>
    <dgm:cxn modelId="{ED5154F6-3899-402D-A4AA-7DB6F6792356}" srcId="{ABF955C2-6CA1-4A3A-8931-0AA1CEAB0925}" destId="{FA4326D0-AC29-454A-910F-E593C5ECD6B4}" srcOrd="0" destOrd="0" parTransId="{BB014E28-B832-4778-B67C-683B355194A9}" sibTransId="{F1E5CA99-45D9-40ED-AADC-ED7DE74BE9D8}"/>
    <dgm:cxn modelId="{4A7E4476-20FE-4EFA-ACDA-F0444E1E5702}" type="presParOf" srcId="{5150FDA4-EF5C-4D5A-8253-76D421990DB6}" destId="{AED56E80-03C2-4E22-B13B-C74ED3319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63B329-E1C2-44B0-82AF-D8FA0C5FFB1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57AF5-0524-42C0-8210-737EFD307728}">
      <dgm:prSet/>
      <dgm:spPr/>
      <dgm:t>
        <a:bodyPr/>
        <a:lstStyle/>
        <a:p>
          <a:r>
            <a:rPr lang="en-US" i="0" baseline="0"/>
            <a:t>Preprocessing &amp; Exploratory Data Analysis</a:t>
          </a:r>
          <a:endParaRPr lang="en-US"/>
        </a:p>
      </dgm:t>
    </dgm:pt>
    <dgm:pt modelId="{83A54148-9097-41D4-86A5-39EB91215D75}" type="parTrans" cxnId="{10014D65-C509-4404-AF98-4D78834C3D92}">
      <dgm:prSet/>
      <dgm:spPr/>
      <dgm:t>
        <a:bodyPr/>
        <a:lstStyle/>
        <a:p>
          <a:endParaRPr lang="en-US"/>
        </a:p>
      </dgm:t>
    </dgm:pt>
    <dgm:pt modelId="{8B4FB774-422F-4334-9221-F910B95C9E74}" type="sibTrans" cxnId="{10014D65-C509-4404-AF98-4D78834C3D92}">
      <dgm:prSet/>
      <dgm:spPr/>
      <dgm:t>
        <a:bodyPr/>
        <a:lstStyle/>
        <a:p>
          <a:endParaRPr lang="en-US"/>
        </a:p>
      </dgm:t>
    </dgm:pt>
    <dgm:pt modelId="{1E767966-7DAB-4028-89AA-CA15F2AF03C4}" type="pres">
      <dgm:prSet presAssocID="{AA63B329-E1C2-44B0-82AF-D8FA0C5FFB1D}" presName="linear" presStyleCnt="0">
        <dgm:presLayoutVars>
          <dgm:animLvl val="lvl"/>
          <dgm:resizeHandles val="exact"/>
        </dgm:presLayoutVars>
      </dgm:prSet>
      <dgm:spPr/>
    </dgm:pt>
    <dgm:pt modelId="{308BC1EB-CD24-4C6E-942C-EFFCEC45A92E}" type="pres">
      <dgm:prSet presAssocID="{05157AF5-0524-42C0-8210-737EFD3077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0014D65-C509-4404-AF98-4D78834C3D92}" srcId="{AA63B329-E1C2-44B0-82AF-D8FA0C5FFB1D}" destId="{05157AF5-0524-42C0-8210-737EFD307728}" srcOrd="0" destOrd="0" parTransId="{83A54148-9097-41D4-86A5-39EB91215D75}" sibTransId="{8B4FB774-422F-4334-9221-F910B95C9E74}"/>
    <dgm:cxn modelId="{DBA3B876-724C-4FDB-8780-C475A239B3D6}" type="presOf" srcId="{AA63B329-E1C2-44B0-82AF-D8FA0C5FFB1D}" destId="{1E767966-7DAB-4028-89AA-CA15F2AF03C4}" srcOrd="0" destOrd="0" presId="urn:microsoft.com/office/officeart/2005/8/layout/vList2"/>
    <dgm:cxn modelId="{4D65DD96-F46C-481F-BCBB-C54BB02A30BC}" type="presOf" srcId="{05157AF5-0524-42C0-8210-737EFD307728}" destId="{308BC1EB-CD24-4C6E-942C-EFFCEC45A92E}" srcOrd="0" destOrd="0" presId="urn:microsoft.com/office/officeart/2005/8/layout/vList2"/>
    <dgm:cxn modelId="{68136B08-DFB9-463D-B505-D457A7F13D01}" type="presParOf" srcId="{1E767966-7DAB-4028-89AA-CA15F2AF03C4}" destId="{308BC1EB-CD24-4C6E-942C-EFFCEC45A9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019168-91C6-4352-AB94-0EE5029F5FA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53636C-997A-4E64-98CD-C36F706AAD4B}">
      <dgm:prSet/>
      <dgm:spPr/>
      <dgm:t>
        <a:bodyPr/>
        <a:lstStyle/>
        <a:p>
          <a:r>
            <a:rPr lang="en-US" i="0" baseline="0"/>
            <a:t>Preprocessing &amp; Exploratory Data Analysis</a:t>
          </a:r>
          <a:endParaRPr lang="en-US"/>
        </a:p>
      </dgm:t>
    </dgm:pt>
    <dgm:pt modelId="{3BC16F40-164E-449A-9DF7-C7986F25BD50}" type="parTrans" cxnId="{6ED785B9-A927-4847-90F7-41A3D3048537}">
      <dgm:prSet/>
      <dgm:spPr/>
      <dgm:t>
        <a:bodyPr/>
        <a:lstStyle/>
        <a:p>
          <a:endParaRPr lang="en-US"/>
        </a:p>
      </dgm:t>
    </dgm:pt>
    <dgm:pt modelId="{E983E8D0-A3CD-48B4-8CCC-3E86937E6136}" type="sibTrans" cxnId="{6ED785B9-A927-4847-90F7-41A3D3048537}">
      <dgm:prSet/>
      <dgm:spPr/>
      <dgm:t>
        <a:bodyPr/>
        <a:lstStyle/>
        <a:p>
          <a:endParaRPr lang="en-US"/>
        </a:p>
      </dgm:t>
    </dgm:pt>
    <dgm:pt modelId="{178E2E40-FC66-4AAD-9388-8A58F57C1C3A}" type="pres">
      <dgm:prSet presAssocID="{E0019168-91C6-4352-AB94-0EE5029F5FA8}" presName="linear" presStyleCnt="0">
        <dgm:presLayoutVars>
          <dgm:animLvl val="lvl"/>
          <dgm:resizeHandles val="exact"/>
        </dgm:presLayoutVars>
      </dgm:prSet>
      <dgm:spPr/>
    </dgm:pt>
    <dgm:pt modelId="{47E2592B-9C3F-4E74-B4D7-6D853488020B}" type="pres">
      <dgm:prSet presAssocID="{CD53636C-997A-4E64-98CD-C36F706AAD4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201F40-978C-4CFC-ABBD-5601628C79B9}" type="presOf" srcId="{CD53636C-997A-4E64-98CD-C36F706AAD4B}" destId="{47E2592B-9C3F-4E74-B4D7-6D853488020B}" srcOrd="0" destOrd="0" presId="urn:microsoft.com/office/officeart/2005/8/layout/vList2"/>
    <dgm:cxn modelId="{6ED785B9-A927-4847-90F7-41A3D3048537}" srcId="{E0019168-91C6-4352-AB94-0EE5029F5FA8}" destId="{CD53636C-997A-4E64-98CD-C36F706AAD4B}" srcOrd="0" destOrd="0" parTransId="{3BC16F40-164E-449A-9DF7-C7986F25BD50}" sibTransId="{E983E8D0-A3CD-48B4-8CCC-3E86937E6136}"/>
    <dgm:cxn modelId="{24E9C6C1-B9E8-435A-8787-16ABE0A1A2F1}" type="presOf" srcId="{E0019168-91C6-4352-AB94-0EE5029F5FA8}" destId="{178E2E40-FC66-4AAD-9388-8A58F57C1C3A}" srcOrd="0" destOrd="0" presId="urn:microsoft.com/office/officeart/2005/8/layout/vList2"/>
    <dgm:cxn modelId="{94736871-D5B8-46CF-83AE-897B668DDE76}" type="presParOf" srcId="{178E2E40-FC66-4AAD-9388-8A58F57C1C3A}" destId="{47E2592B-9C3F-4E74-B4D7-6D85348802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A8D7D9-B9C5-473A-BE31-5F39114510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F6A459-F7A1-40DF-9282-637D7EE1EFC6}">
      <dgm:prSet/>
      <dgm:spPr/>
      <dgm:t>
        <a:bodyPr/>
        <a:lstStyle/>
        <a:p>
          <a:r>
            <a:rPr lang="en-US" i="0" baseline="0"/>
            <a:t>Preprocessing &amp; Exploratory Data Analysis</a:t>
          </a:r>
          <a:endParaRPr lang="en-US"/>
        </a:p>
      </dgm:t>
    </dgm:pt>
    <dgm:pt modelId="{BC408139-520B-42FA-A46D-B1D48EEB37ED}" type="parTrans" cxnId="{94C744E4-661F-444F-B30C-C0DAB36A439F}">
      <dgm:prSet/>
      <dgm:spPr/>
      <dgm:t>
        <a:bodyPr/>
        <a:lstStyle/>
        <a:p>
          <a:endParaRPr lang="en-US"/>
        </a:p>
      </dgm:t>
    </dgm:pt>
    <dgm:pt modelId="{38DBEBCB-97C3-4A62-B424-3183DD405A1F}" type="sibTrans" cxnId="{94C744E4-661F-444F-B30C-C0DAB36A439F}">
      <dgm:prSet/>
      <dgm:spPr/>
      <dgm:t>
        <a:bodyPr/>
        <a:lstStyle/>
        <a:p>
          <a:endParaRPr lang="en-US"/>
        </a:p>
      </dgm:t>
    </dgm:pt>
    <dgm:pt modelId="{DDCB5AC2-F40B-45B2-B8E3-934451394504}" type="pres">
      <dgm:prSet presAssocID="{ECA8D7D9-B9C5-473A-BE31-5F39114510E3}" presName="linear" presStyleCnt="0">
        <dgm:presLayoutVars>
          <dgm:animLvl val="lvl"/>
          <dgm:resizeHandles val="exact"/>
        </dgm:presLayoutVars>
      </dgm:prSet>
      <dgm:spPr/>
    </dgm:pt>
    <dgm:pt modelId="{83BC8037-09AD-4CD6-8F7B-C5999F7FC175}" type="pres">
      <dgm:prSet presAssocID="{96F6A459-F7A1-40DF-9282-637D7EE1EF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485968-977E-437B-95E0-D12069A83278}" type="presOf" srcId="{ECA8D7D9-B9C5-473A-BE31-5F39114510E3}" destId="{DDCB5AC2-F40B-45B2-B8E3-934451394504}" srcOrd="0" destOrd="0" presId="urn:microsoft.com/office/officeart/2005/8/layout/vList2"/>
    <dgm:cxn modelId="{64D772BF-94C7-4680-BE99-B58254F36B2B}" type="presOf" srcId="{96F6A459-F7A1-40DF-9282-637D7EE1EFC6}" destId="{83BC8037-09AD-4CD6-8F7B-C5999F7FC175}" srcOrd="0" destOrd="0" presId="urn:microsoft.com/office/officeart/2005/8/layout/vList2"/>
    <dgm:cxn modelId="{94C744E4-661F-444F-B30C-C0DAB36A439F}" srcId="{ECA8D7D9-B9C5-473A-BE31-5F39114510E3}" destId="{96F6A459-F7A1-40DF-9282-637D7EE1EFC6}" srcOrd="0" destOrd="0" parTransId="{BC408139-520B-42FA-A46D-B1D48EEB37ED}" sibTransId="{38DBEBCB-97C3-4A62-B424-3183DD405A1F}"/>
    <dgm:cxn modelId="{E209C019-1287-43CE-89D3-843295384D4B}" type="presParOf" srcId="{DDCB5AC2-F40B-45B2-B8E3-934451394504}" destId="{83BC8037-09AD-4CD6-8F7B-C5999F7FC1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C3CAE5-6972-4D02-9050-2201C254467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617EB0-9CB2-4EB8-9877-BE1F82C0433B}">
      <dgm:prSet/>
      <dgm:spPr/>
      <dgm:t>
        <a:bodyPr/>
        <a:lstStyle/>
        <a:p>
          <a:r>
            <a:rPr lang="en-US" i="0" baseline="0"/>
            <a:t>Preprocessing &amp; Exploratory Data Analysis Contd.</a:t>
          </a:r>
          <a:endParaRPr lang="en-US"/>
        </a:p>
      </dgm:t>
    </dgm:pt>
    <dgm:pt modelId="{7676CCA0-E259-4808-B9FD-5EBDF08EFAE2}" type="parTrans" cxnId="{0553452C-D88E-441A-9A0C-786473811D7F}">
      <dgm:prSet/>
      <dgm:spPr/>
      <dgm:t>
        <a:bodyPr/>
        <a:lstStyle/>
        <a:p>
          <a:endParaRPr lang="en-US"/>
        </a:p>
      </dgm:t>
    </dgm:pt>
    <dgm:pt modelId="{FD20DB5B-3958-4ACD-B2BA-79CE864166D8}" type="sibTrans" cxnId="{0553452C-D88E-441A-9A0C-786473811D7F}">
      <dgm:prSet/>
      <dgm:spPr/>
      <dgm:t>
        <a:bodyPr/>
        <a:lstStyle/>
        <a:p>
          <a:endParaRPr lang="en-US"/>
        </a:p>
      </dgm:t>
    </dgm:pt>
    <dgm:pt modelId="{073E1082-BAFA-41C5-910F-BD3F290B08EC}" type="pres">
      <dgm:prSet presAssocID="{09C3CAE5-6972-4D02-9050-2201C2544672}" presName="linear" presStyleCnt="0">
        <dgm:presLayoutVars>
          <dgm:animLvl val="lvl"/>
          <dgm:resizeHandles val="exact"/>
        </dgm:presLayoutVars>
      </dgm:prSet>
      <dgm:spPr/>
    </dgm:pt>
    <dgm:pt modelId="{F9B89BD5-6DE5-466F-BAAF-3DF96EBADC7A}" type="pres">
      <dgm:prSet presAssocID="{5C617EB0-9CB2-4EB8-9877-BE1F82C0433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B986016-4293-48A2-B1B7-09F0B377DACB}" type="presOf" srcId="{09C3CAE5-6972-4D02-9050-2201C2544672}" destId="{073E1082-BAFA-41C5-910F-BD3F290B08EC}" srcOrd="0" destOrd="0" presId="urn:microsoft.com/office/officeart/2005/8/layout/vList2"/>
    <dgm:cxn modelId="{0553452C-D88E-441A-9A0C-786473811D7F}" srcId="{09C3CAE5-6972-4D02-9050-2201C2544672}" destId="{5C617EB0-9CB2-4EB8-9877-BE1F82C0433B}" srcOrd="0" destOrd="0" parTransId="{7676CCA0-E259-4808-B9FD-5EBDF08EFAE2}" sibTransId="{FD20DB5B-3958-4ACD-B2BA-79CE864166D8}"/>
    <dgm:cxn modelId="{AECC4F58-5C55-44C6-8F02-14D0586FFD1B}" type="presOf" srcId="{5C617EB0-9CB2-4EB8-9877-BE1F82C0433B}" destId="{F9B89BD5-6DE5-466F-BAAF-3DF96EBADC7A}" srcOrd="0" destOrd="0" presId="urn:microsoft.com/office/officeart/2005/8/layout/vList2"/>
    <dgm:cxn modelId="{9A4AD39F-DEAC-4A53-A923-06306E1F84F3}" type="presParOf" srcId="{073E1082-BAFA-41C5-910F-BD3F290B08EC}" destId="{F9B89BD5-6DE5-466F-BAAF-3DF96EBADC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4B4DA7-7C92-47D0-A39E-4754E95BC78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249F5A-32CE-4C68-BCA4-260D93571AC2}">
      <dgm:prSet/>
      <dgm:spPr/>
      <dgm:t>
        <a:bodyPr/>
        <a:lstStyle/>
        <a:p>
          <a:r>
            <a:rPr lang="en-US"/>
            <a:t>Preprocessing &amp; Exploratory Data Analysis Contd.</a:t>
          </a:r>
        </a:p>
      </dgm:t>
    </dgm:pt>
    <dgm:pt modelId="{A8D1AEC1-BBF5-4CCA-BED7-195D43FEE5A3}" type="parTrans" cxnId="{174C15F8-D8F1-4D21-A11D-8A4AB7C8DADF}">
      <dgm:prSet/>
      <dgm:spPr/>
      <dgm:t>
        <a:bodyPr/>
        <a:lstStyle/>
        <a:p>
          <a:endParaRPr lang="en-US"/>
        </a:p>
      </dgm:t>
    </dgm:pt>
    <dgm:pt modelId="{9F424E32-8AFD-4CED-B25E-1847700750F3}" type="sibTrans" cxnId="{174C15F8-D8F1-4D21-A11D-8A4AB7C8DADF}">
      <dgm:prSet/>
      <dgm:spPr/>
      <dgm:t>
        <a:bodyPr/>
        <a:lstStyle/>
        <a:p>
          <a:endParaRPr lang="en-US"/>
        </a:p>
      </dgm:t>
    </dgm:pt>
    <dgm:pt modelId="{998C77C4-FDA2-432F-8A07-FBF5C576490C}" type="pres">
      <dgm:prSet presAssocID="{FE4B4DA7-7C92-47D0-A39E-4754E95BC789}" presName="linear" presStyleCnt="0">
        <dgm:presLayoutVars>
          <dgm:animLvl val="lvl"/>
          <dgm:resizeHandles val="exact"/>
        </dgm:presLayoutVars>
      </dgm:prSet>
      <dgm:spPr/>
    </dgm:pt>
    <dgm:pt modelId="{074769B4-D8C0-4AFF-83B7-6A713C016379}" type="pres">
      <dgm:prSet presAssocID="{5A249F5A-32CE-4C68-BCA4-260D93571A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45EEA03-B081-4196-84C6-5BE600A5BE72}" type="presOf" srcId="{FE4B4DA7-7C92-47D0-A39E-4754E95BC789}" destId="{998C77C4-FDA2-432F-8A07-FBF5C576490C}" srcOrd="0" destOrd="0" presId="urn:microsoft.com/office/officeart/2005/8/layout/vList2"/>
    <dgm:cxn modelId="{F7B5007D-3F9F-45E9-8EB6-29C34ECFCF50}" type="presOf" srcId="{5A249F5A-32CE-4C68-BCA4-260D93571AC2}" destId="{074769B4-D8C0-4AFF-83B7-6A713C016379}" srcOrd="0" destOrd="0" presId="urn:microsoft.com/office/officeart/2005/8/layout/vList2"/>
    <dgm:cxn modelId="{174C15F8-D8F1-4D21-A11D-8A4AB7C8DADF}" srcId="{FE4B4DA7-7C92-47D0-A39E-4754E95BC789}" destId="{5A249F5A-32CE-4C68-BCA4-260D93571AC2}" srcOrd="0" destOrd="0" parTransId="{A8D1AEC1-BBF5-4CCA-BED7-195D43FEE5A3}" sibTransId="{9F424E32-8AFD-4CED-B25E-1847700750F3}"/>
    <dgm:cxn modelId="{1832334B-94C6-4427-B694-6BF4FB42620B}" type="presParOf" srcId="{998C77C4-FDA2-432F-8A07-FBF5C576490C}" destId="{074769B4-D8C0-4AFF-83B7-6A713C0163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C3CFF-FCAD-4BD5-AF84-749049B8A113}">
      <dsp:nvSpPr>
        <dsp:cNvPr id="0" name=""/>
        <dsp:cNvSpPr/>
      </dsp:nvSpPr>
      <dsp:spPr>
        <a:xfrm>
          <a:off x="0" y="6705"/>
          <a:ext cx="10058399" cy="14373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i="0" kern="1200" baseline="0"/>
            <a:t>Agenda</a:t>
          </a:r>
          <a:endParaRPr lang="en-US" sz="6300" kern="1200"/>
        </a:p>
      </dsp:txBody>
      <dsp:txXfrm>
        <a:off x="70165" y="76870"/>
        <a:ext cx="9918069" cy="12970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FEF4E-C3E7-4E9D-B6B7-11A9A8BF903C}">
      <dsp:nvSpPr>
        <dsp:cNvPr id="0" name=""/>
        <dsp:cNvSpPr/>
      </dsp:nvSpPr>
      <dsp:spPr>
        <a:xfrm>
          <a:off x="0" y="274713"/>
          <a:ext cx="10393679" cy="8540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i="0" kern="1200" baseline="0"/>
            <a:t>Preprocessing &amp; Exploratory Data Analysis Contd.</a:t>
          </a:r>
          <a:endParaRPr lang="en-US" sz="3700" kern="1200"/>
        </a:p>
      </dsp:txBody>
      <dsp:txXfrm>
        <a:off x="41693" y="316406"/>
        <a:ext cx="10310293" cy="7706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60A21-3676-42C6-AF01-F55BC78F6A6F}">
      <dsp:nvSpPr>
        <dsp:cNvPr id="0" name=""/>
        <dsp:cNvSpPr/>
      </dsp:nvSpPr>
      <dsp:spPr>
        <a:xfrm>
          <a:off x="0" y="1124"/>
          <a:ext cx="10058399" cy="119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0" kern="1200" baseline="0"/>
            <a:t>Machine Learning Models &amp; Model Comparison</a:t>
          </a:r>
          <a:br>
            <a:rPr lang="en-US" sz="3200" i="0" kern="1200" baseline="0"/>
          </a:br>
          <a:endParaRPr lang="en-US" sz="3200" kern="1200"/>
        </a:p>
      </dsp:txBody>
      <dsp:txXfrm>
        <a:off x="58485" y="59609"/>
        <a:ext cx="9941429" cy="10811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6E33D-1263-4EDD-88DD-639CC579673A}">
      <dsp:nvSpPr>
        <dsp:cNvPr id="0" name=""/>
        <dsp:cNvSpPr/>
      </dsp:nvSpPr>
      <dsp:spPr>
        <a:xfrm>
          <a:off x="0" y="3755"/>
          <a:ext cx="10393679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baseline="0"/>
            <a:t>Important Features</a:t>
          </a:r>
          <a:endParaRPr lang="en-US" sz="2800" kern="1200"/>
        </a:p>
      </dsp:txBody>
      <dsp:txXfrm>
        <a:off x="31185" y="34940"/>
        <a:ext cx="10331309" cy="5764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A9B08-30D6-4BD8-8EBA-B93AD1255296}">
      <dsp:nvSpPr>
        <dsp:cNvPr id="0" name=""/>
        <dsp:cNvSpPr/>
      </dsp:nvSpPr>
      <dsp:spPr>
        <a:xfrm>
          <a:off x="0" y="6705"/>
          <a:ext cx="10058399" cy="1437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i="0" kern="1200" baseline="0"/>
            <a:t>Model Interpretation</a:t>
          </a:r>
          <a:endParaRPr lang="en-US" sz="6300" kern="1200"/>
        </a:p>
      </dsp:txBody>
      <dsp:txXfrm>
        <a:off x="70165" y="76870"/>
        <a:ext cx="9918069" cy="12970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63DE-F89F-49AD-AC6C-DE40996DB10C}">
      <dsp:nvSpPr>
        <dsp:cNvPr id="0" name=""/>
        <dsp:cNvSpPr/>
      </dsp:nvSpPr>
      <dsp:spPr>
        <a:xfrm>
          <a:off x="0" y="16526"/>
          <a:ext cx="10058399" cy="12560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i="0" kern="1200" baseline="0"/>
            <a:t>Limitations, Recommendations, &amp; Conclusion</a:t>
          </a:r>
          <a:endParaRPr lang="en-US" sz="3800" kern="1200"/>
        </a:p>
      </dsp:txBody>
      <dsp:txXfrm>
        <a:off x="61316" y="77842"/>
        <a:ext cx="9935767" cy="11334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B6AF2-A2D1-4E68-ABE0-8622D62512BD}">
      <dsp:nvSpPr>
        <dsp:cNvPr id="0" name=""/>
        <dsp:cNvSpPr/>
      </dsp:nvSpPr>
      <dsp:spPr>
        <a:xfrm>
          <a:off x="49" y="75413"/>
          <a:ext cx="4700141" cy="1022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Limitations</a:t>
          </a:r>
        </a:p>
      </dsp:txBody>
      <dsp:txXfrm>
        <a:off x="49" y="75413"/>
        <a:ext cx="4700141" cy="1022758"/>
      </dsp:txXfrm>
    </dsp:sp>
    <dsp:sp modelId="{0CF6291E-B5C3-41A8-AFB8-2C626016E7EC}">
      <dsp:nvSpPr>
        <dsp:cNvPr id="0" name=""/>
        <dsp:cNvSpPr/>
      </dsp:nvSpPr>
      <dsp:spPr>
        <a:xfrm>
          <a:off x="49" y="1098172"/>
          <a:ext cx="4700141" cy="288739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Data.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Human Factors.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Regulatory Policies &amp; Technology. </a:t>
          </a:r>
        </a:p>
      </dsp:txBody>
      <dsp:txXfrm>
        <a:off x="49" y="1098172"/>
        <a:ext cx="4700141" cy="2887396"/>
      </dsp:txXfrm>
    </dsp:sp>
    <dsp:sp modelId="{BA208AFB-12B1-486D-9D2D-1D173FA679F0}">
      <dsp:nvSpPr>
        <dsp:cNvPr id="0" name=""/>
        <dsp:cNvSpPr/>
      </dsp:nvSpPr>
      <dsp:spPr>
        <a:xfrm>
          <a:off x="5358209" y="75413"/>
          <a:ext cx="4700141" cy="1022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Recommendations &amp; Conclusion</a:t>
          </a:r>
        </a:p>
      </dsp:txBody>
      <dsp:txXfrm>
        <a:off x="5358209" y="75413"/>
        <a:ext cx="4700141" cy="1022758"/>
      </dsp:txXfrm>
    </dsp:sp>
    <dsp:sp modelId="{A4788368-92AB-4D90-BA17-7997B3F6C5F1}">
      <dsp:nvSpPr>
        <dsp:cNvPr id="0" name=""/>
        <dsp:cNvSpPr/>
      </dsp:nvSpPr>
      <dsp:spPr>
        <a:xfrm>
          <a:off x="5358209" y="1098172"/>
          <a:ext cx="4700141" cy="288739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Adoption of our ML Model.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Improve the Model Accuracy.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Train Credit Analysts on the use of ML.</a:t>
          </a:r>
        </a:p>
      </dsp:txBody>
      <dsp:txXfrm>
        <a:off x="5358209" y="1098172"/>
        <a:ext cx="4700141" cy="2887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4A6E2-39F0-441A-AFAB-2F4D58AA4941}">
      <dsp:nvSpPr>
        <dsp:cNvPr id="0" name=""/>
        <dsp:cNvSpPr/>
      </dsp:nvSpPr>
      <dsp:spPr>
        <a:xfrm>
          <a:off x="0" y="457898"/>
          <a:ext cx="3064668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Project Synopsis</a:t>
          </a:r>
        </a:p>
      </dsp:txBody>
      <dsp:txXfrm>
        <a:off x="0" y="457898"/>
        <a:ext cx="3064668" cy="720000"/>
      </dsp:txXfrm>
    </dsp:sp>
    <dsp:sp modelId="{3E224E01-19AA-4C84-86E7-3F39A98E7948}">
      <dsp:nvSpPr>
        <dsp:cNvPr id="0" name=""/>
        <dsp:cNvSpPr/>
      </dsp:nvSpPr>
      <dsp:spPr>
        <a:xfrm>
          <a:off x="0" y="1144354"/>
          <a:ext cx="3064668" cy="20244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Current State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Required Actions</a:t>
          </a:r>
        </a:p>
      </dsp:txBody>
      <dsp:txXfrm>
        <a:off x="0" y="1144354"/>
        <a:ext cx="3064668" cy="2024437"/>
      </dsp:txXfrm>
    </dsp:sp>
    <dsp:sp modelId="{A4AAF398-8A28-4869-B51B-63CD3D8EDD95}">
      <dsp:nvSpPr>
        <dsp:cNvPr id="0" name=""/>
        <dsp:cNvSpPr/>
      </dsp:nvSpPr>
      <dsp:spPr>
        <a:xfrm>
          <a:off x="3496865" y="483062"/>
          <a:ext cx="3064668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Technical Process </a:t>
          </a:r>
        </a:p>
      </dsp:txBody>
      <dsp:txXfrm>
        <a:off x="3496865" y="483062"/>
        <a:ext cx="3064668" cy="720000"/>
      </dsp:txXfrm>
    </dsp:sp>
    <dsp:sp modelId="{10AE55CE-17BF-4209-BBA9-35B216C3AE08}">
      <dsp:nvSpPr>
        <dsp:cNvPr id="0" name=""/>
        <dsp:cNvSpPr/>
      </dsp:nvSpPr>
      <dsp:spPr>
        <a:xfrm>
          <a:off x="3496865" y="1219845"/>
          <a:ext cx="3064668" cy="20244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Preprocessing &amp;Exploration of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Modeling &amp; Interpretation</a:t>
          </a:r>
        </a:p>
      </dsp:txBody>
      <dsp:txXfrm>
        <a:off x="3496865" y="1219845"/>
        <a:ext cx="3064668" cy="2024437"/>
      </dsp:txXfrm>
    </dsp:sp>
    <dsp:sp modelId="{0B341F4B-CDB7-4187-98DB-EBC408DE64E5}">
      <dsp:nvSpPr>
        <dsp:cNvPr id="0" name=""/>
        <dsp:cNvSpPr/>
      </dsp:nvSpPr>
      <dsp:spPr>
        <a:xfrm>
          <a:off x="6990588" y="508226"/>
          <a:ext cx="3064668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Takeaways</a:t>
          </a:r>
        </a:p>
      </dsp:txBody>
      <dsp:txXfrm>
        <a:off x="6990588" y="508226"/>
        <a:ext cx="3064668" cy="720000"/>
      </dsp:txXfrm>
    </dsp:sp>
    <dsp:sp modelId="{274308C3-C53C-43EC-AE56-77517A1652E1}">
      <dsp:nvSpPr>
        <dsp:cNvPr id="0" name=""/>
        <dsp:cNvSpPr/>
      </dsp:nvSpPr>
      <dsp:spPr>
        <a:xfrm>
          <a:off x="6990588" y="1228226"/>
          <a:ext cx="3064668" cy="20244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Data Limitations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Recommendations &amp; Conclusion</a:t>
          </a:r>
        </a:p>
      </dsp:txBody>
      <dsp:txXfrm>
        <a:off x="6990588" y="1228226"/>
        <a:ext cx="3064668" cy="2024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A0081-DFF7-4B7E-B87B-E389BE074B03}">
      <dsp:nvSpPr>
        <dsp:cNvPr id="0" name=""/>
        <dsp:cNvSpPr/>
      </dsp:nvSpPr>
      <dsp:spPr>
        <a:xfrm>
          <a:off x="0" y="6705"/>
          <a:ext cx="10058399" cy="14373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i="0" kern="1200" baseline="0"/>
            <a:t>Business Case &amp; Objectives</a:t>
          </a:r>
          <a:endParaRPr lang="en-US" sz="6300" kern="1200"/>
        </a:p>
      </dsp:txBody>
      <dsp:txXfrm>
        <a:off x="70165" y="76870"/>
        <a:ext cx="9918069" cy="1297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56E80-03C2-4E22-B13B-C74ED33194F5}">
      <dsp:nvSpPr>
        <dsp:cNvPr id="0" name=""/>
        <dsp:cNvSpPr/>
      </dsp:nvSpPr>
      <dsp:spPr>
        <a:xfrm>
          <a:off x="0" y="154239"/>
          <a:ext cx="10058399" cy="9582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i="0" kern="1200" baseline="0"/>
            <a:t>Preprocessing &amp; Exploratory Data Analysis</a:t>
          </a:r>
          <a:endParaRPr lang="en-US" sz="4200" kern="1200"/>
        </a:p>
      </dsp:txBody>
      <dsp:txXfrm>
        <a:off x="46777" y="201016"/>
        <a:ext cx="9964845" cy="864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BC1EB-CD24-4C6E-942C-EFFCEC45A92E}">
      <dsp:nvSpPr>
        <dsp:cNvPr id="0" name=""/>
        <dsp:cNvSpPr/>
      </dsp:nvSpPr>
      <dsp:spPr>
        <a:xfrm>
          <a:off x="0" y="246263"/>
          <a:ext cx="10058399" cy="9582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i="0" kern="1200" baseline="0"/>
            <a:t>Preprocessing &amp; Exploratory Data Analysis</a:t>
          </a:r>
          <a:endParaRPr lang="en-US" sz="4200" kern="1200"/>
        </a:p>
      </dsp:txBody>
      <dsp:txXfrm>
        <a:off x="46777" y="293040"/>
        <a:ext cx="9964845" cy="864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2592B-9C3F-4E74-B4D7-6D853488020B}">
      <dsp:nvSpPr>
        <dsp:cNvPr id="0" name=""/>
        <dsp:cNvSpPr/>
      </dsp:nvSpPr>
      <dsp:spPr>
        <a:xfrm>
          <a:off x="0" y="246263"/>
          <a:ext cx="10058399" cy="9582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i="0" kern="1200" baseline="0"/>
            <a:t>Preprocessing &amp; Exploratory Data Analysis</a:t>
          </a:r>
          <a:endParaRPr lang="en-US" sz="4200" kern="1200"/>
        </a:p>
      </dsp:txBody>
      <dsp:txXfrm>
        <a:off x="46777" y="293040"/>
        <a:ext cx="9964845" cy="864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C8037-09AD-4CD6-8F7B-C5999F7FC175}">
      <dsp:nvSpPr>
        <dsp:cNvPr id="0" name=""/>
        <dsp:cNvSpPr/>
      </dsp:nvSpPr>
      <dsp:spPr>
        <a:xfrm>
          <a:off x="0" y="246263"/>
          <a:ext cx="10058399" cy="9582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i="0" kern="1200" baseline="0"/>
            <a:t>Preprocessing &amp; Exploratory Data Analysis</a:t>
          </a:r>
          <a:endParaRPr lang="en-US" sz="4200" kern="1200"/>
        </a:p>
      </dsp:txBody>
      <dsp:txXfrm>
        <a:off x="46777" y="293040"/>
        <a:ext cx="9964845" cy="864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89BD5-6DE5-466F-BAAF-3DF96EBADC7A}">
      <dsp:nvSpPr>
        <dsp:cNvPr id="0" name=""/>
        <dsp:cNvSpPr/>
      </dsp:nvSpPr>
      <dsp:spPr>
        <a:xfrm>
          <a:off x="0" y="291893"/>
          <a:ext cx="10460355" cy="8669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i="0" kern="1200" baseline="0"/>
            <a:t>Preprocessing &amp; Exploratory Data Analysis Contd.</a:t>
          </a:r>
          <a:endParaRPr lang="en-US" sz="3800" kern="1200"/>
        </a:p>
      </dsp:txBody>
      <dsp:txXfrm>
        <a:off x="42322" y="334215"/>
        <a:ext cx="10375711" cy="7823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769B4-D8C0-4AFF-83B7-6A713C016379}">
      <dsp:nvSpPr>
        <dsp:cNvPr id="0" name=""/>
        <dsp:cNvSpPr/>
      </dsp:nvSpPr>
      <dsp:spPr>
        <a:xfrm>
          <a:off x="0" y="9336"/>
          <a:ext cx="11487149" cy="935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Preprocessing &amp; Exploratory Data Analysis Contd.</a:t>
          </a:r>
        </a:p>
      </dsp:txBody>
      <dsp:txXfrm>
        <a:off x="45663" y="54999"/>
        <a:ext cx="11395823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304BE-C621-42E0-8087-B243168B78A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517BC-76BD-4BAD-B544-6A93A274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517BC-76BD-4BAD-B544-6A93A2749D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The recent surge in credit card usage globally is a positive indication of financial inclusiveness, however, it portends higher credit risk to banks and other lending institutions.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2. Our project is aimed at helping banks and other credit lending institutions to manage their credit risk by understanding the risk factors that contribute to credit card defaults.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3. Our project used Machine Learning (ML) to predict credit card defaults by customers using a dataset of bank credit card defaults in Taiwan. The result of the model showed that 78% of the customers did not default while 22% of the customers defaulted on the credit card payments.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model also showed that singles, university students, females, and customers between 24 and 29 years have the highest rate of default on credit card payments.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4.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Total credit card debt grew by about 22% YoY as of Q4 2022 compared to the same period in 2021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 survey by Statistics Canada in the Fall of 2022 revealed that 35% of Canadian household is struggling to meet their financial needs and this put pressure on their use of credit cards 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517BC-76BD-4BAD-B544-6A93A2749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 not remove" hidden="1">
            <a:extLst>
              <a:ext uri="{FF2B5EF4-FFF2-40B4-BE49-F238E27FC236}">
                <a16:creationId xmlns:a16="http://schemas.microsoft.com/office/drawing/2014/main" id="{519F9018-7EEC-EE92-4D2F-FA18AC6448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 not remove" hidden="1">
            <a:extLst>
              <a:ext uri="{FF2B5EF4-FFF2-40B4-BE49-F238E27FC236}">
                <a16:creationId xmlns:a16="http://schemas.microsoft.com/office/drawing/2014/main" id="{F26DF16F-EB94-05DF-7C6A-25F6FF204EB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C378FAB7-8C01-4779-2259-D4256BC62CA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B289B6D6-6DD8-5D2E-CE1A-EBE8CAF40A6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pplause-clapping-hands-black-297115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commons.wikimedia.org/wiki/File:Blue_question_mark_(italic).svg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6209" y="225121"/>
            <a:ext cx="7347568" cy="4083635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ML -  Classification; 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Credit Card Default.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6208" y="4613540"/>
            <a:ext cx="7347567" cy="205429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600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marL="457200" indent="-457200">
              <a:buAutoNum type="arabicPeriod"/>
            </a:pPr>
            <a:r>
              <a:rPr lang="en-US" sz="920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Samson Ogwuche</a:t>
            </a:r>
          </a:p>
          <a:p>
            <a:pPr marL="457200" indent="-457200">
              <a:buAutoNum type="arabicPeriod"/>
            </a:pPr>
            <a:r>
              <a:rPr lang="en-US" sz="920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Charles </a:t>
            </a:r>
            <a:r>
              <a:rPr lang="en-US" sz="9200" cap="none" spc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Ntamack</a:t>
            </a:r>
            <a:endParaRPr lang="en-US" sz="9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200" b="1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17</a:t>
            </a:r>
            <a:r>
              <a:rPr lang="en-US" sz="9200" b="1" cap="none" spc="0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9200" b="1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August 2023.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33" y="225121"/>
            <a:ext cx="4635315" cy="64427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11FD48-A7AB-848D-3D59-1163FEB03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622728"/>
              </p:ext>
            </p:extLst>
          </p:nvPr>
        </p:nvGraphicFramePr>
        <p:xfrm>
          <a:off x="599902" y="-112333"/>
          <a:ext cx="10393680" cy="140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04AC-3628-6B33-14B6-3FBBC360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24DFD2-637B-2E8F-1878-97541721F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2000250"/>
            <a:ext cx="12191999" cy="4446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B995CF-42E8-AB82-8E91-3BB1CBDF2CEA}"/>
              </a:ext>
            </a:extLst>
          </p:cNvPr>
          <p:cNvSpPr txBox="1"/>
          <p:nvPr/>
        </p:nvSpPr>
        <p:spPr>
          <a:xfrm>
            <a:off x="1055368" y="1085155"/>
            <a:ext cx="92506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Default by Limit Balance</a:t>
            </a:r>
          </a:p>
        </p:txBody>
      </p:sp>
    </p:spTree>
    <p:extLst>
      <p:ext uri="{BB962C8B-B14F-4D97-AF65-F5344CB8AC3E}">
        <p14:creationId xmlns:p14="http://schemas.microsoft.com/office/powerpoint/2010/main" val="132759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8B2729-614B-1DC7-7571-89A85B9EF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948725"/>
              </p:ext>
            </p:extLst>
          </p:nvPr>
        </p:nvGraphicFramePr>
        <p:xfrm>
          <a:off x="1097280" y="411817"/>
          <a:ext cx="100584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E5E8-1367-A878-A41B-46389816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895913"/>
            <a:ext cx="10058400" cy="3973180"/>
          </a:xfrm>
        </p:spPr>
        <p:txBody>
          <a:bodyPr/>
          <a:lstStyle/>
          <a:p>
            <a:r>
              <a:rPr lang="en-US"/>
              <a:t>To test the performance of our findings, we employed machine learning models to test the accuracy and other assessment measures as below. Our primary metrics for measuring performance are accuracy score &amp; ROC/AUC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D0F6A-A159-5FEF-529C-F8026A7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49924A-FA43-4F2A-1595-E7CD46FC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5092"/>
              </p:ext>
            </p:extLst>
          </p:nvPr>
        </p:nvGraphicFramePr>
        <p:xfrm>
          <a:off x="935182" y="2877424"/>
          <a:ext cx="9660113" cy="372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602">
                  <a:extLst>
                    <a:ext uri="{9D8B030D-6E8A-4147-A177-3AD203B41FA5}">
                      <a16:colId xmlns:a16="http://schemas.microsoft.com/office/drawing/2014/main" val="2893703923"/>
                    </a:ext>
                  </a:extLst>
                </a:gridCol>
                <a:gridCol w="4076014">
                  <a:extLst>
                    <a:ext uri="{9D8B030D-6E8A-4147-A177-3AD203B41FA5}">
                      <a16:colId xmlns:a16="http://schemas.microsoft.com/office/drawing/2014/main" val="2170642866"/>
                    </a:ext>
                  </a:extLst>
                </a:gridCol>
                <a:gridCol w="2922497">
                  <a:extLst>
                    <a:ext uri="{9D8B030D-6E8A-4147-A177-3AD203B41FA5}">
                      <a16:colId xmlns:a16="http://schemas.microsoft.com/office/drawing/2014/main" val="201908102"/>
                    </a:ext>
                  </a:extLst>
                </a:gridCol>
              </a:tblGrid>
              <a:tr h="629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374151"/>
                          </a:solidFill>
                          <a:effectLst/>
                        </a:rPr>
                        <a:t>Model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374151"/>
                          </a:solidFill>
                          <a:effectLst/>
                        </a:rPr>
                        <a:t>Accuracy Score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374151"/>
                          </a:solidFill>
                          <a:effectLst/>
                        </a:rPr>
                        <a:t>ROC/AUC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12668"/>
                  </a:ext>
                </a:extLst>
              </a:tr>
              <a:tr h="34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82.37%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78.18%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952639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Decision Tree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81.80%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75.12%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321753"/>
                  </a:ext>
                </a:extLst>
              </a:tr>
              <a:tr h="34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Logistic Regression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81.51%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72.82%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102410"/>
                  </a:ext>
                </a:extLst>
              </a:tr>
              <a:tr h="6936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Neural Networks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77.88%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374151"/>
                          </a:solidFill>
                          <a:effectLst/>
                        </a:rPr>
                        <a:t>56.67% 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6608799"/>
                  </a:ext>
                </a:extLst>
              </a:tr>
              <a:tr h="13723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70C0"/>
                          </a:solidFill>
                        </a:rPr>
                        <a:t>Our best model from the fit statistics is Random Forest. 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98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F61A2E6-1385-CC4F-6210-92EC2ECA3EC9}"/>
              </a:ext>
            </a:extLst>
          </p:cNvPr>
          <p:cNvGraphicFramePr/>
          <p:nvPr/>
        </p:nvGraphicFramePr>
        <p:xfrm>
          <a:off x="762001" y="688816"/>
          <a:ext cx="1039368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04AC-3628-6B33-14B6-3FBBC360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73C97-54C6-D891-A50C-53EE8196CAAB}"/>
              </a:ext>
            </a:extLst>
          </p:cNvPr>
          <p:cNvSpPr txBox="1"/>
          <p:nvPr/>
        </p:nvSpPr>
        <p:spPr>
          <a:xfrm>
            <a:off x="7020747" y="1924221"/>
            <a:ext cx="339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Important Features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E488A-2D44-692B-78D5-0F597926B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41" y="2267057"/>
            <a:ext cx="4950313" cy="35544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Important Features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Our most important feature is PAY_0.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PAY_0 contributed 20% in the trained features accounting for the outcome of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PAY_0 – PAY5 are the top features contributing almost 41% of the features of importance in the model. </a:t>
            </a:r>
          </a:p>
        </p:txBody>
      </p:sp>
      <p:pic>
        <p:nvPicPr>
          <p:cNvPr id="7" name="Content Placeholder 6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CB6203C7-E373-B5EB-420D-75B7BAEEA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17006" y="2353944"/>
            <a:ext cx="4638675" cy="34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D6078E-4025-D386-6503-FB47FC7C1CAD}"/>
              </a:ext>
            </a:extLst>
          </p:cNvPr>
          <p:cNvGraphicFramePr/>
          <p:nvPr/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E5E8-1367-A878-A41B-46389816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our model performance, below are the interpretations.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model’s prediction is 82.37% correct that about 22% of the customers defaulted on their credit card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82.37% correct that more female customers defaulted on credit card payments than male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is 82.37% correct that university students and customers who are single defaulted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is 82.37% correct that customers with a limit balance of $50,000 default most.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between the ages of 24 and 29 have the highest rate of default. 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D0F6A-A159-5FEF-529C-F8026A7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4F0B3F-9F31-EA4D-5702-95E2ED785CDB}"/>
              </a:ext>
            </a:extLst>
          </p:cNvPr>
          <p:cNvGraphicFramePr/>
          <p:nvPr/>
        </p:nvGraphicFramePr>
        <p:xfrm>
          <a:off x="1097280" y="46038"/>
          <a:ext cx="10058400" cy="1289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DA4533A-793B-40D8-EFAC-A688E752D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8631"/>
              </p:ext>
            </p:extLst>
          </p:nvPr>
        </p:nvGraphicFramePr>
        <p:xfrm>
          <a:off x="1097280" y="2108201"/>
          <a:ext cx="10058400" cy="406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D0F6A-A159-5FEF-529C-F8026A7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FB6AF2-A2D1-4E68-ABE0-8622D6251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208AFB-12B1-486D-9D2D-1D173FA67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CF6291E-B5C3-41A8-AFB8-2C626016E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788368-92AB-4D90-BA17-7997B3F6C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568ABF1-7264-E752-7F94-D598C0F7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8240" y="1887151"/>
            <a:ext cx="4155347" cy="33638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D03FB-B333-F87D-55A0-E324B04B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7D286-BD96-3D96-2B18-AFB1D839CDE2}"/>
              </a:ext>
            </a:extLst>
          </p:cNvPr>
          <p:cNvSpPr txBox="1"/>
          <p:nvPr/>
        </p:nvSpPr>
        <p:spPr>
          <a:xfrm>
            <a:off x="1526971" y="467635"/>
            <a:ext cx="523455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7E7523-2490-B18A-E159-B57FBDC2E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70244" y="2281892"/>
            <a:ext cx="4400143" cy="41084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E295C9-4276-3C52-9227-A8535FDB5708}"/>
              </a:ext>
            </a:extLst>
          </p:cNvPr>
          <p:cNvSpPr txBox="1"/>
          <p:nvPr/>
        </p:nvSpPr>
        <p:spPr>
          <a:xfrm>
            <a:off x="418408" y="7475635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commons.wikimedia.org/wiki/File:Blue_question_mark_(italic)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321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2AE92C1-ACAF-5FB6-7851-216C83ED3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538086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CA3D79-5A46-9F66-BCB3-564EDE9BC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8160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318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64A6E2-39F0-441A-AFAB-2F4D58AA4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AAF398-8A28-4869-B51B-63CD3D8ED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341F4B-CDB7-4187-98DB-EBC408DE6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224E01-19AA-4C84-86E7-3F39A98E7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0AE55CE-17BF-4209-BBA9-35B216C3A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74308C3-C53C-43EC-AE56-77517A165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D7F4070-40A0-99F9-EA49-80C8F573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3241" y="3590488"/>
            <a:ext cx="9001388" cy="3026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D08362-F77E-0930-0A1E-3B8E487FDF5D}"/>
              </a:ext>
            </a:extLst>
          </p:cNvPr>
          <p:cNvSpPr txBox="1"/>
          <p:nvPr/>
        </p:nvSpPr>
        <p:spPr>
          <a:xfrm>
            <a:off x="1163955" y="2045385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Objectives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Apply Machine Learning (ML) to predict credit card defaults.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Help banks and other lending institutions manage Credit Risk.</a:t>
            </a:r>
          </a:p>
          <a:p>
            <a:pPr algn="ctr"/>
            <a:endParaRPr lang="en-US" sz="2000" b="1"/>
          </a:p>
          <a:p>
            <a:pPr algn="ctr"/>
            <a:r>
              <a:rPr lang="en-US" sz="2000" b="1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Total credit card debt in Canada soared to about $100 billion in Q4 2022 while that of the USA is currently over  $1 trillion. 22% of credit card customers defaulted in Q4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97C280D-64EA-24E9-244F-21B90E0A0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094104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0CD49-070D-B67F-4BD4-DDF02172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2BF2664-3010-78F3-6FF5-30E8669DA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543" y="1921868"/>
            <a:ext cx="3986137" cy="42473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2652F-B9F2-FD5F-8669-31D868FA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BB2E3426-1725-1031-6A82-73E07FC49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614342"/>
              </p:ext>
            </p:extLst>
          </p:nvPr>
        </p:nvGraphicFramePr>
        <p:xfrm>
          <a:off x="1097280" y="377506"/>
          <a:ext cx="10058400" cy="1266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06088A7-1AD7-01AC-80FD-FE2F15386BC7}"/>
              </a:ext>
            </a:extLst>
          </p:cNvPr>
          <p:cNvSpPr txBox="1"/>
          <p:nvPr/>
        </p:nvSpPr>
        <p:spPr>
          <a:xfrm>
            <a:off x="1097280" y="1921868"/>
            <a:ext cx="6222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Missing Values:</a:t>
            </a:r>
          </a:p>
          <a:p>
            <a:r>
              <a:rPr lang="en-US"/>
              <a:t>No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Duplicates:</a:t>
            </a:r>
          </a:p>
          <a:p>
            <a:r>
              <a:rPr lang="en-US"/>
              <a:t>No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Skewed variables:</a:t>
            </a:r>
          </a:p>
          <a:p>
            <a:r>
              <a:rPr lang="en-US"/>
              <a:t>We had skewed variables. We treated them using log transform to handle skewness.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Outliers:</a:t>
            </a:r>
          </a:p>
          <a:p>
            <a:r>
              <a:rPr lang="en-US"/>
              <a:t>We had outliers but handled them using Cap &amp; Floor.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5F2A5F-FEA4-AA74-7163-7851A0E85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309913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8F23-FFA4-71B6-1577-270AA4927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712970" cy="3748193"/>
          </a:xfrm>
        </p:spPr>
        <p:txBody>
          <a:bodyPr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22% of the total defaulted on their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78% of the customers did not default.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09414-C257-7081-4A20-59BF2BAF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D60418C-B1FD-DF24-56B5-5289AF595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73460" y="2339578"/>
            <a:ext cx="4525130" cy="35294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51FF8-7E01-5A18-3152-C15866C24AFE}"/>
              </a:ext>
            </a:extLst>
          </p:cNvPr>
          <p:cNvSpPr txBox="1"/>
          <p:nvPr/>
        </p:nvSpPr>
        <p:spPr>
          <a:xfrm>
            <a:off x="7493962" y="1936234"/>
            <a:ext cx="339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 Ratio</a:t>
            </a:r>
          </a:p>
        </p:txBody>
      </p:sp>
    </p:spTree>
    <p:extLst>
      <p:ext uri="{BB962C8B-B14F-4D97-AF65-F5344CB8AC3E}">
        <p14:creationId xmlns:p14="http://schemas.microsoft.com/office/powerpoint/2010/main" val="26551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3CD2E34-478C-C111-3E25-1C5DF820B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399900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04AC-3628-6B33-14B6-3FBBC360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D7F01-8840-827A-0C2B-CD0AAB2C1814}"/>
              </a:ext>
            </a:extLst>
          </p:cNvPr>
          <p:cNvSpPr txBox="1"/>
          <p:nvPr/>
        </p:nvSpPr>
        <p:spPr>
          <a:xfrm>
            <a:off x="7704157" y="1859782"/>
            <a:ext cx="339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Default By Sex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9D03335-2E90-97D1-C67C-F472C58E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29114"/>
            <a:ext cx="4639736" cy="3725969"/>
          </a:xfrm>
        </p:spPr>
        <p:txBody>
          <a:bodyPr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 by Sex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More females gender defaulted on their payments than 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 aggregate, more females use credit cards than their male counterparts. </a:t>
            </a:r>
          </a:p>
        </p:txBody>
      </p:sp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1008F314-2DBD-AB0D-2C5B-680A7B191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944" y="2302661"/>
            <a:ext cx="4639736" cy="37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81FFA1-98CC-9A8F-4DB7-F3F6BB99E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46894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04AC-3628-6B33-14B6-3FBBC360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D7F01-8840-827A-0C2B-CD0AAB2C1814}"/>
              </a:ext>
            </a:extLst>
          </p:cNvPr>
          <p:cNvSpPr txBox="1"/>
          <p:nvPr/>
        </p:nvSpPr>
        <p:spPr>
          <a:xfrm>
            <a:off x="6855121" y="1843262"/>
            <a:ext cx="430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 By Level of Education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DD52EC6-8831-9432-4894-C34DD4F51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217632"/>
            <a:ext cx="4639736" cy="3748193"/>
          </a:xfrm>
        </p:spPr>
        <p:txBody>
          <a:bodyPr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 By Level of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More university students defaulted on payment than all other levels of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More university students used credit cards than all other levels of education.</a:t>
            </a:r>
          </a:p>
          <a:p>
            <a:endParaRPr lang="en-US"/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DA7D87D4-CE6A-562C-A6FE-527E53997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041684" y="2411413"/>
            <a:ext cx="3588683" cy="3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E5AC7B2-87F0-A457-4AEF-C4D9EC21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855279"/>
              </p:ext>
            </p:extLst>
          </p:nvPr>
        </p:nvGraphicFramePr>
        <p:xfrm>
          <a:off x="695325" y="286603"/>
          <a:ext cx="10460355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04AC-3628-6B33-14B6-3FBBC360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73C97-54C6-D891-A50C-53EE8196CAAB}"/>
              </a:ext>
            </a:extLst>
          </p:cNvPr>
          <p:cNvSpPr txBox="1"/>
          <p:nvPr/>
        </p:nvSpPr>
        <p:spPr>
          <a:xfrm>
            <a:off x="7020747" y="1924221"/>
            <a:ext cx="407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 by Marital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E488A-2D44-692B-78D5-0F597926B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385886"/>
            <a:ext cx="5313046" cy="3483207"/>
          </a:xfrm>
        </p:spPr>
        <p:txBody>
          <a:bodyPr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 by Marital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singles defaulted on their payment more than married and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More singles subscribed to the used of credit cards than the other customers.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49F228E-5F9B-D7CB-59AA-52B8B1A4EC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878230" y="2495550"/>
            <a:ext cx="4216490" cy="3373543"/>
          </a:xfrm>
        </p:spPr>
      </p:pic>
    </p:spTree>
    <p:extLst>
      <p:ext uri="{BB962C8B-B14F-4D97-AF65-F5344CB8AC3E}">
        <p14:creationId xmlns:p14="http://schemas.microsoft.com/office/powerpoint/2010/main" val="12208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F18931-4EC3-574F-A455-7A2706D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27B896B-6A2D-DF01-06D4-87CF2CCAF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41508"/>
              </p:ext>
            </p:extLst>
          </p:nvPr>
        </p:nvGraphicFramePr>
        <p:xfrm>
          <a:off x="352425" y="46037"/>
          <a:ext cx="11487150" cy="95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1ABD8A2-24B8-DCEB-D4C8-FDA9A8D8FDC4}"/>
              </a:ext>
            </a:extLst>
          </p:cNvPr>
          <p:cNvSpPr txBox="1">
            <a:spLocks/>
          </p:cNvSpPr>
          <p:nvPr/>
        </p:nvSpPr>
        <p:spPr>
          <a:xfrm>
            <a:off x="8420100" y="843409"/>
            <a:ext cx="3771900" cy="51287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 by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Customers 29 years of age used credit cards more than every other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are 29 years, 27 years, 25, and 24 years defaulted on their payments more than all other customers.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Gen Z and Millennials have a higher rate of default than the baby boomers.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C23C5-13D1-C15E-C0AE-B044971A1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00125"/>
            <a:ext cx="8420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{98A58C88-3793-4904-BA5D-33854224659A}tf56160789_win32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Supervised ML -  Classification;  Capstone Project  Predicting Credit Card Default.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ML -  Classification;  Capstone Project  Predicting Credit Card Default.</dc:title>
  <dc:creator>SAMSON OGWUCHE</dc:creator>
  <cp:revision>2</cp:revision>
  <dcterms:created xsi:type="dcterms:W3CDTF">2023-08-12T15:42:27Z</dcterms:created>
  <dcterms:modified xsi:type="dcterms:W3CDTF">2023-08-17T20:30:19Z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