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3.jpg" ContentType="image/jpeg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7"/>
  </p:notesMasterIdLst>
  <p:handoutMasterIdLst>
    <p:handoutMasterId r:id="rId8"/>
  </p:handoutMasterIdLst>
  <p:sldIdLst>
    <p:sldId id="256" r:id="rId3"/>
    <p:sldId id="336" r:id="rId4"/>
    <p:sldId id="257" r:id="rId5"/>
    <p:sldId id="335" r:id="rId6"/>
  </p:sldIdLst>
  <p:sldSz cx="16256000" cy="9144000"/>
  <p:notesSz cx="16256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08" y="-330"/>
      </p:cViewPr>
      <p:guideLst>
        <p:guide orient="horz" pos="2880"/>
        <p:guide pos="5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2AEC-025A-4D9A-B9D4-E307728FB9D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(#)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D1DD3-4B75-4C34-8ED9-E6EA8F995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17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4DDB-5486-4141-B308-4CCD27920986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(#)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D2DA-C63D-44B0-A79D-E758AB8D3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97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5"/>
            <a:ext cx="16256000" cy="914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1422400" y="2162806"/>
            <a:ext cx="5486400" cy="7327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 dirty="0"/>
              <a:t>单击此处添加副标题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422400" y="3302913"/>
            <a:ext cx="3738880" cy="43088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422400" y="1295400"/>
            <a:ext cx="133350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422400" y="1981198"/>
            <a:ext cx="13373100" cy="5400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单击此处添加内文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422400" y="1066800"/>
            <a:ext cx="13335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单击此处添加标题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C1A42-AC61-4435-873F-E5CFB438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5"/>
            <a:ext cx="16256000" cy="9144000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631949" y="2393899"/>
            <a:ext cx="12992101" cy="103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 dirty="0"/>
              <a:t>点击此处添加分切页标题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5"/>
            <a:ext cx="16256000" cy="9144000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574800" y="2370892"/>
            <a:ext cx="124206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单击此处添加分切页标题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64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000" y="1904999"/>
            <a:ext cx="12954000" cy="5400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2500"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949" y="1295399"/>
            <a:ext cx="12992101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latin typeface="微软雅黑"/>
                <a:cs typeface="微软雅黑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19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990600"/>
            <a:ext cx="12954000" cy="615553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47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001000"/>
            <a:ext cx="1041400" cy="1143000"/>
          </a:xfrm>
          <a:custGeom>
            <a:avLst/>
            <a:gdLst/>
            <a:ahLst/>
            <a:cxnLst/>
            <a:rect l="l" t="t" r="r" b="b"/>
            <a:pathLst>
              <a:path w="1041400" h="1143000">
                <a:moveTo>
                  <a:pt x="0" y="1143000"/>
                </a:moveTo>
                <a:lnTo>
                  <a:pt x="1041400" y="1143000"/>
                </a:lnTo>
                <a:lnTo>
                  <a:pt x="1041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000" y="1904999"/>
            <a:ext cx="129540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>
                <a:latin typeface="微软雅黑"/>
                <a:cs typeface="微软雅黑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9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9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1574800" y="838200"/>
            <a:ext cx="1310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1574800" y="2195512"/>
            <a:ext cx="131064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11650663" y="8475663"/>
            <a:ext cx="3792537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1A42-AC61-4435-873F-E5CFB438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</p:sldLayoutIdLst>
  <p:hf hdr="0" ftr="0" dt="0"/>
  <p:txStyles>
    <p:titleStyle>
      <a:lvl1pPr>
        <a:defRPr sz="4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 sz="3200">
          <a:latin typeface="微软雅黑" pitchFamily="34" charset="-122"/>
          <a:ea typeface="微软雅黑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1193800" y="609599"/>
            <a:ext cx="13868400" cy="128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1193800" y="2133600"/>
            <a:ext cx="138684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页脚占位符 22"/>
          <p:cNvSpPr>
            <a:spLocks noGrp="1"/>
          </p:cNvSpPr>
          <p:nvPr>
            <p:ph type="ftr" sz="quarter" idx="3"/>
          </p:nvPr>
        </p:nvSpPr>
        <p:spPr>
          <a:xfrm>
            <a:off x="10566400" y="8475663"/>
            <a:ext cx="514667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39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 sz="4000">
          <a:latin typeface="+mj-lt"/>
          <a:ea typeface="+mj-ea"/>
          <a:cs typeface="+mj-cs"/>
        </a:defRPr>
      </a:lvl1pPr>
    </p:titleStyle>
    <p:bodyStyle>
      <a:lvl1pPr marL="0">
        <a:defRPr sz="3200">
          <a:latin typeface="+mn-ea"/>
          <a:ea typeface="+mn-ea"/>
          <a:cs typeface="+mn-cs"/>
        </a:defRPr>
      </a:lvl1pPr>
      <a:lvl2pPr marL="457200">
        <a:defRPr>
          <a:latin typeface="+mn-ea"/>
          <a:ea typeface="+mn-ea"/>
          <a:cs typeface="+mn-cs"/>
        </a:defRPr>
      </a:lvl2pPr>
      <a:lvl3pPr marL="914400">
        <a:defRPr>
          <a:latin typeface="+mn-ea"/>
          <a:ea typeface="+mn-ea"/>
          <a:cs typeface="+mn-cs"/>
        </a:defRPr>
      </a:lvl3pPr>
      <a:lvl4pPr marL="1371600">
        <a:defRPr>
          <a:latin typeface="+mn-ea"/>
          <a:ea typeface="+mn-ea"/>
          <a:cs typeface="+mn-cs"/>
        </a:defRPr>
      </a:lvl4pPr>
      <a:lvl5pPr marL="1828800">
        <a:defRPr>
          <a:latin typeface="+mn-ea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5809" y="-45519"/>
            <a:ext cx="16256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86692" y="7620000"/>
            <a:ext cx="200406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65"/>
              </a:lnSpc>
            </a:pP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2014.8.20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8100" y="8767841"/>
            <a:ext cx="12700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2105" algn="ctr">
              <a:lnSpc>
                <a:spcPct val="100000"/>
              </a:lnSpc>
            </a:pPr>
            <a:r>
              <a:rPr sz="1200" spc="-7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58100" y="78105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1270000"/>
                </a:moveTo>
                <a:lnTo>
                  <a:pt x="1270000" y="1270000"/>
                </a:lnTo>
                <a:lnTo>
                  <a:pt x="12700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761A35-5591-460B-91A3-B2451010DE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463463" y="8475663"/>
            <a:ext cx="3792537" cy="485775"/>
          </a:xfrm>
          <a:prstGeom prst="rect">
            <a:avLst/>
          </a:prstGeom>
        </p:spPr>
        <p:txBody>
          <a:bodyPr/>
          <a:lstStyle/>
          <a:p>
            <a:fld id="{51AC1A42-AC61-4435-873F-E5CFB438CA1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6500" y="1524000"/>
            <a:ext cx="3773804" cy="235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0" dirty="0">
                <a:solidFill>
                  <a:srgbClr val="FFFFFF"/>
                </a:solidFill>
                <a:latin typeface="Arial"/>
                <a:cs typeface="Arial"/>
              </a:rPr>
              <a:t>hanks</a:t>
            </a:r>
            <a:endParaRPr sz="9000" dirty="0">
              <a:latin typeface="Arial"/>
              <a:cs typeface="Arial"/>
            </a:endParaRPr>
          </a:p>
          <a:p>
            <a:pPr marL="139700">
              <a:lnSpc>
                <a:spcPts val="7600"/>
              </a:lnSpc>
            </a:pPr>
            <a:r>
              <a:rPr sz="7500" dirty="0">
                <a:solidFill>
                  <a:srgbClr val="FFFFFF"/>
                </a:solidFill>
                <a:latin typeface="微软雅黑"/>
                <a:cs typeface="微软雅黑"/>
              </a:rPr>
              <a:t>谢谢！</a:t>
            </a:r>
            <a:endParaRPr sz="75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3535"/>
      </a:hlink>
      <a:folHlink>
        <a:srgbClr val="800080"/>
      </a:folHlink>
    </a:clrScheme>
    <a:fontScheme name="无限极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3535"/>
      </a:hlink>
      <a:folHlink>
        <a:srgbClr val="800080"/>
      </a:folHlink>
    </a:clrScheme>
    <a:fontScheme name="无限极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6</Words>
  <Application>Microsoft Office PowerPoint</Application>
  <PresentationFormat>自定义</PresentationFormat>
  <Paragraphs>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Ocean 邱儒江</cp:lastModifiedBy>
  <cp:revision>82</cp:revision>
  <dcterms:created xsi:type="dcterms:W3CDTF">2014-08-20T16:30:38Z</dcterms:created>
  <dcterms:modified xsi:type="dcterms:W3CDTF">2018-04-10T07:39:17Z</dcterms:modified>
</cp:coreProperties>
</file>