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81" r:id="rId2"/>
  </p:sldMasterIdLst>
  <p:notesMasterIdLst>
    <p:notesMasterId r:id="rId39"/>
  </p:notesMasterIdLst>
  <p:sldIdLst>
    <p:sldId id="256" r:id="rId3"/>
    <p:sldId id="282" r:id="rId4"/>
    <p:sldId id="326" r:id="rId5"/>
    <p:sldId id="280" r:id="rId6"/>
    <p:sldId id="310" r:id="rId7"/>
    <p:sldId id="328" r:id="rId8"/>
    <p:sldId id="331" r:id="rId9"/>
    <p:sldId id="330" r:id="rId10"/>
    <p:sldId id="332" r:id="rId11"/>
    <p:sldId id="333" r:id="rId12"/>
    <p:sldId id="329" r:id="rId13"/>
    <p:sldId id="334" r:id="rId14"/>
    <p:sldId id="338" r:id="rId15"/>
    <p:sldId id="337" r:id="rId16"/>
    <p:sldId id="336" r:id="rId17"/>
    <p:sldId id="335" r:id="rId18"/>
    <p:sldId id="315" r:id="rId19"/>
    <p:sldId id="340" r:id="rId20"/>
    <p:sldId id="341" r:id="rId21"/>
    <p:sldId id="342" r:id="rId22"/>
    <p:sldId id="339" r:id="rId23"/>
    <p:sldId id="324" r:id="rId24"/>
    <p:sldId id="343" r:id="rId25"/>
    <p:sldId id="316" r:id="rId26"/>
    <p:sldId id="320" r:id="rId27"/>
    <p:sldId id="344" r:id="rId28"/>
    <p:sldId id="321" r:id="rId29"/>
    <p:sldId id="323" r:id="rId30"/>
    <p:sldId id="322" r:id="rId31"/>
    <p:sldId id="317" r:id="rId32"/>
    <p:sldId id="319" r:id="rId33"/>
    <p:sldId id="318" r:id="rId34"/>
    <p:sldId id="325" r:id="rId35"/>
    <p:sldId id="311" r:id="rId36"/>
    <p:sldId id="312" r:id="rId37"/>
    <p:sldId id="263" r:id="rId3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ED"/>
    <a:srgbClr val="005898"/>
    <a:srgbClr val="000000"/>
    <a:srgbClr val="EEAF30"/>
    <a:srgbClr val="5F5F5F"/>
    <a:srgbClr val="AA2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94712"/>
  </p:normalViewPr>
  <p:slideViewPr>
    <p:cSldViewPr>
      <p:cViewPr varScale="1">
        <p:scale>
          <a:sx n="116" d="100"/>
          <a:sy n="116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220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A07C2-BCDA-4AB2-B5E6-210CEACD4695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A3F071B-721A-459C-B0E0-FFC8E35D020A}">
      <dgm:prSet phldrT="[文本]"/>
      <dgm:spPr/>
      <dgm:t>
        <a:bodyPr/>
        <a:lstStyle/>
        <a:p>
          <a:r>
            <a:rPr lang="zh-CN" altLang="en-US" dirty="0" smtClean="0"/>
            <a:t>分布式锁的实现</a:t>
          </a:r>
          <a:endParaRPr lang="zh-CN" altLang="en-US" dirty="0"/>
        </a:p>
      </dgm:t>
    </dgm:pt>
    <dgm:pt modelId="{E1071EB0-2EB7-4721-988B-EDA3E7166A9F}" type="parTrans" cxnId="{3368548C-74FE-4CB7-B023-239B6849C5A6}">
      <dgm:prSet/>
      <dgm:spPr/>
      <dgm:t>
        <a:bodyPr/>
        <a:lstStyle/>
        <a:p>
          <a:endParaRPr lang="zh-CN" altLang="en-US"/>
        </a:p>
      </dgm:t>
    </dgm:pt>
    <dgm:pt modelId="{F0B1BD83-5D70-4928-A532-6B953D341DAC}" type="sibTrans" cxnId="{3368548C-74FE-4CB7-B023-239B6849C5A6}">
      <dgm:prSet/>
      <dgm:spPr/>
      <dgm:t>
        <a:bodyPr/>
        <a:lstStyle/>
        <a:p>
          <a:endParaRPr lang="zh-CN" altLang="en-US"/>
        </a:p>
      </dgm:t>
    </dgm:pt>
    <dgm:pt modelId="{D2686BCA-5A8E-474D-B851-C39BAD62DBEE}">
      <dgm:prSet phldrT="[文本]"/>
      <dgm:spPr/>
      <dgm:t>
        <a:bodyPr/>
        <a:lstStyle/>
        <a:p>
          <a:r>
            <a:rPr lang="zh-CN" altLang="en-US" dirty="0" smtClean="0"/>
            <a:t>基于数据库</a:t>
          </a:r>
          <a:endParaRPr lang="zh-CN" altLang="en-US" dirty="0"/>
        </a:p>
      </dgm:t>
    </dgm:pt>
    <dgm:pt modelId="{2700CD86-7167-41CA-90D2-497FA8513CFD}" type="parTrans" cxnId="{F241F657-506D-4550-9BAC-99F60AC34D89}">
      <dgm:prSet/>
      <dgm:spPr/>
      <dgm:t>
        <a:bodyPr/>
        <a:lstStyle/>
        <a:p>
          <a:endParaRPr lang="zh-CN" altLang="en-US"/>
        </a:p>
      </dgm:t>
    </dgm:pt>
    <dgm:pt modelId="{A31DEF11-8C7B-48D0-AE1E-217DDF3101C0}" type="sibTrans" cxnId="{F241F657-506D-4550-9BAC-99F60AC34D89}">
      <dgm:prSet/>
      <dgm:spPr/>
      <dgm:t>
        <a:bodyPr/>
        <a:lstStyle/>
        <a:p>
          <a:endParaRPr lang="zh-CN" altLang="en-US"/>
        </a:p>
      </dgm:t>
    </dgm:pt>
    <dgm:pt modelId="{004EFB21-F5AA-4780-9C97-ED4434F66207}">
      <dgm:prSet phldrT="[文本]"/>
      <dgm:spPr/>
      <dgm:t>
        <a:bodyPr/>
        <a:lstStyle/>
        <a:p>
          <a:r>
            <a:rPr lang="zh-CN" altLang="en-US" dirty="0" smtClean="0"/>
            <a:t>基于缓存</a:t>
          </a:r>
          <a:endParaRPr lang="zh-CN" altLang="en-US" dirty="0"/>
        </a:p>
      </dgm:t>
    </dgm:pt>
    <dgm:pt modelId="{EF29AC23-2C05-48D2-B19F-DCA1FAEA63BB}" type="parTrans" cxnId="{12303026-C29D-4895-86D8-3F72363ADD5A}">
      <dgm:prSet/>
      <dgm:spPr/>
      <dgm:t>
        <a:bodyPr/>
        <a:lstStyle/>
        <a:p>
          <a:endParaRPr lang="zh-CN" altLang="en-US"/>
        </a:p>
      </dgm:t>
    </dgm:pt>
    <dgm:pt modelId="{EEC351DA-498B-469B-8667-DA3743C57DB7}" type="sibTrans" cxnId="{12303026-C29D-4895-86D8-3F72363ADD5A}">
      <dgm:prSet/>
      <dgm:spPr/>
      <dgm:t>
        <a:bodyPr/>
        <a:lstStyle/>
        <a:p>
          <a:endParaRPr lang="zh-CN" altLang="en-US"/>
        </a:p>
      </dgm:t>
    </dgm:pt>
    <dgm:pt modelId="{2A5144DA-A56E-48A9-9047-6A2E02D564AC}">
      <dgm:prSet phldrT="[文本]"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smtClean="0"/>
            <a:t>zookeeper</a:t>
          </a:r>
          <a:endParaRPr lang="zh-CN" altLang="en-US" dirty="0"/>
        </a:p>
      </dgm:t>
    </dgm:pt>
    <dgm:pt modelId="{7DAA2E3F-D201-41DD-B931-D0B09C7CF82D}" type="parTrans" cxnId="{203A5FA4-8BE7-42DC-98FD-6662D074C3F0}">
      <dgm:prSet/>
      <dgm:spPr/>
      <dgm:t>
        <a:bodyPr/>
        <a:lstStyle/>
        <a:p>
          <a:endParaRPr lang="zh-CN" altLang="en-US"/>
        </a:p>
      </dgm:t>
    </dgm:pt>
    <dgm:pt modelId="{2179703B-EC56-4EE6-83BC-F9D5CCA6E560}" type="sibTrans" cxnId="{203A5FA4-8BE7-42DC-98FD-6662D074C3F0}">
      <dgm:prSet/>
      <dgm:spPr/>
      <dgm:t>
        <a:bodyPr/>
        <a:lstStyle/>
        <a:p>
          <a:endParaRPr lang="zh-CN" altLang="en-US"/>
        </a:p>
      </dgm:t>
    </dgm:pt>
    <dgm:pt modelId="{66145AE9-8DAC-49C9-8F3A-A836BF069D7E}">
      <dgm:prSet/>
      <dgm:spPr/>
      <dgm:t>
        <a:bodyPr/>
        <a:lstStyle/>
        <a:p>
          <a:r>
            <a:rPr lang="zh-CN" altLang="en-US" dirty="0" smtClean="0"/>
            <a:t>基于数据库表</a:t>
          </a:r>
          <a:endParaRPr lang="zh-CN" altLang="en-US" dirty="0"/>
        </a:p>
      </dgm:t>
    </dgm:pt>
    <dgm:pt modelId="{5CEEC02E-2308-4EEF-8C14-6B28B8CBD4AD}" type="parTrans" cxnId="{A2E30AD7-E79B-4046-AF70-94BB88CD4549}">
      <dgm:prSet/>
      <dgm:spPr/>
      <dgm:t>
        <a:bodyPr/>
        <a:lstStyle/>
        <a:p>
          <a:endParaRPr lang="zh-CN" altLang="en-US"/>
        </a:p>
      </dgm:t>
    </dgm:pt>
    <dgm:pt modelId="{D490A8FB-E278-47AA-BD88-1D057B69C1AE}" type="sibTrans" cxnId="{A2E30AD7-E79B-4046-AF70-94BB88CD4549}">
      <dgm:prSet/>
      <dgm:spPr/>
      <dgm:t>
        <a:bodyPr/>
        <a:lstStyle/>
        <a:p>
          <a:endParaRPr lang="zh-CN" altLang="en-US"/>
        </a:p>
      </dgm:t>
    </dgm:pt>
    <dgm:pt modelId="{B12BBFBF-16C6-4053-B6DC-165FFE2A1D48}">
      <dgm:prSet/>
      <dgm:spPr/>
      <dgm:t>
        <a:bodyPr/>
        <a:lstStyle/>
        <a:p>
          <a:r>
            <a:rPr lang="zh-CN" altLang="en-US" dirty="0" smtClean="0"/>
            <a:t>基于数据库悲观锁（排他锁）</a:t>
          </a:r>
          <a:endParaRPr lang="zh-CN" altLang="en-US" dirty="0"/>
        </a:p>
      </dgm:t>
    </dgm:pt>
    <dgm:pt modelId="{38C3226A-3647-4465-B047-31924BF6BCCC}" type="parTrans" cxnId="{1073581A-A02E-439E-9297-F9D95BB1FD19}">
      <dgm:prSet/>
      <dgm:spPr/>
      <dgm:t>
        <a:bodyPr/>
        <a:lstStyle/>
        <a:p>
          <a:endParaRPr lang="zh-CN" altLang="en-US"/>
        </a:p>
      </dgm:t>
    </dgm:pt>
    <dgm:pt modelId="{A7ECD988-4B5B-4C6F-A5DB-8E74C53E6346}" type="sibTrans" cxnId="{1073581A-A02E-439E-9297-F9D95BB1FD19}">
      <dgm:prSet/>
      <dgm:spPr/>
      <dgm:t>
        <a:bodyPr/>
        <a:lstStyle/>
        <a:p>
          <a:endParaRPr lang="zh-CN" altLang="en-US"/>
        </a:p>
      </dgm:t>
    </dgm:pt>
    <dgm:pt modelId="{C97D9E3D-5924-4DA5-A15B-DC8242BB7088}">
      <dgm:prSet/>
      <dgm:spPr/>
      <dgm:t>
        <a:bodyPr/>
        <a:lstStyle/>
        <a:p>
          <a:r>
            <a:rPr lang="zh-CN" altLang="en-US" dirty="0" smtClean="0"/>
            <a:t>基于数据库乐观锁</a:t>
          </a:r>
          <a:endParaRPr lang="zh-CN" altLang="en-US" dirty="0"/>
        </a:p>
      </dgm:t>
    </dgm:pt>
    <dgm:pt modelId="{3596FDC1-D708-4232-A5F1-D410982CC4CC}" type="parTrans" cxnId="{64FCB92E-285A-416B-9A33-AC7963AF14C6}">
      <dgm:prSet/>
      <dgm:spPr/>
      <dgm:t>
        <a:bodyPr/>
        <a:lstStyle/>
        <a:p>
          <a:endParaRPr lang="zh-CN" altLang="en-US"/>
        </a:p>
      </dgm:t>
    </dgm:pt>
    <dgm:pt modelId="{96E538F5-5E2F-47DF-AE9B-FE5C8F7BB50E}" type="sibTrans" cxnId="{64FCB92E-285A-416B-9A33-AC7963AF14C6}">
      <dgm:prSet/>
      <dgm:spPr/>
      <dgm:t>
        <a:bodyPr/>
        <a:lstStyle/>
        <a:p>
          <a:endParaRPr lang="zh-CN" altLang="en-US"/>
        </a:p>
      </dgm:t>
    </dgm:pt>
    <dgm:pt modelId="{A5F5A361-8BA9-4D24-A455-08D27A9EAD27}">
      <dgm:prSet/>
      <dgm:spPr/>
      <dgm:t>
        <a:bodyPr/>
        <a:lstStyle/>
        <a:p>
          <a:r>
            <a:rPr lang="zh-CN" altLang="en-US" dirty="0" smtClean="0"/>
            <a:t>基于</a:t>
          </a:r>
          <a:r>
            <a:rPr lang="en-US" altLang="zh-CN" dirty="0" err="1" smtClean="0"/>
            <a:t>redis</a:t>
          </a:r>
          <a:r>
            <a:rPr lang="zh-CN" altLang="en-US" dirty="0" smtClean="0"/>
            <a:t>缓存</a:t>
          </a:r>
          <a:endParaRPr lang="zh-CN" altLang="en-US" dirty="0"/>
        </a:p>
      </dgm:t>
    </dgm:pt>
    <dgm:pt modelId="{1499E1D6-A4B3-4BD1-8468-E2067C9DE212}" type="parTrans" cxnId="{4634043E-0C4F-4D24-90AF-7EC9FBE56491}">
      <dgm:prSet/>
      <dgm:spPr/>
      <dgm:t>
        <a:bodyPr/>
        <a:lstStyle/>
        <a:p>
          <a:endParaRPr lang="zh-CN" altLang="en-US"/>
        </a:p>
      </dgm:t>
    </dgm:pt>
    <dgm:pt modelId="{491185CC-A1F4-40FA-AEE1-3AC4AAB28EDC}" type="sibTrans" cxnId="{4634043E-0C4F-4D24-90AF-7EC9FBE56491}">
      <dgm:prSet/>
      <dgm:spPr/>
      <dgm:t>
        <a:bodyPr/>
        <a:lstStyle/>
        <a:p>
          <a:endParaRPr lang="zh-CN" altLang="en-US"/>
        </a:p>
      </dgm:t>
    </dgm:pt>
    <dgm:pt modelId="{3FAAE7B6-1675-498E-8650-2599DB304BB7}">
      <dgm:prSet/>
      <dgm:spPr/>
      <dgm:t>
        <a:bodyPr/>
        <a:lstStyle/>
        <a:p>
          <a:r>
            <a:rPr lang="zh-CN" altLang="en-US" b="1" i="0" dirty="0" smtClean="0"/>
            <a:t>基于</a:t>
          </a:r>
          <a:r>
            <a:rPr lang="en-US" altLang="zh-CN" b="1" i="0" dirty="0" err="1" smtClean="0"/>
            <a:t>m</a:t>
          </a:r>
          <a:r>
            <a:rPr lang="en-US" b="1" i="0" dirty="0" err="1" smtClean="0"/>
            <a:t>emcached</a:t>
          </a:r>
          <a:r>
            <a:rPr lang="zh-CN" altLang="en-US" b="1" i="0" dirty="0" smtClean="0"/>
            <a:t>缓存</a:t>
          </a:r>
          <a:endParaRPr lang="zh-CN" altLang="en-US" dirty="0"/>
        </a:p>
      </dgm:t>
    </dgm:pt>
    <dgm:pt modelId="{ECAF2F0D-6AB3-45C8-BA7B-64851624C12E}" type="parTrans" cxnId="{83863A26-90C9-423D-9276-7A1826B377F3}">
      <dgm:prSet/>
      <dgm:spPr/>
      <dgm:t>
        <a:bodyPr/>
        <a:lstStyle/>
        <a:p>
          <a:endParaRPr lang="zh-CN" altLang="en-US"/>
        </a:p>
      </dgm:t>
    </dgm:pt>
    <dgm:pt modelId="{CBA3A8D8-9080-4F66-BF04-D22ACABD4F92}" type="sibTrans" cxnId="{83863A26-90C9-423D-9276-7A1826B377F3}">
      <dgm:prSet/>
      <dgm:spPr/>
      <dgm:t>
        <a:bodyPr/>
        <a:lstStyle/>
        <a:p>
          <a:endParaRPr lang="zh-CN" altLang="en-US"/>
        </a:p>
      </dgm:t>
    </dgm:pt>
    <dgm:pt modelId="{FF2356D4-9BA5-454B-B4C6-B667370A7D85}" type="pres">
      <dgm:prSet presAssocID="{206A07C2-BCDA-4AB2-B5E6-210CEACD469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D8C43-AC5D-4C00-A30A-DF9F3F889CEC}" type="pres">
      <dgm:prSet presAssocID="{4A3F071B-721A-459C-B0E0-FFC8E35D020A}" presName="root1" presStyleCnt="0"/>
      <dgm:spPr/>
    </dgm:pt>
    <dgm:pt modelId="{9E7AC6A4-3141-4FF0-8EF8-0CBE6077CF15}" type="pres">
      <dgm:prSet presAssocID="{4A3F071B-721A-459C-B0E0-FFC8E35D020A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CA0C501-5CD2-4BF6-ADAC-2878F98B822D}" type="pres">
      <dgm:prSet presAssocID="{4A3F071B-721A-459C-B0E0-FFC8E35D020A}" presName="level2hierChild" presStyleCnt="0"/>
      <dgm:spPr/>
    </dgm:pt>
    <dgm:pt modelId="{3071E37D-26C5-485F-8F82-29144FDF9653}" type="pres">
      <dgm:prSet presAssocID="{2700CD86-7167-41CA-90D2-497FA8513CFD}" presName="conn2-1" presStyleLbl="parChTrans1D2" presStyleIdx="0" presStyleCnt="3"/>
      <dgm:spPr/>
      <dgm:t>
        <a:bodyPr/>
        <a:lstStyle/>
        <a:p>
          <a:endParaRPr lang="zh-CN" altLang="en-US"/>
        </a:p>
      </dgm:t>
    </dgm:pt>
    <dgm:pt modelId="{E5B12631-B072-4D5F-BCEF-9F5238CD2992}" type="pres">
      <dgm:prSet presAssocID="{2700CD86-7167-41CA-90D2-497FA8513CF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E63D3062-7B5D-4638-99D4-19AB6B4D669C}" type="pres">
      <dgm:prSet presAssocID="{D2686BCA-5A8E-474D-B851-C39BAD62DBEE}" presName="root2" presStyleCnt="0"/>
      <dgm:spPr/>
    </dgm:pt>
    <dgm:pt modelId="{F6FF8F91-57CA-4C36-8A98-47D17C8C498C}" type="pres">
      <dgm:prSet presAssocID="{D2686BCA-5A8E-474D-B851-C39BAD62DBEE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5534B23-0D56-47DB-957A-BF2959708981}" type="pres">
      <dgm:prSet presAssocID="{D2686BCA-5A8E-474D-B851-C39BAD62DBEE}" presName="level3hierChild" presStyleCnt="0"/>
      <dgm:spPr/>
    </dgm:pt>
    <dgm:pt modelId="{C45E695D-EE48-4537-A8B7-D608415284AA}" type="pres">
      <dgm:prSet presAssocID="{5CEEC02E-2308-4EEF-8C14-6B28B8CBD4AD}" presName="conn2-1" presStyleLbl="parChTrans1D3" presStyleIdx="0" presStyleCnt="5"/>
      <dgm:spPr/>
      <dgm:t>
        <a:bodyPr/>
        <a:lstStyle/>
        <a:p>
          <a:endParaRPr lang="zh-CN" altLang="en-US"/>
        </a:p>
      </dgm:t>
    </dgm:pt>
    <dgm:pt modelId="{DD0A5A07-0CA9-45C3-B6BC-AE33C6071F3C}" type="pres">
      <dgm:prSet presAssocID="{5CEEC02E-2308-4EEF-8C14-6B28B8CBD4AD}" presName="connTx" presStyleLbl="parChTrans1D3" presStyleIdx="0" presStyleCnt="5"/>
      <dgm:spPr/>
      <dgm:t>
        <a:bodyPr/>
        <a:lstStyle/>
        <a:p>
          <a:endParaRPr lang="zh-CN" altLang="en-US"/>
        </a:p>
      </dgm:t>
    </dgm:pt>
    <dgm:pt modelId="{FE341321-5E67-4979-BAB9-CF3F24AFF98C}" type="pres">
      <dgm:prSet presAssocID="{66145AE9-8DAC-49C9-8F3A-A836BF069D7E}" presName="root2" presStyleCnt="0"/>
      <dgm:spPr/>
    </dgm:pt>
    <dgm:pt modelId="{9DC6764E-9B78-4E16-B682-0B46AD8A4531}" type="pres">
      <dgm:prSet presAssocID="{66145AE9-8DAC-49C9-8F3A-A836BF069D7E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47C69E7-7A61-4209-9EFF-ADDE0F222213}" type="pres">
      <dgm:prSet presAssocID="{66145AE9-8DAC-49C9-8F3A-A836BF069D7E}" presName="level3hierChild" presStyleCnt="0"/>
      <dgm:spPr/>
    </dgm:pt>
    <dgm:pt modelId="{33B9BC14-DC1C-4B72-A57B-DDC688D2FBDE}" type="pres">
      <dgm:prSet presAssocID="{38C3226A-3647-4465-B047-31924BF6BCCC}" presName="conn2-1" presStyleLbl="parChTrans1D3" presStyleIdx="1" presStyleCnt="5"/>
      <dgm:spPr/>
      <dgm:t>
        <a:bodyPr/>
        <a:lstStyle/>
        <a:p>
          <a:endParaRPr lang="zh-CN" altLang="en-US"/>
        </a:p>
      </dgm:t>
    </dgm:pt>
    <dgm:pt modelId="{08534588-B41A-4358-95D0-2AC8E4C23736}" type="pres">
      <dgm:prSet presAssocID="{38C3226A-3647-4465-B047-31924BF6BCCC}" presName="connTx" presStyleLbl="parChTrans1D3" presStyleIdx="1" presStyleCnt="5"/>
      <dgm:spPr/>
      <dgm:t>
        <a:bodyPr/>
        <a:lstStyle/>
        <a:p>
          <a:endParaRPr lang="zh-CN" altLang="en-US"/>
        </a:p>
      </dgm:t>
    </dgm:pt>
    <dgm:pt modelId="{DFCC1608-BA6D-440E-B766-8D3DE5451FC8}" type="pres">
      <dgm:prSet presAssocID="{B12BBFBF-16C6-4053-B6DC-165FFE2A1D48}" presName="root2" presStyleCnt="0"/>
      <dgm:spPr/>
    </dgm:pt>
    <dgm:pt modelId="{DF7A0D79-1926-4F6B-B968-9A88FF219111}" type="pres">
      <dgm:prSet presAssocID="{B12BBFBF-16C6-4053-B6DC-165FFE2A1D48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38A5FE2-1630-48BD-80B1-47D17E75F4A5}" type="pres">
      <dgm:prSet presAssocID="{B12BBFBF-16C6-4053-B6DC-165FFE2A1D48}" presName="level3hierChild" presStyleCnt="0"/>
      <dgm:spPr/>
    </dgm:pt>
    <dgm:pt modelId="{2EE9FA7A-2FE9-402E-A56B-09A7A65EA4E1}" type="pres">
      <dgm:prSet presAssocID="{3596FDC1-D708-4232-A5F1-D410982CC4CC}" presName="conn2-1" presStyleLbl="parChTrans1D3" presStyleIdx="2" presStyleCnt="5"/>
      <dgm:spPr/>
      <dgm:t>
        <a:bodyPr/>
        <a:lstStyle/>
        <a:p>
          <a:endParaRPr lang="zh-CN" altLang="en-US"/>
        </a:p>
      </dgm:t>
    </dgm:pt>
    <dgm:pt modelId="{5A44C372-2A6F-4537-83E7-80EB68488599}" type="pres">
      <dgm:prSet presAssocID="{3596FDC1-D708-4232-A5F1-D410982CC4CC}" presName="connTx" presStyleLbl="parChTrans1D3" presStyleIdx="2" presStyleCnt="5"/>
      <dgm:spPr/>
      <dgm:t>
        <a:bodyPr/>
        <a:lstStyle/>
        <a:p>
          <a:endParaRPr lang="zh-CN" altLang="en-US"/>
        </a:p>
      </dgm:t>
    </dgm:pt>
    <dgm:pt modelId="{0766B8C7-D05C-4A39-90A5-75595AD0FF0E}" type="pres">
      <dgm:prSet presAssocID="{C97D9E3D-5924-4DA5-A15B-DC8242BB7088}" presName="root2" presStyleCnt="0"/>
      <dgm:spPr/>
    </dgm:pt>
    <dgm:pt modelId="{79C194D3-53FE-4D27-AD3F-D84BEEFF7A5B}" type="pres">
      <dgm:prSet presAssocID="{C97D9E3D-5924-4DA5-A15B-DC8242BB7088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1056A2-4040-492F-B645-C097B7CC415D}" type="pres">
      <dgm:prSet presAssocID="{C97D9E3D-5924-4DA5-A15B-DC8242BB7088}" presName="level3hierChild" presStyleCnt="0"/>
      <dgm:spPr/>
    </dgm:pt>
    <dgm:pt modelId="{4547B704-2727-46ED-B16C-7DD7600699FD}" type="pres">
      <dgm:prSet presAssocID="{EF29AC23-2C05-48D2-B19F-DCA1FAEA63BB}" presName="conn2-1" presStyleLbl="parChTrans1D2" presStyleIdx="1" presStyleCnt="3"/>
      <dgm:spPr/>
      <dgm:t>
        <a:bodyPr/>
        <a:lstStyle/>
        <a:p>
          <a:endParaRPr lang="zh-CN" altLang="en-US"/>
        </a:p>
      </dgm:t>
    </dgm:pt>
    <dgm:pt modelId="{300BA2D5-EDE1-4524-8F0C-B3A9345A68A0}" type="pres">
      <dgm:prSet presAssocID="{EF29AC23-2C05-48D2-B19F-DCA1FAEA63BB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29EA2863-A917-4AA0-B9B8-4FA8D2A5247E}" type="pres">
      <dgm:prSet presAssocID="{004EFB21-F5AA-4780-9C97-ED4434F66207}" presName="root2" presStyleCnt="0"/>
      <dgm:spPr/>
    </dgm:pt>
    <dgm:pt modelId="{58200CE1-3349-4E6E-AFC1-E12D15A3958D}" type="pres">
      <dgm:prSet presAssocID="{004EFB21-F5AA-4780-9C97-ED4434F66207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2018C1-DBC9-491A-BF12-9B23074FD3A8}" type="pres">
      <dgm:prSet presAssocID="{004EFB21-F5AA-4780-9C97-ED4434F66207}" presName="level3hierChild" presStyleCnt="0"/>
      <dgm:spPr/>
    </dgm:pt>
    <dgm:pt modelId="{8BDBB766-40FC-4A6B-A4FE-EBE6D194853A}" type="pres">
      <dgm:prSet presAssocID="{ECAF2F0D-6AB3-45C8-BA7B-64851624C12E}" presName="conn2-1" presStyleLbl="parChTrans1D3" presStyleIdx="3" presStyleCnt="5"/>
      <dgm:spPr/>
      <dgm:t>
        <a:bodyPr/>
        <a:lstStyle/>
        <a:p>
          <a:endParaRPr lang="zh-CN" altLang="en-US"/>
        </a:p>
      </dgm:t>
    </dgm:pt>
    <dgm:pt modelId="{DA4A688C-D1DC-4547-8BDC-591C182C50C9}" type="pres">
      <dgm:prSet presAssocID="{ECAF2F0D-6AB3-45C8-BA7B-64851624C12E}" presName="connTx" presStyleLbl="parChTrans1D3" presStyleIdx="3" presStyleCnt="5"/>
      <dgm:spPr/>
      <dgm:t>
        <a:bodyPr/>
        <a:lstStyle/>
        <a:p>
          <a:endParaRPr lang="zh-CN" altLang="en-US"/>
        </a:p>
      </dgm:t>
    </dgm:pt>
    <dgm:pt modelId="{D477248D-4371-4308-90D2-F61F33F3B75F}" type="pres">
      <dgm:prSet presAssocID="{3FAAE7B6-1675-498E-8650-2599DB304BB7}" presName="root2" presStyleCnt="0"/>
      <dgm:spPr/>
    </dgm:pt>
    <dgm:pt modelId="{1FCBFA16-5AC0-4BBA-8828-9667CA0E0C08}" type="pres">
      <dgm:prSet presAssocID="{3FAAE7B6-1675-498E-8650-2599DB304BB7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383FEDA-FF7D-4985-8382-4E4662760072}" type="pres">
      <dgm:prSet presAssocID="{3FAAE7B6-1675-498E-8650-2599DB304BB7}" presName="level3hierChild" presStyleCnt="0"/>
      <dgm:spPr/>
    </dgm:pt>
    <dgm:pt modelId="{85A2C057-ABBB-402A-A5A0-BFACFE36F33E}" type="pres">
      <dgm:prSet presAssocID="{1499E1D6-A4B3-4BD1-8468-E2067C9DE212}" presName="conn2-1" presStyleLbl="parChTrans1D3" presStyleIdx="4" presStyleCnt="5"/>
      <dgm:spPr/>
      <dgm:t>
        <a:bodyPr/>
        <a:lstStyle/>
        <a:p>
          <a:endParaRPr lang="zh-CN" altLang="en-US"/>
        </a:p>
      </dgm:t>
    </dgm:pt>
    <dgm:pt modelId="{218F4802-51C4-4D75-AD2B-290E9AA0116E}" type="pres">
      <dgm:prSet presAssocID="{1499E1D6-A4B3-4BD1-8468-E2067C9DE212}" presName="connTx" presStyleLbl="parChTrans1D3" presStyleIdx="4" presStyleCnt="5"/>
      <dgm:spPr/>
      <dgm:t>
        <a:bodyPr/>
        <a:lstStyle/>
        <a:p>
          <a:endParaRPr lang="zh-CN" altLang="en-US"/>
        </a:p>
      </dgm:t>
    </dgm:pt>
    <dgm:pt modelId="{B088F176-9880-47A8-82EA-39A3247F1733}" type="pres">
      <dgm:prSet presAssocID="{A5F5A361-8BA9-4D24-A455-08D27A9EAD27}" presName="root2" presStyleCnt="0"/>
      <dgm:spPr/>
    </dgm:pt>
    <dgm:pt modelId="{883426D2-62C6-4FA6-ABAF-0063702024DB}" type="pres">
      <dgm:prSet presAssocID="{A5F5A361-8BA9-4D24-A455-08D27A9EAD2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33C85E-5D8A-4445-A1E6-DEEFC90E934F}" type="pres">
      <dgm:prSet presAssocID="{A5F5A361-8BA9-4D24-A455-08D27A9EAD27}" presName="level3hierChild" presStyleCnt="0"/>
      <dgm:spPr/>
    </dgm:pt>
    <dgm:pt modelId="{CF460263-FDE4-4410-AFB2-FF3C2A98867E}" type="pres">
      <dgm:prSet presAssocID="{7DAA2E3F-D201-41DD-B931-D0B09C7CF82D}" presName="conn2-1" presStyleLbl="parChTrans1D2" presStyleIdx="2" presStyleCnt="3"/>
      <dgm:spPr/>
      <dgm:t>
        <a:bodyPr/>
        <a:lstStyle/>
        <a:p>
          <a:endParaRPr lang="zh-CN" altLang="en-US"/>
        </a:p>
      </dgm:t>
    </dgm:pt>
    <dgm:pt modelId="{1874CD52-3F07-4781-8C6F-E64DFB267A06}" type="pres">
      <dgm:prSet presAssocID="{7DAA2E3F-D201-41DD-B931-D0B09C7CF82D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EE60675F-47B4-4BCC-B7CB-1BB3211C80B4}" type="pres">
      <dgm:prSet presAssocID="{2A5144DA-A56E-48A9-9047-6A2E02D564AC}" presName="root2" presStyleCnt="0"/>
      <dgm:spPr/>
    </dgm:pt>
    <dgm:pt modelId="{9E37B49D-772D-4FD2-8407-34E7ECF1F53E}" type="pres">
      <dgm:prSet presAssocID="{2A5144DA-A56E-48A9-9047-6A2E02D564AC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C947A6E-72CA-4249-B3D4-7588F63C747A}" type="pres">
      <dgm:prSet presAssocID="{2A5144DA-A56E-48A9-9047-6A2E02D564AC}" presName="level3hierChild" presStyleCnt="0"/>
      <dgm:spPr/>
    </dgm:pt>
  </dgm:ptLst>
  <dgm:cxnLst>
    <dgm:cxn modelId="{FB691321-722F-40C4-8FB6-B78004BE1D3E}" type="presOf" srcId="{4A3F071B-721A-459C-B0E0-FFC8E35D020A}" destId="{9E7AC6A4-3141-4FF0-8EF8-0CBE6077CF15}" srcOrd="0" destOrd="0" presId="urn:microsoft.com/office/officeart/2008/layout/HorizontalMultiLevelHierarchy"/>
    <dgm:cxn modelId="{0CB07CCB-2EDF-4C5D-8753-BD7531FC086B}" type="presOf" srcId="{206A07C2-BCDA-4AB2-B5E6-210CEACD4695}" destId="{FF2356D4-9BA5-454B-B4C6-B667370A7D85}" srcOrd="0" destOrd="0" presId="urn:microsoft.com/office/officeart/2008/layout/HorizontalMultiLevelHierarchy"/>
    <dgm:cxn modelId="{83863A26-90C9-423D-9276-7A1826B377F3}" srcId="{004EFB21-F5AA-4780-9C97-ED4434F66207}" destId="{3FAAE7B6-1675-498E-8650-2599DB304BB7}" srcOrd="0" destOrd="0" parTransId="{ECAF2F0D-6AB3-45C8-BA7B-64851624C12E}" sibTransId="{CBA3A8D8-9080-4F66-BF04-D22ACABD4F92}"/>
    <dgm:cxn modelId="{D54BED73-A0C3-4AF1-81FE-9FF7FEE9A15A}" type="presOf" srcId="{2700CD86-7167-41CA-90D2-497FA8513CFD}" destId="{3071E37D-26C5-485F-8F82-29144FDF9653}" srcOrd="0" destOrd="0" presId="urn:microsoft.com/office/officeart/2008/layout/HorizontalMultiLevelHierarchy"/>
    <dgm:cxn modelId="{203A5FA4-8BE7-42DC-98FD-6662D074C3F0}" srcId="{4A3F071B-721A-459C-B0E0-FFC8E35D020A}" destId="{2A5144DA-A56E-48A9-9047-6A2E02D564AC}" srcOrd="2" destOrd="0" parTransId="{7DAA2E3F-D201-41DD-B931-D0B09C7CF82D}" sibTransId="{2179703B-EC56-4EE6-83BC-F9D5CCA6E560}"/>
    <dgm:cxn modelId="{DC89499E-991E-45CA-983F-14E6B09AA536}" type="presOf" srcId="{A5F5A361-8BA9-4D24-A455-08D27A9EAD27}" destId="{883426D2-62C6-4FA6-ABAF-0063702024DB}" srcOrd="0" destOrd="0" presId="urn:microsoft.com/office/officeart/2008/layout/HorizontalMultiLevelHierarchy"/>
    <dgm:cxn modelId="{26848C9C-34CE-4987-918E-733F53AC0FB6}" type="presOf" srcId="{EF29AC23-2C05-48D2-B19F-DCA1FAEA63BB}" destId="{300BA2D5-EDE1-4524-8F0C-B3A9345A68A0}" srcOrd="1" destOrd="0" presId="urn:microsoft.com/office/officeart/2008/layout/HorizontalMultiLevelHierarchy"/>
    <dgm:cxn modelId="{4634043E-0C4F-4D24-90AF-7EC9FBE56491}" srcId="{004EFB21-F5AA-4780-9C97-ED4434F66207}" destId="{A5F5A361-8BA9-4D24-A455-08D27A9EAD27}" srcOrd="1" destOrd="0" parTransId="{1499E1D6-A4B3-4BD1-8468-E2067C9DE212}" sibTransId="{491185CC-A1F4-40FA-AEE1-3AC4AAB28EDC}"/>
    <dgm:cxn modelId="{F0D020CA-0206-4A23-9A88-B569D3EEFAD8}" type="presOf" srcId="{5CEEC02E-2308-4EEF-8C14-6B28B8CBD4AD}" destId="{DD0A5A07-0CA9-45C3-B6BC-AE33C6071F3C}" srcOrd="1" destOrd="0" presId="urn:microsoft.com/office/officeart/2008/layout/HorizontalMultiLevelHierarchy"/>
    <dgm:cxn modelId="{74489DCC-75D2-482B-9513-9D9EF0F832FB}" type="presOf" srcId="{ECAF2F0D-6AB3-45C8-BA7B-64851624C12E}" destId="{DA4A688C-D1DC-4547-8BDC-591C182C50C9}" srcOrd="1" destOrd="0" presId="urn:microsoft.com/office/officeart/2008/layout/HorizontalMultiLevelHierarchy"/>
    <dgm:cxn modelId="{1073581A-A02E-439E-9297-F9D95BB1FD19}" srcId="{D2686BCA-5A8E-474D-B851-C39BAD62DBEE}" destId="{B12BBFBF-16C6-4053-B6DC-165FFE2A1D48}" srcOrd="1" destOrd="0" parTransId="{38C3226A-3647-4465-B047-31924BF6BCCC}" sibTransId="{A7ECD988-4B5B-4C6F-A5DB-8E74C53E6346}"/>
    <dgm:cxn modelId="{14F49DC4-D476-4A29-8664-F422BC8938D6}" type="presOf" srcId="{5CEEC02E-2308-4EEF-8C14-6B28B8CBD4AD}" destId="{C45E695D-EE48-4537-A8B7-D608415284AA}" srcOrd="0" destOrd="0" presId="urn:microsoft.com/office/officeart/2008/layout/HorizontalMultiLevelHierarchy"/>
    <dgm:cxn modelId="{4D1BA9E5-FAF6-4FAC-9513-F4FD600C72DA}" type="presOf" srcId="{3596FDC1-D708-4232-A5F1-D410982CC4CC}" destId="{2EE9FA7A-2FE9-402E-A56B-09A7A65EA4E1}" srcOrd="0" destOrd="0" presId="urn:microsoft.com/office/officeart/2008/layout/HorizontalMultiLevelHierarchy"/>
    <dgm:cxn modelId="{7E280143-95D5-4636-8AB4-5AB154C326D7}" type="presOf" srcId="{D2686BCA-5A8E-474D-B851-C39BAD62DBEE}" destId="{F6FF8F91-57CA-4C36-8A98-47D17C8C498C}" srcOrd="0" destOrd="0" presId="urn:microsoft.com/office/officeart/2008/layout/HorizontalMultiLevelHierarchy"/>
    <dgm:cxn modelId="{A13F8021-2630-45FF-8B6F-D1F4C665B5BC}" type="presOf" srcId="{B12BBFBF-16C6-4053-B6DC-165FFE2A1D48}" destId="{DF7A0D79-1926-4F6B-B968-9A88FF219111}" srcOrd="0" destOrd="0" presId="urn:microsoft.com/office/officeart/2008/layout/HorizontalMultiLevelHierarchy"/>
    <dgm:cxn modelId="{7CC1C523-00C8-451A-A649-C9264D60ED62}" type="presOf" srcId="{38C3226A-3647-4465-B047-31924BF6BCCC}" destId="{33B9BC14-DC1C-4B72-A57B-DDC688D2FBDE}" srcOrd="0" destOrd="0" presId="urn:microsoft.com/office/officeart/2008/layout/HorizontalMultiLevelHierarchy"/>
    <dgm:cxn modelId="{BF38ED47-2E1E-4D07-9FD0-6AF9E69BA8BB}" type="presOf" srcId="{2A5144DA-A56E-48A9-9047-6A2E02D564AC}" destId="{9E37B49D-772D-4FD2-8407-34E7ECF1F53E}" srcOrd="0" destOrd="0" presId="urn:microsoft.com/office/officeart/2008/layout/HorizontalMultiLevelHierarchy"/>
    <dgm:cxn modelId="{F241F657-506D-4550-9BAC-99F60AC34D89}" srcId="{4A3F071B-721A-459C-B0E0-FFC8E35D020A}" destId="{D2686BCA-5A8E-474D-B851-C39BAD62DBEE}" srcOrd="0" destOrd="0" parTransId="{2700CD86-7167-41CA-90D2-497FA8513CFD}" sibTransId="{A31DEF11-8C7B-48D0-AE1E-217DDF3101C0}"/>
    <dgm:cxn modelId="{ED046102-5E16-4717-9BE3-AFFD5B9ABD70}" type="presOf" srcId="{2700CD86-7167-41CA-90D2-497FA8513CFD}" destId="{E5B12631-B072-4D5F-BCEF-9F5238CD2992}" srcOrd="1" destOrd="0" presId="urn:microsoft.com/office/officeart/2008/layout/HorizontalMultiLevelHierarchy"/>
    <dgm:cxn modelId="{03D45348-0861-4DA5-910F-E4D2DBAF3A42}" type="presOf" srcId="{38C3226A-3647-4465-B047-31924BF6BCCC}" destId="{08534588-B41A-4358-95D0-2AC8E4C23736}" srcOrd="1" destOrd="0" presId="urn:microsoft.com/office/officeart/2008/layout/HorizontalMultiLevelHierarchy"/>
    <dgm:cxn modelId="{447AA326-69BB-4EFA-83EA-C5E4937AAE41}" type="presOf" srcId="{1499E1D6-A4B3-4BD1-8468-E2067C9DE212}" destId="{85A2C057-ABBB-402A-A5A0-BFACFE36F33E}" srcOrd="0" destOrd="0" presId="urn:microsoft.com/office/officeart/2008/layout/HorizontalMultiLevelHierarchy"/>
    <dgm:cxn modelId="{D968E139-E797-47F8-AEE1-9D9DCB1DA1AB}" type="presOf" srcId="{3FAAE7B6-1675-498E-8650-2599DB304BB7}" destId="{1FCBFA16-5AC0-4BBA-8828-9667CA0E0C08}" srcOrd="0" destOrd="0" presId="urn:microsoft.com/office/officeart/2008/layout/HorizontalMultiLevelHierarchy"/>
    <dgm:cxn modelId="{64FCB92E-285A-416B-9A33-AC7963AF14C6}" srcId="{D2686BCA-5A8E-474D-B851-C39BAD62DBEE}" destId="{C97D9E3D-5924-4DA5-A15B-DC8242BB7088}" srcOrd="2" destOrd="0" parTransId="{3596FDC1-D708-4232-A5F1-D410982CC4CC}" sibTransId="{96E538F5-5E2F-47DF-AE9B-FE5C8F7BB50E}"/>
    <dgm:cxn modelId="{64A0CC4B-4357-4658-A98D-DDF25694457C}" type="presOf" srcId="{7DAA2E3F-D201-41DD-B931-D0B09C7CF82D}" destId="{1874CD52-3F07-4781-8C6F-E64DFB267A06}" srcOrd="1" destOrd="0" presId="urn:microsoft.com/office/officeart/2008/layout/HorizontalMultiLevelHierarchy"/>
    <dgm:cxn modelId="{3368548C-74FE-4CB7-B023-239B6849C5A6}" srcId="{206A07C2-BCDA-4AB2-B5E6-210CEACD4695}" destId="{4A3F071B-721A-459C-B0E0-FFC8E35D020A}" srcOrd="0" destOrd="0" parTransId="{E1071EB0-2EB7-4721-988B-EDA3E7166A9F}" sibTransId="{F0B1BD83-5D70-4928-A532-6B953D341DAC}"/>
    <dgm:cxn modelId="{F9DD5B8A-3CC1-4CE3-A95B-3B35C082CEEB}" type="presOf" srcId="{3596FDC1-D708-4232-A5F1-D410982CC4CC}" destId="{5A44C372-2A6F-4537-83E7-80EB68488599}" srcOrd="1" destOrd="0" presId="urn:microsoft.com/office/officeart/2008/layout/HorizontalMultiLevelHierarchy"/>
    <dgm:cxn modelId="{A2E30AD7-E79B-4046-AF70-94BB88CD4549}" srcId="{D2686BCA-5A8E-474D-B851-C39BAD62DBEE}" destId="{66145AE9-8DAC-49C9-8F3A-A836BF069D7E}" srcOrd="0" destOrd="0" parTransId="{5CEEC02E-2308-4EEF-8C14-6B28B8CBD4AD}" sibTransId="{D490A8FB-E278-47AA-BD88-1D057B69C1AE}"/>
    <dgm:cxn modelId="{7FBB2C36-B0CA-4E86-8A68-520F3B618620}" type="presOf" srcId="{EF29AC23-2C05-48D2-B19F-DCA1FAEA63BB}" destId="{4547B704-2727-46ED-B16C-7DD7600699FD}" srcOrd="0" destOrd="0" presId="urn:microsoft.com/office/officeart/2008/layout/HorizontalMultiLevelHierarchy"/>
    <dgm:cxn modelId="{DB599149-26CD-48F2-9B07-60E2781BCF7C}" type="presOf" srcId="{004EFB21-F5AA-4780-9C97-ED4434F66207}" destId="{58200CE1-3349-4E6E-AFC1-E12D15A3958D}" srcOrd="0" destOrd="0" presId="urn:microsoft.com/office/officeart/2008/layout/HorizontalMultiLevelHierarchy"/>
    <dgm:cxn modelId="{12303026-C29D-4895-86D8-3F72363ADD5A}" srcId="{4A3F071B-721A-459C-B0E0-FFC8E35D020A}" destId="{004EFB21-F5AA-4780-9C97-ED4434F66207}" srcOrd="1" destOrd="0" parTransId="{EF29AC23-2C05-48D2-B19F-DCA1FAEA63BB}" sibTransId="{EEC351DA-498B-469B-8667-DA3743C57DB7}"/>
    <dgm:cxn modelId="{77EA88CB-B090-467F-B2BC-E64E2539FC2E}" type="presOf" srcId="{ECAF2F0D-6AB3-45C8-BA7B-64851624C12E}" destId="{8BDBB766-40FC-4A6B-A4FE-EBE6D194853A}" srcOrd="0" destOrd="0" presId="urn:microsoft.com/office/officeart/2008/layout/HorizontalMultiLevelHierarchy"/>
    <dgm:cxn modelId="{BAC46179-E8AC-42C8-AF48-C76AE565CF53}" type="presOf" srcId="{66145AE9-8DAC-49C9-8F3A-A836BF069D7E}" destId="{9DC6764E-9B78-4E16-B682-0B46AD8A4531}" srcOrd="0" destOrd="0" presId="urn:microsoft.com/office/officeart/2008/layout/HorizontalMultiLevelHierarchy"/>
    <dgm:cxn modelId="{B7DB3D8F-2AC9-4526-BA93-0F3ACA8D1879}" type="presOf" srcId="{C97D9E3D-5924-4DA5-A15B-DC8242BB7088}" destId="{79C194D3-53FE-4D27-AD3F-D84BEEFF7A5B}" srcOrd="0" destOrd="0" presId="urn:microsoft.com/office/officeart/2008/layout/HorizontalMultiLevelHierarchy"/>
    <dgm:cxn modelId="{72C640BA-423D-4DDD-8360-7150085E3F5B}" type="presOf" srcId="{1499E1D6-A4B3-4BD1-8468-E2067C9DE212}" destId="{218F4802-51C4-4D75-AD2B-290E9AA0116E}" srcOrd="1" destOrd="0" presId="urn:microsoft.com/office/officeart/2008/layout/HorizontalMultiLevelHierarchy"/>
    <dgm:cxn modelId="{078CA7A1-6898-4C9D-BBDB-BA1AFDC38329}" type="presOf" srcId="{7DAA2E3F-D201-41DD-B931-D0B09C7CF82D}" destId="{CF460263-FDE4-4410-AFB2-FF3C2A98867E}" srcOrd="0" destOrd="0" presId="urn:microsoft.com/office/officeart/2008/layout/HorizontalMultiLevelHierarchy"/>
    <dgm:cxn modelId="{1186B85D-F6E5-4A80-AE74-1833D79A8FB7}" type="presParOf" srcId="{FF2356D4-9BA5-454B-B4C6-B667370A7D85}" destId="{401D8C43-AC5D-4C00-A30A-DF9F3F889CEC}" srcOrd="0" destOrd="0" presId="urn:microsoft.com/office/officeart/2008/layout/HorizontalMultiLevelHierarchy"/>
    <dgm:cxn modelId="{E4C1ECE4-F968-42B7-A442-3FC67087AFD3}" type="presParOf" srcId="{401D8C43-AC5D-4C00-A30A-DF9F3F889CEC}" destId="{9E7AC6A4-3141-4FF0-8EF8-0CBE6077CF15}" srcOrd="0" destOrd="0" presId="urn:microsoft.com/office/officeart/2008/layout/HorizontalMultiLevelHierarchy"/>
    <dgm:cxn modelId="{52726314-D75E-4655-800F-FB91036C9630}" type="presParOf" srcId="{401D8C43-AC5D-4C00-A30A-DF9F3F889CEC}" destId="{DCA0C501-5CD2-4BF6-ADAC-2878F98B822D}" srcOrd="1" destOrd="0" presId="urn:microsoft.com/office/officeart/2008/layout/HorizontalMultiLevelHierarchy"/>
    <dgm:cxn modelId="{AB28081D-0B0F-41E1-8D7D-FEDE2A7C222F}" type="presParOf" srcId="{DCA0C501-5CD2-4BF6-ADAC-2878F98B822D}" destId="{3071E37D-26C5-485F-8F82-29144FDF9653}" srcOrd="0" destOrd="0" presId="urn:microsoft.com/office/officeart/2008/layout/HorizontalMultiLevelHierarchy"/>
    <dgm:cxn modelId="{C51CF6FE-0E76-45BA-8313-D97343E229FD}" type="presParOf" srcId="{3071E37D-26C5-485F-8F82-29144FDF9653}" destId="{E5B12631-B072-4D5F-BCEF-9F5238CD2992}" srcOrd="0" destOrd="0" presId="urn:microsoft.com/office/officeart/2008/layout/HorizontalMultiLevelHierarchy"/>
    <dgm:cxn modelId="{CBC5BEA8-E4DD-4065-8EA3-A4D9E61B0E76}" type="presParOf" srcId="{DCA0C501-5CD2-4BF6-ADAC-2878F98B822D}" destId="{E63D3062-7B5D-4638-99D4-19AB6B4D669C}" srcOrd="1" destOrd="0" presId="urn:microsoft.com/office/officeart/2008/layout/HorizontalMultiLevelHierarchy"/>
    <dgm:cxn modelId="{755481A3-825F-4988-867D-76E2218A8C4D}" type="presParOf" srcId="{E63D3062-7B5D-4638-99D4-19AB6B4D669C}" destId="{F6FF8F91-57CA-4C36-8A98-47D17C8C498C}" srcOrd="0" destOrd="0" presId="urn:microsoft.com/office/officeart/2008/layout/HorizontalMultiLevelHierarchy"/>
    <dgm:cxn modelId="{F2E9D6FF-680E-4E7E-B7C2-48B6EA727F00}" type="presParOf" srcId="{E63D3062-7B5D-4638-99D4-19AB6B4D669C}" destId="{45534B23-0D56-47DB-957A-BF2959708981}" srcOrd="1" destOrd="0" presId="urn:microsoft.com/office/officeart/2008/layout/HorizontalMultiLevelHierarchy"/>
    <dgm:cxn modelId="{EA18542F-2D36-4909-AF60-0AC0E07D3545}" type="presParOf" srcId="{45534B23-0D56-47DB-957A-BF2959708981}" destId="{C45E695D-EE48-4537-A8B7-D608415284AA}" srcOrd="0" destOrd="0" presId="urn:microsoft.com/office/officeart/2008/layout/HorizontalMultiLevelHierarchy"/>
    <dgm:cxn modelId="{CEDC2685-E120-4A7A-B32C-F5647D06DCE2}" type="presParOf" srcId="{C45E695D-EE48-4537-A8B7-D608415284AA}" destId="{DD0A5A07-0CA9-45C3-B6BC-AE33C6071F3C}" srcOrd="0" destOrd="0" presId="urn:microsoft.com/office/officeart/2008/layout/HorizontalMultiLevelHierarchy"/>
    <dgm:cxn modelId="{A9134BF4-7B1B-4411-A0C2-7100E3B28861}" type="presParOf" srcId="{45534B23-0D56-47DB-957A-BF2959708981}" destId="{FE341321-5E67-4979-BAB9-CF3F24AFF98C}" srcOrd="1" destOrd="0" presId="urn:microsoft.com/office/officeart/2008/layout/HorizontalMultiLevelHierarchy"/>
    <dgm:cxn modelId="{62DA0D59-FB6E-451D-9CCC-E6EC7DF32472}" type="presParOf" srcId="{FE341321-5E67-4979-BAB9-CF3F24AFF98C}" destId="{9DC6764E-9B78-4E16-B682-0B46AD8A4531}" srcOrd="0" destOrd="0" presId="urn:microsoft.com/office/officeart/2008/layout/HorizontalMultiLevelHierarchy"/>
    <dgm:cxn modelId="{6BC06EBE-6E2A-449C-A74C-1E2F61B6391D}" type="presParOf" srcId="{FE341321-5E67-4979-BAB9-CF3F24AFF98C}" destId="{547C69E7-7A61-4209-9EFF-ADDE0F222213}" srcOrd="1" destOrd="0" presId="urn:microsoft.com/office/officeart/2008/layout/HorizontalMultiLevelHierarchy"/>
    <dgm:cxn modelId="{D1015D3A-B93A-4BEE-8A47-65EBD563DB70}" type="presParOf" srcId="{45534B23-0D56-47DB-957A-BF2959708981}" destId="{33B9BC14-DC1C-4B72-A57B-DDC688D2FBDE}" srcOrd="2" destOrd="0" presId="urn:microsoft.com/office/officeart/2008/layout/HorizontalMultiLevelHierarchy"/>
    <dgm:cxn modelId="{1D7D01F4-5C58-405D-97D0-2CE6CFE602F7}" type="presParOf" srcId="{33B9BC14-DC1C-4B72-A57B-DDC688D2FBDE}" destId="{08534588-B41A-4358-95D0-2AC8E4C23736}" srcOrd="0" destOrd="0" presId="urn:microsoft.com/office/officeart/2008/layout/HorizontalMultiLevelHierarchy"/>
    <dgm:cxn modelId="{7C4DFE3C-F94E-4246-BC62-6105A93E6D36}" type="presParOf" srcId="{45534B23-0D56-47DB-957A-BF2959708981}" destId="{DFCC1608-BA6D-440E-B766-8D3DE5451FC8}" srcOrd="3" destOrd="0" presId="urn:microsoft.com/office/officeart/2008/layout/HorizontalMultiLevelHierarchy"/>
    <dgm:cxn modelId="{DE913176-AB4C-4079-9276-94FD79859801}" type="presParOf" srcId="{DFCC1608-BA6D-440E-B766-8D3DE5451FC8}" destId="{DF7A0D79-1926-4F6B-B968-9A88FF219111}" srcOrd="0" destOrd="0" presId="urn:microsoft.com/office/officeart/2008/layout/HorizontalMultiLevelHierarchy"/>
    <dgm:cxn modelId="{B4B1912C-E483-41E2-9111-BA89C0ED915F}" type="presParOf" srcId="{DFCC1608-BA6D-440E-B766-8D3DE5451FC8}" destId="{238A5FE2-1630-48BD-80B1-47D17E75F4A5}" srcOrd="1" destOrd="0" presId="urn:microsoft.com/office/officeart/2008/layout/HorizontalMultiLevelHierarchy"/>
    <dgm:cxn modelId="{836A4B50-D16F-43CF-87BA-3E8C9F1FB547}" type="presParOf" srcId="{45534B23-0D56-47DB-957A-BF2959708981}" destId="{2EE9FA7A-2FE9-402E-A56B-09A7A65EA4E1}" srcOrd="4" destOrd="0" presId="urn:microsoft.com/office/officeart/2008/layout/HorizontalMultiLevelHierarchy"/>
    <dgm:cxn modelId="{DDA2CE83-C747-44FF-805E-1AA133907E31}" type="presParOf" srcId="{2EE9FA7A-2FE9-402E-A56B-09A7A65EA4E1}" destId="{5A44C372-2A6F-4537-83E7-80EB68488599}" srcOrd="0" destOrd="0" presId="urn:microsoft.com/office/officeart/2008/layout/HorizontalMultiLevelHierarchy"/>
    <dgm:cxn modelId="{E80A6EB9-5A13-47DB-91E5-79835EDC499E}" type="presParOf" srcId="{45534B23-0D56-47DB-957A-BF2959708981}" destId="{0766B8C7-D05C-4A39-90A5-75595AD0FF0E}" srcOrd="5" destOrd="0" presId="urn:microsoft.com/office/officeart/2008/layout/HorizontalMultiLevelHierarchy"/>
    <dgm:cxn modelId="{7C62B834-20E5-4BE5-8F64-63B7C9008AA6}" type="presParOf" srcId="{0766B8C7-D05C-4A39-90A5-75595AD0FF0E}" destId="{79C194D3-53FE-4D27-AD3F-D84BEEFF7A5B}" srcOrd="0" destOrd="0" presId="urn:microsoft.com/office/officeart/2008/layout/HorizontalMultiLevelHierarchy"/>
    <dgm:cxn modelId="{8501E1E3-EA35-4991-BFAC-C9EE594F3927}" type="presParOf" srcId="{0766B8C7-D05C-4A39-90A5-75595AD0FF0E}" destId="{881056A2-4040-492F-B645-C097B7CC415D}" srcOrd="1" destOrd="0" presId="urn:microsoft.com/office/officeart/2008/layout/HorizontalMultiLevelHierarchy"/>
    <dgm:cxn modelId="{846F5EFB-1791-4212-BFB1-5E90A3E2DCC8}" type="presParOf" srcId="{DCA0C501-5CD2-4BF6-ADAC-2878F98B822D}" destId="{4547B704-2727-46ED-B16C-7DD7600699FD}" srcOrd="2" destOrd="0" presId="urn:microsoft.com/office/officeart/2008/layout/HorizontalMultiLevelHierarchy"/>
    <dgm:cxn modelId="{9D85264A-BAC2-4BD6-87FF-67D3468A429D}" type="presParOf" srcId="{4547B704-2727-46ED-B16C-7DD7600699FD}" destId="{300BA2D5-EDE1-4524-8F0C-B3A9345A68A0}" srcOrd="0" destOrd="0" presId="urn:microsoft.com/office/officeart/2008/layout/HorizontalMultiLevelHierarchy"/>
    <dgm:cxn modelId="{A8D33FB3-FF95-40E2-AE9A-071AA8FD4A59}" type="presParOf" srcId="{DCA0C501-5CD2-4BF6-ADAC-2878F98B822D}" destId="{29EA2863-A917-4AA0-B9B8-4FA8D2A5247E}" srcOrd="3" destOrd="0" presId="urn:microsoft.com/office/officeart/2008/layout/HorizontalMultiLevelHierarchy"/>
    <dgm:cxn modelId="{C544ACF7-7AA7-4A2E-811A-782739369771}" type="presParOf" srcId="{29EA2863-A917-4AA0-B9B8-4FA8D2A5247E}" destId="{58200CE1-3349-4E6E-AFC1-E12D15A3958D}" srcOrd="0" destOrd="0" presId="urn:microsoft.com/office/officeart/2008/layout/HorizontalMultiLevelHierarchy"/>
    <dgm:cxn modelId="{DD81C15D-818A-41AC-88ED-7CC3DAE75B92}" type="presParOf" srcId="{29EA2863-A917-4AA0-B9B8-4FA8D2A5247E}" destId="{E42018C1-DBC9-491A-BF12-9B23074FD3A8}" srcOrd="1" destOrd="0" presId="urn:microsoft.com/office/officeart/2008/layout/HorizontalMultiLevelHierarchy"/>
    <dgm:cxn modelId="{828FF763-326F-4B64-B5F3-C1E3E4BC8662}" type="presParOf" srcId="{E42018C1-DBC9-491A-BF12-9B23074FD3A8}" destId="{8BDBB766-40FC-4A6B-A4FE-EBE6D194853A}" srcOrd="0" destOrd="0" presId="urn:microsoft.com/office/officeart/2008/layout/HorizontalMultiLevelHierarchy"/>
    <dgm:cxn modelId="{3975E288-0195-4E30-AAE4-4CF7EFC02474}" type="presParOf" srcId="{8BDBB766-40FC-4A6B-A4FE-EBE6D194853A}" destId="{DA4A688C-D1DC-4547-8BDC-591C182C50C9}" srcOrd="0" destOrd="0" presId="urn:microsoft.com/office/officeart/2008/layout/HorizontalMultiLevelHierarchy"/>
    <dgm:cxn modelId="{9BF0F0F1-F6B6-4877-8A6C-D596330CCAB5}" type="presParOf" srcId="{E42018C1-DBC9-491A-BF12-9B23074FD3A8}" destId="{D477248D-4371-4308-90D2-F61F33F3B75F}" srcOrd="1" destOrd="0" presId="urn:microsoft.com/office/officeart/2008/layout/HorizontalMultiLevelHierarchy"/>
    <dgm:cxn modelId="{F860BE7A-3E92-455A-9C03-20CB01E9ADE7}" type="presParOf" srcId="{D477248D-4371-4308-90D2-F61F33F3B75F}" destId="{1FCBFA16-5AC0-4BBA-8828-9667CA0E0C08}" srcOrd="0" destOrd="0" presId="urn:microsoft.com/office/officeart/2008/layout/HorizontalMultiLevelHierarchy"/>
    <dgm:cxn modelId="{BD6F5057-CB64-48CD-B9C5-12E6725C9E2E}" type="presParOf" srcId="{D477248D-4371-4308-90D2-F61F33F3B75F}" destId="{6383FEDA-FF7D-4985-8382-4E4662760072}" srcOrd="1" destOrd="0" presId="urn:microsoft.com/office/officeart/2008/layout/HorizontalMultiLevelHierarchy"/>
    <dgm:cxn modelId="{AE2AFBDC-8BD2-49CF-823A-6C24CC303279}" type="presParOf" srcId="{E42018C1-DBC9-491A-BF12-9B23074FD3A8}" destId="{85A2C057-ABBB-402A-A5A0-BFACFE36F33E}" srcOrd="2" destOrd="0" presId="urn:microsoft.com/office/officeart/2008/layout/HorizontalMultiLevelHierarchy"/>
    <dgm:cxn modelId="{2F0F96B0-0DD6-4DFE-8A86-F29B16261CB4}" type="presParOf" srcId="{85A2C057-ABBB-402A-A5A0-BFACFE36F33E}" destId="{218F4802-51C4-4D75-AD2B-290E9AA0116E}" srcOrd="0" destOrd="0" presId="urn:microsoft.com/office/officeart/2008/layout/HorizontalMultiLevelHierarchy"/>
    <dgm:cxn modelId="{DF43B8C7-8EF7-42C5-949B-ECCCD6FF6741}" type="presParOf" srcId="{E42018C1-DBC9-491A-BF12-9B23074FD3A8}" destId="{B088F176-9880-47A8-82EA-39A3247F1733}" srcOrd="3" destOrd="0" presId="urn:microsoft.com/office/officeart/2008/layout/HorizontalMultiLevelHierarchy"/>
    <dgm:cxn modelId="{B8121B6E-06CF-44D0-B06D-F1DCAC22BFBA}" type="presParOf" srcId="{B088F176-9880-47A8-82EA-39A3247F1733}" destId="{883426D2-62C6-4FA6-ABAF-0063702024DB}" srcOrd="0" destOrd="0" presId="urn:microsoft.com/office/officeart/2008/layout/HorizontalMultiLevelHierarchy"/>
    <dgm:cxn modelId="{1CF7FA35-61F9-4236-8D1A-56EDDF56A985}" type="presParOf" srcId="{B088F176-9880-47A8-82EA-39A3247F1733}" destId="{BC33C85E-5D8A-4445-A1E6-DEEFC90E934F}" srcOrd="1" destOrd="0" presId="urn:microsoft.com/office/officeart/2008/layout/HorizontalMultiLevelHierarchy"/>
    <dgm:cxn modelId="{B48B3E60-A668-48D1-B804-58BD772CD462}" type="presParOf" srcId="{DCA0C501-5CD2-4BF6-ADAC-2878F98B822D}" destId="{CF460263-FDE4-4410-AFB2-FF3C2A98867E}" srcOrd="4" destOrd="0" presId="urn:microsoft.com/office/officeart/2008/layout/HorizontalMultiLevelHierarchy"/>
    <dgm:cxn modelId="{E35690E3-9DDD-4762-BC72-F4587520ADBC}" type="presParOf" srcId="{CF460263-FDE4-4410-AFB2-FF3C2A98867E}" destId="{1874CD52-3F07-4781-8C6F-E64DFB267A06}" srcOrd="0" destOrd="0" presId="urn:microsoft.com/office/officeart/2008/layout/HorizontalMultiLevelHierarchy"/>
    <dgm:cxn modelId="{55BB7DAF-AE27-49E9-A21A-E817A95343EF}" type="presParOf" srcId="{DCA0C501-5CD2-4BF6-ADAC-2878F98B822D}" destId="{EE60675F-47B4-4BCC-B7CB-1BB3211C80B4}" srcOrd="5" destOrd="0" presId="urn:microsoft.com/office/officeart/2008/layout/HorizontalMultiLevelHierarchy"/>
    <dgm:cxn modelId="{B4F87187-4419-402F-B984-C6AAD93903E3}" type="presParOf" srcId="{EE60675F-47B4-4BCC-B7CB-1BB3211C80B4}" destId="{9E37B49D-772D-4FD2-8407-34E7ECF1F53E}" srcOrd="0" destOrd="0" presId="urn:microsoft.com/office/officeart/2008/layout/HorizontalMultiLevelHierarchy"/>
    <dgm:cxn modelId="{53EE20CC-A2EA-4931-8952-EDD1F288BB38}" type="presParOf" srcId="{EE60675F-47B4-4BCC-B7CB-1BB3211C80B4}" destId="{AC947A6E-72CA-4249-B3D4-7588F63C747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7C9CF7-7192-4E25-885D-88033CB23825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BD36A5D-E3C7-4F3C-9093-2D39EC6C7A88}">
      <dgm:prSet phldrT="[文本]"/>
      <dgm:spPr/>
      <dgm:t>
        <a:bodyPr/>
        <a:lstStyle/>
        <a:p>
          <a:r>
            <a:rPr lang="zh-CN" altLang="en-US" dirty="0" smtClean="0"/>
            <a:t>分布式锁</a:t>
          </a:r>
          <a:endParaRPr lang="zh-CN" altLang="en-US" dirty="0"/>
        </a:p>
      </dgm:t>
    </dgm:pt>
    <dgm:pt modelId="{0681EB2E-49B0-426D-9ADE-E51E59E2C74B}" type="parTrans" cxnId="{5245B6C0-E6A7-4066-86CB-3B0F3C9425B6}">
      <dgm:prSet/>
      <dgm:spPr/>
      <dgm:t>
        <a:bodyPr/>
        <a:lstStyle/>
        <a:p>
          <a:endParaRPr lang="zh-CN" altLang="en-US"/>
        </a:p>
      </dgm:t>
    </dgm:pt>
    <dgm:pt modelId="{9AE0C713-3A02-4E14-BD46-6E44016A8E68}" type="sibTrans" cxnId="{5245B6C0-E6A7-4066-86CB-3B0F3C9425B6}">
      <dgm:prSet/>
      <dgm:spPr/>
      <dgm:t>
        <a:bodyPr/>
        <a:lstStyle/>
        <a:p>
          <a:endParaRPr lang="zh-CN" altLang="en-US"/>
        </a:p>
      </dgm:t>
    </dgm:pt>
    <dgm:pt modelId="{A003085F-1DCC-4915-80F5-ABC288AA2272}">
      <dgm:prSet phldrT="[文本]"/>
      <dgm:spPr/>
      <dgm:t>
        <a:bodyPr/>
        <a:lstStyle/>
        <a:p>
          <a:r>
            <a:rPr lang="zh-CN" altLang="en-US" dirty="0" smtClean="0"/>
            <a:t>什么是分布式锁</a:t>
          </a:r>
          <a:endParaRPr lang="zh-CN" altLang="en-US" dirty="0"/>
        </a:p>
      </dgm:t>
    </dgm:pt>
    <dgm:pt modelId="{B94A5AFE-EA80-4760-84B2-559A138331F3}" type="parTrans" cxnId="{F5EDCD23-FEEC-4A41-8178-1FE40E685EC5}">
      <dgm:prSet/>
      <dgm:spPr/>
      <dgm:t>
        <a:bodyPr/>
        <a:lstStyle/>
        <a:p>
          <a:endParaRPr lang="zh-CN" altLang="en-US"/>
        </a:p>
      </dgm:t>
    </dgm:pt>
    <dgm:pt modelId="{E6479C31-80DF-40AC-922E-E1756881DE2F}" type="sibTrans" cxnId="{F5EDCD23-FEEC-4A41-8178-1FE40E685EC5}">
      <dgm:prSet/>
      <dgm:spPr/>
      <dgm:t>
        <a:bodyPr/>
        <a:lstStyle/>
        <a:p>
          <a:endParaRPr lang="zh-CN" altLang="en-US"/>
        </a:p>
      </dgm:t>
    </dgm:pt>
    <dgm:pt modelId="{E766BD4F-5ECA-4771-8E23-923D077471E8}">
      <dgm:prSet phldrT="[文本]"/>
      <dgm:spPr/>
      <dgm:t>
        <a:bodyPr/>
        <a:lstStyle/>
        <a:p>
          <a:r>
            <a:rPr lang="zh-CN" altLang="en-US" dirty="0" smtClean="0"/>
            <a:t>分布式锁的引入</a:t>
          </a:r>
          <a:endParaRPr lang="zh-CN" altLang="en-US" dirty="0"/>
        </a:p>
      </dgm:t>
    </dgm:pt>
    <dgm:pt modelId="{629626BE-75DD-43B0-8765-A9421F7D9A16}" type="parTrans" cxnId="{AD85284B-0D8D-4DC4-B70A-ED50347D72E6}">
      <dgm:prSet/>
      <dgm:spPr/>
      <dgm:t>
        <a:bodyPr/>
        <a:lstStyle/>
        <a:p>
          <a:endParaRPr lang="zh-CN" altLang="en-US"/>
        </a:p>
      </dgm:t>
    </dgm:pt>
    <dgm:pt modelId="{A6C9EF8B-CB62-40E2-A6CB-1836A971252E}" type="sibTrans" cxnId="{AD85284B-0D8D-4DC4-B70A-ED50347D72E6}">
      <dgm:prSet/>
      <dgm:spPr/>
      <dgm:t>
        <a:bodyPr/>
        <a:lstStyle/>
        <a:p>
          <a:endParaRPr lang="zh-CN" altLang="en-US"/>
        </a:p>
      </dgm:t>
    </dgm:pt>
    <dgm:pt modelId="{DAB2D737-E441-408F-AF54-1C5F9CDA2433}">
      <dgm:prSet phldrT="[文本]"/>
      <dgm:spPr/>
      <dgm:t>
        <a:bodyPr/>
        <a:lstStyle/>
        <a:p>
          <a:r>
            <a:rPr lang="zh-CN" altLang="en-US" dirty="0" smtClean="0"/>
            <a:t>分布式锁的应用场景</a:t>
          </a:r>
          <a:endParaRPr lang="zh-CN" altLang="en-US" dirty="0"/>
        </a:p>
      </dgm:t>
    </dgm:pt>
    <dgm:pt modelId="{82CC9C26-9E3F-48E0-885D-24157EF04615}" type="parTrans" cxnId="{616774BE-C352-4EBB-94E6-5B9FC51E65A1}">
      <dgm:prSet/>
      <dgm:spPr/>
      <dgm:t>
        <a:bodyPr/>
        <a:lstStyle/>
        <a:p>
          <a:endParaRPr lang="zh-CN" altLang="en-US"/>
        </a:p>
      </dgm:t>
    </dgm:pt>
    <dgm:pt modelId="{3BD92A88-A515-469B-B8D8-20EFC0FF21FF}" type="sibTrans" cxnId="{616774BE-C352-4EBB-94E6-5B9FC51E65A1}">
      <dgm:prSet/>
      <dgm:spPr/>
      <dgm:t>
        <a:bodyPr/>
        <a:lstStyle/>
        <a:p>
          <a:endParaRPr lang="zh-CN" altLang="en-US"/>
        </a:p>
      </dgm:t>
    </dgm:pt>
    <dgm:pt modelId="{E6AC291D-D989-4B40-8EDD-E3579C35EEB2}">
      <dgm:prSet/>
      <dgm:spPr/>
      <dgm:t>
        <a:bodyPr/>
        <a:lstStyle/>
        <a:p>
          <a:r>
            <a:rPr lang="zh-CN" altLang="en-US" dirty="0" smtClean="0"/>
            <a:t>传统的锁</a:t>
          </a:r>
          <a:endParaRPr lang="zh-CN" altLang="en-US" dirty="0"/>
        </a:p>
      </dgm:t>
    </dgm:pt>
    <dgm:pt modelId="{14D201C1-A6F3-423E-9F6D-4ED1126E2F98}" type="parTrans" cxnId="{091C0179-823D-4313-8A31-C9BDAE7A4D2C}">
      <dgm:prSet/>
      <dgm:spPr/>
      <dgm:t>
        <a:bodyPr/>
        <a:lstStyle/>
        <a:p>
          <a:endParaRPr lang="zh-CN" altLang="en-US"/>
        </a:p>
      </dgm:t>
    </dgm:pt>
    <dgm:pt modelId="{A4995195-A3F1-437D-8BD9-64AF5F596311}" type="sibTrans" cxnId="{091C0179-823D-4313-8A31-C9BDAE7A4D2C}">
      <dgm:prSet/>
      <dgm:spPr/>
      <dgm:t>
        <a:bodyPr/>
        <a:lstStyle/>
        <a:p>
          <a:endParaRPr lang="zh-CN" altLang="en-US"/>
        </a:p>
      </dgm:t>
    </dgm:pt>
    <dgm:pt modelId="{C765487E-5931-49B0-BA60-06F633326D42}" type="pres">
      <dgm:prSet presAssocID="{BD7C9CF7-7192-4E25-885D-88033CB2382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9C54752C-99FD-4A4A-8CDF-B17C58D0BE30}" type="pres">
      <dgm:prSet presAssocID="{DBD36A5D-E3C7-4F3C-9093-2D39EC6C7A88}" presName="thickLine" presStyleLbl="alignNode1" presStyleIdx="0" presStyleCnt="1"/>
      <dgm:spPr/>
    </dgm:pt>
    <dgm:pt modelId="{CD0C6AC3-991E-45B7-9AA8-E9C0E6FF681A}" type="pres">
      <dgm:prSet presAssocID="{DBD36A5D-E3C7-4F3C-9093-2D39EC6C7A88}" presName="horz1" presStyleCnt="0"/>
      <dgm:spPr/>
    </dgm:pt>
    <dgm:pt modelId="{210B8F33-422D-44DC-8538-07FDBCFFAA11}" type="pres">
      <dgm:prSet presAssocID="{DBD36A5D-E3C7-4F3C-9093-2D39EC6C7A88}" presName="tx1" presStyleLbl="revTx" presStyleIdx="0" presStyleCnt="5"/>
      <dgm:spPr/>
      <dgm:t>
        <a:bodyPr/>
        <a:lstStyle/>
        <a:p>
          <a:endParaRPr lang="zh-CN" altLang="en-US"/>
        </a:p>
      </dgm:t>
    </dgm:pt>
    <dgm:pt modelId="{8BF3FCF8-FC22-4D41-8B65-2320D16E068A}" type="pres">
      <dgm:prSet presAssocID="{DBD36A5D-E3C7-4F3C-9093-2D39EC6C7A88}" presName="vert1" presStyleCnt="0"/>
      <dgm:spPr/>
    </dgm:pt>
    <dgm:pt modelId="{330AB94E-8214-4C29-97DD-76281F046F96}" type="pres">
      <dgm:prSet presAssocID="{A003085F-1DCC-4915-80F5-ABC288AA2272}" presName="vertSpace2a" presStyleCnt="0"/>
      <dgm:spPr/>
    </dgm:pt>
    <dgm:pt modelId="{7D854F96-4F6F-4941-8D30-633956EA22C3}" type="pres">
      <dgm:prSet presAssocID="{A003085F-1DCC-4915-80F5-ABC288AA2272}" presName="horz2" presStyleCnt="0"/>
      <dgm:spPr/>
    </dgm:pt>
    <dgm:pt modelId="{27B2A45A-24D2-4CDD-B5A2-F00895021D9A}" type="pres">
      <dgm:prSet presAssocID="{A003085F-1DCC-4915-80F5-ABC288AA2272}" presName="horzSpace2" presStyleCnt="0"/>
      <dgm:spPr/>
    </dgm:pt>
    <dgm:pt modelId="{C42982AE-2E25-4631-B2EC-C9E65B5BE30B}" type="pres">
      <dgm:prSet presAssocID="{A003085F-1DCC-4915-80F5-ABC288AA2272}" presName="tx2" presStyleLbl="revTx" presStyleIdx="1" presStyleCnt="5"/>
      <dgm:spPr/>
      <dgm:t>
        <a:bodyPr/>
        <a:lstStyle/>
        <a:p>
          <a:endParaRPr lang="zh-CN" altLang="en-US"/>
        </a:p>
      </dgm:t>
    </dgm:pt>
    <dgm:pt modelId="{4B3E9092-BE54-40F6-806A-75DE7A032CEE}" type="pres">
      <dgm:prSet presAssocID="{A003085F-1DCC-4915-80F5-ABC288AA2272}" presName="vert2" presStyleCnt="0"/>
      <dgm:spPr/>
    </dgm:pt>
    <dgm:pt modelId="{CB973076-7966-4EB1-888A-5741D2885499}" type="pres">
      <dgm:prSet presAssocID="{A003085F-1DCC-4915-80F5-ABC288AA2272}" presName="thinLine2b" presStyleLbl="callout" presStyleIdx="0" presStyleCnt="4"/>
      <dgm:spPr/>
    </dgm:pt>
    <dgm:pt modelId="{B32DD8A9-6F8F-4729-AE9E-816A006E653F}" type="pres">
      <dgm:prSet presAssocID="{A003085F-1DCC-4915-80F5-ABC288AA2272}" presName="vertSpace2b" presStyleCnt="0"/>
      <dgm:spPr/>
    </dgm:pt>
    <dgm:pt modelId="{C54BD6AB-CCD2-4FEB-822B-BF27CFC2F4C8}" type="pres">
      <dgm:prSet presAssocID="{E6AC291D-D989-4B40-8EDD-E3579C35EEB2}" presName="horz2" presStyleCnt="0"/>
      <dgm:spPr/>
    </dgm:pt>
    <dgm:pt modelId="{A3251408-239B-4DB4-BB96-171C480D9782}" type="pres">
      <dgm:prSet presAssocID="{E6AC291D-D989-4B40-8EDD-E3579C35EEB2}" presName="horzSpace2" presStyleCnt="0"/>
      <dgm:spPr/>
    </dgm:pt>
    <dgm:pt modelId="{91B90DFA-9F1E-477E-9ACB-A1D09BDADEA3}" type="pres">
      <dgm:prSet presAssocID="{E6AC291D-D989-4B40-8EDD-E3579C35EEB2}" presName="tx2" presStyleLbl="revTx" presStyleIdx="2" presStyleCnt="5"/>
      <dgm:spPr/>
      <dgm:t>
        <a:bodyPr/>
        <a:lstStyle/>
        <a:p>
          <a:endParaRPr lang="zh-CN" altLang="en-US"/>
        </a:p>
      </dgm:t>
    </dgm:pt>
    <dgm:pt modelId="{8A50613F-385C-4A59-BD06-23D301F96E76}" type="pres">
      <dgm:prSet presAssocID="{E6AC291D-D989-4B40-8EDD-E3579C35EEB2}" presName="vert2" presStyleCnt="0"/>
      <dgm:spPr/>
    </dgm:pt>
    <dgm:pt modelId="{86A292AB-D0AA-4CEA-B3CA-C25119B556CB}" type="pres">
      <dgm:prSet presAssocID="{E6AC291D-D989-4B40-8EDD-E3579C35EEB2}" presName="thinLine2b" presStyleLbl="callout" presStyleIdx="1" presStyleCnt="4"/>
      <dgm:spPr/>
    </dgm:pt>
    <dgm:pt modelId="{83F4050F-033D-4A68-B821-B2C7EEA3A0CF}" type="pres">
      <dgm:prSet presAssocID="{E6AC291D-D989-4B40-8EDD-E3579C35EEB2}" presName="vertSpace2b" presStyleCnt="0"/>
      <dgm:spPr/>
    </dgm:pt>
    <dgm:pt modelId="{C912D532-A32E-408E-8102-43C63A56F03A}" type="pres">
      <dgm:prSet presAssocID="{E766BD4F-5ECA-4771-8E23-923D077471E8}" presName="horz2" presStyleCnt="0"/>
      <dgm:spPr/>
    </dgm:pt>
    <dgm:pt modelId="{F69F0B4F-582E-4E27-A427-14AFE8505F79}" type="pres">
      <dgm:prSet presAssocID="{E766BD4F-5ECA-4771-8E23-923D077471E8}" presName="horzSpace2" presStyleCnt="0"/>
      <dgm:spPr/>
    </dgm:pt>
    <dgm:pt modelId="{2AF386F2-5DA9-4CEF-A77B-E0603DDFF7D7}" type="pres">
      <dgm:prSet presAssocID="{E766BD4F-5ECA-4771-8E23-923D077471E8}" presName="tx2" presStyleLbl="revTx" presStyleIdx="3" presStyleCnt="5"/>
      <dgm:spPr/>
      <dgm:t>
        <a:bodyPr/>
        <a:lstStyle/>
        <a:p>
          <a:endParaRPr lang="zh-CN" altLang="en-US"/>
        </a:p>
      </dgm:t>
    </dgm:pt>
    <dgm:pt modelId="{0155E5EC-96B2-4977-951F-C23DBA126CC6}" type="pres">
      <dgm:prSet presAssocID="{E766BD4F-5ECA-4771-8E23-923D077471E8}" presName="vert2" presStyleCnt="0"/>
      <dgm:spPr/>
    </dgm:pt>
    <dgm:pt modelId="{C63150FA-C51D-461B-A5BD-69E23A7EC94D}" type="pres">
      <dgm:prSet presAssocID="{E766BD4F-5ECA-4771-8E23-923D077471E8}" presName="thinLine2b" presStyleLbl="callout" presStyleIdx="2" presStyleCnt="4"/>
      <dgm:spPr/>
    </dgm:pt>
    <dgm:pt modelId="{D75A7E4E-D2DE-4606-8A59-359AF989108A}" type="pres">
      <dgm:prSet presAssocID="{E766BD4F-5ECA-4771-8E23-923D077471E8}" presName="vertSpace2b" presStyleCnt="0"/>
      <dgm:spPr/>
    </dgm:pt>
    <dgm:pt modelId="{50B41433-8502-4E21-B54C-088240A1DD97}" type="pres">
      <dgm:prSet presAssocID="{DAB2D737-E441-408F-AF54-1C5F9CDA2433}" presName="horz2" presStyleCnt="0"/>
      <dgm:spPr/>
    </dgm:pt>
    <dgm:pt modelId="{D74B9AC8-2FBC-4063-B054-0FAC7FD07B70}" type="pres">
      <dgm:prSet presAssocID="{DAB2D737-E441-408F-AF54-1C5F9CDA2433}" presName="horzSpace2" presStyleCnt="0"/>
      <dgm:spPr/>
    </dgm:pt>
    <dgm:pt modelId="{088ABA9F-EC5F-4D72-B24D-A78026C2ED82}" type="pres">
      <dgm:prSet presAssocID="{DAB2D737-E441-408F-AF54-1C5F9CDA2433}" presName="tx2" presStyleLbl="revTx" presStyleIdx="4" presStyleCnt="5"/>
      <dgm:spPr/>
      <dgm:t>
        <a:bodyPr/>
        <a:lstStyle/>
        <a:p>
          <a:endParaRPr lang="zh-CN" altLang="en-US"/>
        </a:p>
      </dgm:t>
    </dgm:pt>
    <dgm:pt modelId="{BF3B3FB0-8286-48BE-8A5D-37CF2847EA31}" type="pres">
      <dgm:prSet presAssocID="{DAB2D737-E441-408F-AF54-1C5F9CDA2433}" presName="vert2" presStyleCnt="0"/>
      <dgm:spPr/>
    </dgm:pt>
    <dgm:pt modelId="{FFA1B6EA-E316-47F4-8A1C-4C317BE63109}" type="pres">
      <dgm:prSet presAssocID="{DAB2D737-E441-408F-AF54-1C5F9CDA2433}" presName="thinLine2b" presStyleLbl="callout" presStyleIdx="3" presStyleCnt="4"/>
      <dgm:spPr/>
    </dgm:pt>
    <dgm:pt modelId="{F4378DFA-0FAA-4410-A26F-A8871A707C33}" type="pres">
      <dgm:prSet presAssocID="{DAB2D737-E441-408F-AF54-1C5F9CDA2433}" presName="vertSpace2b" presStyleCnt="0"/>
      <dgm:spPr/>
    </dgm:pt>
  </dgm:ptLst>
  <dgm:cxnLst>
    <dgm:cxn modelId="{AD85284B-0D8D-4DC4-B70A-ED50347D72E6}" srcId="{DBD36A5D-E3C7-4F3C-9093-2D39EC6C7A88}" destId="{E766BD4F-5ECA-4771-8E23-923D077471E8}" srcOrd="2" destOrd="0" parTransId="{629626BE-75DD-43B0-8765-A9421F7D9A16}" sibTransId="{A6C9EF8B-CB62-40E2-A6CB-1836A971252E}"/>
    <dgm:cxn modelId="{5245B6C0-E6A7-4066-86CB-3B0F3C9425B6}" srcId="{BD7C9CF7-7192-4E25-885D-88033CB23825}" destId="{DBD36A5D-E3C7-4F3C-9093-2D39EC6C7A88}" srcOrd="0" destOrd="0" parTransId="{0681EB2E-49B0-426D-9ADE-E51E59E2C74B}" sibTransId="{9AE0C713-3A02-4E14-BD46-6E44016A8E68}"/>
    <dgm:cxn modelId="{970B0496-1F02-425B-85BD-CE9614089B51}" type="presOf" srcId="{E6AC291D-D989-4B40-8EDD-E3579C35EEB2}" destId="{91B90DFA-9F1E-477E-9ACB-A1D09BDADEA3}" srcOrd="0" destOrd="0" presId="urn:microsoft.com/office/officeart/2008/layout/LinedList"/>
    <dgm:cxn modelId="{C4FA4654-8F7F-4A75-97F3-ED5E8F544B0E}" type="presOf" srcId="{A003085F-1DCC-4915-80F5-ABC288AA2272}" destId="{C42982AE-2E25-4631-B2EC-C9E65B5BE30B}" srcOrd="0" destOrd="0" presId="urn:microsoft.com/office/officeart/2008/layout/LinedList"/>
    <dgm:cxn modelId="{616774BE-C352-4EBB-94E6-5B9FC51E65A1}" srcId="{DBD36A5D-E3C7-4F3C-9093-2D39EC6C7A88}" destId="{DAB2D737-E441-408F-AF54-1C5F9CDA2433}" srcOrd="3" destOrd="0" parTransId="{82CC9C26-9E3F-48E0-885D-24157EF04615}" sibTransId="{3BD92A88-A515-469B-B8D8-20EFC0FF21FF}"/>
    <dgm:cxn modelId="{D290A8DD-E325-4FEC-9208-16BB2BD5614A}" type="presOf" srcId="{BD7C9CF7-7192-4E25-885D-88033CB23825}" destId="{C765487E-5931-49B0-BA60-06F633326D42}" srcOrd="0" destOrd="0" presId="urn:microsoft.com/office/officeart/2008/layout/LinedList"/>
    <dgm:cxn modelId="{091C0179-823D-4313-8A31-C9BDAE7A4D2C}" srcId="{DBD36A5D-E3C7-4F3C-9093-2D39EC6C7A88}" destId="{E6AC291D-D989-4B40-8EDD-E3579C35EEB2}" srcOrd="1" destOrd="0" parTransId="{14D201C1-A6F3-423E-9F6D-4ED1126E2F98}" sibTransId="{A4995195-A3F1-437D-8BD9-64AF5F596311}"/>
    <dgm:cxn modelId="{F5EDCD23-FEEC-4A41-8178-1FE40E685EC5}" srcId="{DBD36A5D-E3C7-4F3C-9093-2D39EC6C7A88}" destId="{A003085F-1DCC-4915-80F5-ABC288AA2272}" srcOrd="0" destOrd="0" parTransId="{B94A5AFE-EA80-4760-84B2-559A138331F3}" sibTransId="{E6479C31-80DF-40AC-922E-E1756881DE2F}"/>
    <dgm:cxn modelId="{BE9D6864-5B9F-4696-B59D-A092BAB909B7}" type="presOf" srcId="{DBD36A5D-E3C7-4F3C-9093-2D39EC6C7A88}" destId="{210B8F33-422D-44DC-8538-07FDBCFFAA11}" srcOrd="0" destOrd="0" presId="urn:microsoft.com/office/officeart/2008/layout/LinedList"/>
    <dgm:cxn modelId="{FC3103B8-27AB-4ED3-B9E1-14BB296DC3D3}" type="presOf" srcId="{DAB2D737-E441-408F-AF54-1C5F9CDA2433}" destId="{088ABA9F-EC5F-4D72-B24D-A78026C2ED82}" srcOrd="0" destOrd="0" presId="urn:microsoft.com/office/officeart/2008/layout/LinedList"/>
    <dgm:cxn modelId="{0EA55404-C005-408C-8BD7-A4B22E218599}" type="presOf" srcId="{E766BD4F-5ECA-4771-8E23-923D077471E8}" destId="{2AF386F2-5DA9-4CEF-A77B-E0603DDFF7D7}" srcOrd="0" destOrd="0" presId="urn:microsoft.com/office/officeart/2008/layout/LinedList"/>
    <dgm:cxn modelId="{A5F7D5CF-1A61-4225-AB10-939072F10012}" type="presParOf" srcId="{C765487E-5931-49B0-BA60-06F633326D42}" destId="{9C54752C-99FD-4A4A-8CDF-B17C58D0BE30}" srcOrd="0" destOrd="0" presId="urn:microsoft.com/office/officeart/2008/layout/LinedList"/>
    <dgm:cxn modelId="{7300D5A8-BF5C-4742-9F34-7774F598E492}" type="presParOf" srcId="{C765487E-5931-49B0-BA60-06F633326D42}" destId="{CD0C6AC3-991E-45B7-9AA8-E9C0E6FF681A}" srcOrd="1" destOrd="0" presId="urn:microsoft.com/office/officeart/2008/layout/LinedList"/>
    <dgm:cxn modelId="{98A02003-2320-48F7-8D0B-1C5BA5CF9065}" type="presParOf" srcId="{CD0C6AC3-991E-45B7-9AA8-E9C0E6FF681A}" destId="{210B8F33-422D-44DC-8538-07FDBCFFAA11}" srcOrd="0" destOrd="0" presId="urn:microsoft.com/office/officeart/2008/layout/LinedList"/>
    <dgm:cxn modelId="{F5E35117-305C-4743-BFA8-C8A68DCEFB2D}" type="presParOf" srcId="{CD0C6AC3-991E-45B7-9AA8-E9C0E6FF681A}" destId="{8BF3FCF8-FC22-4D41-8B65-2320D16E068A}" srcOrd="1" destOrd="0" presId="urn:microsoft.com/office/officeart/2008/layout/LinedList"/>
    <dgm:cxn modelId="{54A1CF4E-03F4-4D89-BAF8-5E44A291D1C7}" type="presParOf" srcId="{8BF3FCF8-FC22-4D41-8B65-2320D16E068A}" destId="{330AB94E-8214-4C29-97DD-76281F046F96}" srcOrd="0" destOrd="0" presId="urn:microsoft.com/office/officeart/2008/layout/LinedList"/>
    <dgm:cxn modelId="{D080D7BD-1D90-4F6C-A37E-3B2515F24087}" type="presParOf" srcId="{8BF3FCF8-FC22-4D41-8B65-2320D16E068A}" destId="{7D854F96-4F6F-4941-8D30-633956EA22C3}" srcOrd="1" destOrd="0" presId="urn:microsoft.com/office/officeart/2008/layout/LinedList"/>
    <dgm:cxn modelId="{D9F9A3BA-51DE-4A75-864A-5207C5EFD0BD}" type="presParOf" srcId="{7D854F96-4F6F-4941-8D30-633956EA22C3}" destId="{27B2A45A-24D2-4CDD-B5A2-F00895021D9A}" srcOrd="0" destOrd="0" presId="urn:microsoft.com/office/officeart/2008/layout/LinedList"/>
    <dgm:cxn modelId="{D511ED7F-BF5B-4660-92DB-5DC5FAD3F16E}" type="presParOf" srcId="{7D854F96-4F6F-4941-8D30-633956EA22C3}" destId="{C42982AE-2E25-4631-B2EC-C9E65B5BE30B}" srcOrd="1" destOrd="0" presId="urn:microsoft.com/office/officeart/2008/layout/LinedList"/>
    <dgm:cxn modelId="{579F16FA-98B9-4C29-99F2-58253D273C62}" type="presParOf" srcId="{7D854F96-4F6F-4941-8D30-633956EA22C3}" destId="{4B3E9092-BE54-40F6-806A-75DE7A032CEE}" srcOrd="2" destOrd="0" presId="urn:microsoft.com/office/officeart/2008/layout/LinedList"/>
    <dgm:cxn modelId="{1E8EDFE9-F765-4C6C-BDF9-70E62E014CB3}" type="presParOf" srcId="{8BF3FCF8-FC22-4D41-8B65-2320D16E068A}" destId="{CB973076-7966-4EB1-888A-5741D2885499}" srcOrd="2" destOrd="0" presId="urn:microsoft.com/office/officeart/2008/layout/LinedList"/>
    <dgm:cxn modelId="{43A02B04-6A5D-4653-A34D-79384B46D0B9}" type="presParOf" srcId="{8BF3FCF8-FC22-4D41-8B65-2320D16E068A}" destId="{B32DD8A9-6F8F-4729-AE9E-816A006E653F}" srcOrd="3" destOrd="0" presId="urn:microsoft.com/office/officeart/2008/layout/LinedList"/>
    <dgm:cxn modelId="{D52783F1-D9C1-4C63-B9DA-A05AD363D835}" type="presParOf" srcId="{8BF3FCF8-FC22-4D41-8B65-2320D16E068A}" destId="{C54BD6AB-CCD2-4FEB-822B-BF27CFC2F4C8}" srcOrd="4" destOrd="0" presId="urn:microsoft.com/office/officeart/2008/layout/LinedList"/>
    <dgm:cxn modelId="{6147C2A4-044C-429E-AF69-119031CDA848}" type="presParOf" srcId="{C54BD6AB-CCD2-4FEB-822B-BF27CFC2F4C8}" destId="{A3251408-239B-4DB4-BB96-171C480D9782}" srcOrd="0" destOrd="0" presId="urn:microsoft.com/office/officeart/2008/layout/LinedList"/>
    <dgm:cxn modelId="{8ADF2995-BABF-4189-805A-9E653C3BF992}" type="presParOf" srcId="{C54BD6AB-CCD2-4FEB-822B-BF27CFC2F4C8}" destId="{91B90DFA-9F1E-477E-9ACB-A1D09BDADEA3}" srcOrd="1" destOrd="0" presId="urn:microsoft.com/office/officeart/2008/layout/LinedList"/>
    <dgm:cxn modelId="{84ACE51F-A927-44D6-9872-40DEE60C5F22}" type="presParOf" srcId="{C54BD6AB-CCD2-4FEB-822B-BF27CFC2F4C8}" destId="{8A50613F-385C-4A59-BD06-23D301F96E76}" srcOrd="2" destOrd="0" presId="urn:microsoft.com/office/officeart/2008/layout/LinedList"/>
    <dgm:cxn modelId="{1C7C8DC7-FC0C-4E0C-8D05-505945048494}" type="presParOf" srcId="{8BF3FCF8-FC22-4D41-8B65-2320D16E068A}" destId="{86A292AB-D0AA-4CEA-B3CA-C25119B556CB}" srcOrd="5" destOrd="0" presId="urn:microsoft.com/office/officeart/2008/layout/LinedList"/>
    <dgm:cxn modelId="{734BEC8E-43D1-443F-8F7F-368E728C1C66}" type="presParOf" srcId="{8BF3FCF8-FC22-4D41-8B65-2320D16E068A}" destId="{83F4050F-033D-4A68-B821-B2C7EEA3A0CF}" srcOrd="6" destOrd="0" presId="urn:microsoft.com/office/officeart/2008/layout/LinedList"/>
    <dgm:cxn modelId="{A69755DB-F844-4E4D-ADF7-574167C7E948}" type="presParOf" srcId="{8BF3FCF8-FC22-4D41-8B65-2320D16E068A}" destId="{C912D532-A32E-408E-8102-43C63A56F03A}" srcOrd="7" destOrd="0" presId="urn:microsoft.com/office/officeart/2008/layout/LinedList"/>
    <dgm:cxn modelId="{D0B546DF-4513-45DD-9E56-725F7BC49EC5}" type="presParOf" srcId="{C912D532-A32E-408E-8102-43C63A56F03A}" destId="{F69F0B4F-582E-4E27-A427-14AFE8505F79}" srcOrd="0" destOrd="0" presId="urn:microsoft.com/office/officeart/2008/layout/LinedList"/>
    <dgm:cxn modelId="{7D3F920A-184F-4F7F-B34E-B02B987CA952}" type="presParOf" srcId="{C912D532-A32E-408E-8102-43C63A56F03A}" destId="{2AF386F2-5DA9-4CEF-A77B-E0603DDFF7D7}" srcOrd="1" destOrd="0" presId="urn:microsoft.com/office/officeart/2008/layout/LinedList"/>
    <dgm:cxn modelId="{C939E92B-E3A5-4531-9985-1DE3F8269E54}" type="presParOf" srcId="{C912D532-A32E-408E-8102-43C63A56F03A}" destId="{0155E5EC-96B2-4977-951F-C23DBA126CC6}" srcOrd="2" destOrd="0" presId="urn:microsoft.com/office/officeart/2008/layout/LinedList"/>
    <dgm:cxn modelId="{A8DDBC67-5A58-4066-9A4B-78816255E6C2}" type="presParOf" srcId="{8BF3FCF8-FC22-4D41-8B65-2320D16E068A}" destId="{C63150FA-C51D-461B-A5BD-69E23A7EC94D}" srcOrd="8" destOrd="0" presId="urn:microsoft.com/office/officeart/2008/layout/LinedList"/>
    <dgm:cxn modelId="{8524FAC3-CEB9-4882-A2F0-5AE0FBD0C7EE}" type="presParOf" srcId="{8BF3FCF8-FC22-4D41-8B65-2320D16E068A}" destId="{D75A7E4E-D2DE-4606-8A59-359AF989108A}" srcOrd="9" destOrd="0" presId="urn:microsoft.com/office/officeart/2008/layout/LinedList"/>
    <dgm:cxn modelId="{7332FF76-4116-4D1F-AEE4-17869BD4E811}" type="presParOf" srcId="{8BF3FCF8-FC22-4D41-8B65-2320D16E068A}" destId="{50B41433-8502-4E21-B54C-088240A1DD97}" srcOrd="10" destOrd="0" presId="urn:microsoft.com/office/officeart/2008/layout/LinedList"/>
    <dgm:cxn modelId="{8186B942-2902-40E5-88EB-4874F33BD92B}" type="presParOf" srcId="{50B41433-8502-4E21-B54C-088240A1DD97}" destId="{D74B9AC8-2FBC-4063-B054-0FAC7FD07B70}" srcOrd="0" destOrd="0" presId="urn:microsoft.com/office/officeart/2008/layout/LinedList"/>
    <dgm:cxn modelId="{30AAA7F5-0CE3-4724-9CE6-439FCB081A40}" type="presParOf" srcId="{50B41433-8502-4E21-B54C-088240A1DD97}" destId="{088ABA9F-EC5F-4D72-B24D-A78026C2ED82}" srcOrd="1" destOrd="0" presId="urn:microsoft.com/office/officeart/2008/layout/LinedList"/>
    <dgm:cxn modelId="{15270AD3-0838-4B6D-BB1D-1BB61C08D57C}" type="presParOf" srcId="{50B41433-8502-4E21-B54C-088240A1DD97}" destId="{BF3B3FB0-8286-48BE-8A5D-37CF2847EA31}" srcOrd="2" destOrd="0" presId="urn:microsoft.com/office/officeart/2008/layout/LinedList"/>
    <dgm:cxn modelId="{1F3FD6B6-AE74-465F-A21C-598913F8E82B}" type="presParOf" srcId="{8BF3FCF8-FC22-4D41-8B65-2320D16E068A}" destId="{FFA1B6EA-E316-47F4-8A1C-4C317BE63109}" srcOrd="11" destOrd="0" presId="urn:microsoft.com/office/officeart/2008/layout/LinedList"/>
    <dgm:cxn modelId="{714C67BF-A7F5-4C1C-AA03-D13B0A6A1A34}" type="presParOf" srcId="{8BF3FCF8-FC22-4D41-8B65-2320D16E068A}" destId="{F4378DFA-0FAA-4410-A26F-A8871A707C33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460263-FDE4-4410-AFB2-FF3C2A98867E}">
      <dsp:nvSpPr>
        <dsp:cNvPr id="0" name=""/>
        <dsp:cNvSpPr/>
      </dsp:nvSpPr>
      <dsp:spPr>
        <a:xfrm>
          <a:off x="1214628" y="1796273"/>
          <a:ext cx="299108" cy="997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54" y="0"/>
              </a:lnTo>
              <a:lnTo>
                <a:pt x="149554" y="997408"/>
              </a:lnTo>
              <a:lnTo>
                <a:pt x="299108" y="9974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38150" y="2268945"/>
        <a:ext cx="52064" cy="52064"/>
      </dsp:txXfrm>
    </dsp:sp>
    <dsp:sp modelId="{85A2C057-ABBB-402A-A5A0-BFACFE36F33E}">
      <dsp:nvSpPr>
        <dsp:cNvPr id="0" name=""/>
        <dsp:cNvSpPr/>
      </dsp:nvSpPr>
      <dsp:spPr>
        <a:xfrm>
          <a:off x="3009279" y="2223734"/>
          <a:ext cx="299108" cy="284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54" y="0"/>
              </a:lnTo>
              <a:lnTo>
                <a:pt x="149554" y="284973"/>
              </a:lnTo>
              <a:lnTo>
                <a:pt x="299108" y="28497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8505" y="2355893"/>
        <a:ext cx="20656" cy="20656"/>
      </dsp:txXfrm>
    </dsp:sp>
    <dsp:sp modelId="{8BDBB766-40FC-4A6B-A4FE-EBE6D194853A}">
      <dsp:nvSpPr>
        <dsp:cNvPr id="0" name=""/>
        <dsp:cNvSpPr/>
      </dsp:nvSpPr>
      <dsp:spPr>
        <a:xfrm>
          <a:off x="3009279" y="1938760"/>
          <a:ext cx="299108" cy="284973"/>
        </a:xfrm>
        <a:custGeom>
          <a:avLst/>
          <a:gdLst/>
          <a:ahLst/>
          <a:cxnLst/>
          <a:rect l="0" t="0" r="0" b="0"/>
          <a:pathLst>
            <a:path>
              <a:moveTo>
                <a:pt x="0" y="284973"/>
              </a:moveTo>
              <a:lnTo>
                <a:pt x="149554" y="284973"/>
              </a:lnTo>
              <a:lnTo>
                <a:pt x="149554" y="0"/>
              </a:lnTo>
              <a:lnTo>
                <a:pt x="29910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8505" y="2070919"/>
        <a:ext cx="20656" cy="20656"/>
      </dsp:txXfrm>
    </dsp:sp>
    <dsp:sp modelId="{4547B704-2727-46ED-B16C-7DD7600699FD}">
      <dsp:nvSpPr>
        <dsp:cNvPr id="0" name=""/>
        <dsp:cNvSpPr/>
      </dsp:nvSpPr>
      <dsp:spPr>
        <a:xfrm>
          <a:off x="1214628" y="1796273"/>
          <a:ext cx="299108" cy="4274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54" y="0"/>
              </a:lnTo>
              <a:lnTo>
                <a:pt x="149554" y="427460"/>
              </a:lnTo>
              <a:lnTo>
                <a:pt x="299108" y="4274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51139" y="1996961"/>
        <a:ext cx="26085" cy="26085"/>
      </dsp:txXfrm>
    </dsp:sp>
    <dsp:sp modelId="{2EE9FA7A-2FE9-402E-A56B-09A7A65EA4E1}">
      <dsp:nvSpPr>
        <dsp:cNvPr id="0" name=""/>
        <dsp:cNvSpPr/>
      </dsp:nvSpPr>
      <dsp:spPr>
        <a:xfrm>
          <a:off x="3009279" y="798865"/>
          <a:ext cx="299108" cy="569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9554" y="0"/>
              </a:lnTo>
              <a:lnTo>
                <a:pt x="149554" y="569947"/>
              </a:lnTo>
              <a:lnTo>
                <a:pt x="299108" y="56994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2741" y="1067747"/>
        <a:ext cx="32183" cy="32183"/>
      </dsp:txXfrm>
    </dsp:sp>
    <dsp:sp modelId="{33B9BC14-DC1C-4B72-A57B-DDC688D2FBDE}">
      <dsp:nvSpPr>
        <dsp:cNvPr id="0" name=""/>
        <dsp:cNvSpPr/>
      </dsp:nvSpPr>
      <dsp:spPr>
        <a:xfrm>
          <a:off x="3009279" y="753145"/>
          <a:ext cx="2991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108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51355" y="791387"/>
        <a:ext cx="14955" cy="14955"/>
      </dsp:txXfrm>
    </dsp:sp>
    <dsp:sp modelId="{C45E695D-EE48-4537-A8B7-D608415284AA}">
      <dsp:nvSpPr>
        <dsp:cNvPr id="0" name=""/>
        <dsp:cNvSpPr/>
      </dsp:nvSpPr>
      <dsp:spPr>
        <a:xfrm>
          <a:off x="3009279" y="228918"/>
          <a:ext cx="299108" cy="569947"/>
        </a:xfrm>
        <a:custGeom>
          <a:avLst/>
          <a:gdLst/>
          <a:ahLst/>
          <a:cxnLst/>
          <a:rect l="0" t="0" r="0" b="0"/>
          <a:pathLst>
            <a:path>
              <a:moveTo>
                <a:pt x="0" y="569947"/>
              </a:moveTo>
              <a:lnTo>
                <a:pt x="149554" y="569947"/>
              </a:lnTo>
              <a:lnTo>
                <a:pt x="149554" y="0"/>
              </a:lnTo>
              <a:lnTo>
                <a:pt x="299108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142741" y="497800"/>
        <a:ext cx="32183" cy="32183"/>
      </dsp:txXfrm>
    </dsp:sp>
    <dsp:sp modelId="{3071E37D-26C5-485F-8F82-29144FDF9653}">
      <dsp:nvSpPr>
        <dsp:cNvPr id="0" name=""/>
        <dsp:cNvSpPr/>
      </dsp:nvSpPr>
      <dsp:spPr>
        <a:xfrm>
          <a:off x="1214628" y="798865"/>
          <a:ext cx="299108" cy="997408"/>
        </a:xfrm>
        <a:custGeom>
          <a:avLst/>
          <a:gdLst/>
          <a:ahLst/>
          <a:cxnLst/>
          <a:rect l="0" t="0" r="0" b="0"/>
          <a:pathLst>
            <a:path>
              <a:moveTo>
                <a:pt x="0" y="997408"/>
              </a:moveTo>
              <a:lnTo>
                <a:pt x="149554" y="997408"/>
              </a:lnTo>
              <a:lnTo>
                <a:pt x="149554" y="0"/>
              </a:lnTo>
              <a:lnTo>
                <a:pt x="299108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1338150" y="1271537"/>
        <a:ext cx="52064" cy="52064"/>
      </dsp:txXfrm>
    </dsp:sp>
    <dsp:sp modelId="{9E7AC6A4-3141-4FF0-8EF8-0CBE6077CF15}">
      <dsp:nvSpPr>
        <dsp:cNvPr id="0" name=""/>
        <dsp:cNvSpPr/>
      </dsp:nvSpPr>
      <dsp:spPr>
        <a:xfrm rot="16200000">
          <a:off x="-213240" y="1568294"/>
          <a:ext cx="2399779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分布式锁的实现</a:t>
          </a:r>
          <a:endParaRPr lang="zh-CN" altLang="en-US" sz="2600" kern="1200" dirty="0"/>
        </a:p>
      </dsp:txBody>
      <dsp:txXfrm>
        <a:off x="-213240" y="1568294"/>
        <a:ext cx="2399779" cy="455958"/>
      </dsp:txXfrm>
    </dsp:sp>
    <dsp:sp modelId="{F6FF8F91-57CA-4C36-8A98-47D17C8C498C}">
      <dsp:nvSpPr>
        <dsp:cNvPr id="0" name=""/>
        <dsp:cNvSpPr/>
      </dsp:nvSpPr>
      <dsp:spPr>
        <a:xfrm>
          <a:off x="1513736" y="570886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基于数据库</a:t>
          </a:r>
          <a:endParaRPr lang="zh-CN" altLang="en-US" sz="1400" kern="1200" dirty="0"/>
        </a:p>
      </dsp:txBody>
      <dsp:txXfrm>
        <a:off x="1513736" y="570886"/>
        <a:ext cx="1495542" cy="455958"/>
      </dsp:txXfrm>
    </dsp:sp>
    <dsp:sp modelId="{9DC6764E-9B78-4E16-B682-0B46AD8A4531}">
      <dsp:nvSpPr>
        <dsp:cNvPr id="0" name=""/>
        <dsp:cNvSpPr/>
      </dsp:nvSpPr>
      <dsp:spPr>
        <a:xfrm>
          <a:off x="3308387" y="939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基于数据库表</a:t>
          </a:r>
          <a:endParaRPr lang="zh-CN" altLang="en-US" sz="1400" kern="1200" dirty="0"/>
        </a:p>
      </dsp:txBody>
      <dsp:txXfrm>
        <a:off x="3308387" y="939"/>
        <a:ext cx="1495542" cy="455958"/>
      </dsp:txXfrm>
    </dsp:sp>
    <dsp:sp modelId="{DF7A0D79-1926-4F6B-B968-9A88FF219111}">
      <dsp:nvSpPr>
        <dsp:cNvPr id="0" name=""/>
        <dsp:cNvSpPr/>
      </dsp:nvSpPr>
      <dsp:spPr>
        <a:xfrm>
          <a:off x="3308387" y="570886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基于数据库悲观锁（排他锁）</a:t>
          </a:r>
          <a:endParaRPr lang="zh-CN" altLang="en-US" sz="1400" kern="1200" dirty="0"/>
        </a:p>
      </dsp:txBody>
      <dsp:txXfrm>
        <a:off x="3308387" y="570886"/>
        <a:ext cx="1495542" cy="455958"/>
      </dsp:txXfrm>
    </dsp:sp>
    <dsp:sp modelId="{79C194D3-53FE-4D27-AD3F-D84BEEFF7A5B}">
      <dsp:nvSpPr>
        <dsp:cNvPr id="0" name=""/>
        <dsp:cNvSpPr/>
      </dsp:nvSpPr>
      <dsp:spPr>
        <a:xfrm>
          <a:off x="3308387" y="1140834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基于数据库乐观锁</a:t>
          </a:r>
          <a:endParaRPr lang="zh-CN" altLang="en-US" sz="1400" kern="1200" dirty="0"/>
        </a:p>
      </dsp:txBody>
      <dsp:txXfrm>
        <a:off x="3308387" y="1140834"/>
        <a:ext cx="1495542" cy="455958"/>
      </dsp:txXfrm>
    </dsp:sp>
    <dsp:sp modelId="{58200CE1-3349-4E6E-AFC1-E12D15A3958D}">
      <dsp:nvSpPr>
        <dsp:cNvPr id="0" name=""/>
        <dsp:cNvSpPr/>
      </dsp:nvSpPr>
      <dsp:spPr>
        <a:xfrm>
          <a:off x="1513736" y="1995755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基于缓存</a:t>
          </a:r>
          <a:endParaRPr lang="zh-CN" altLang="en-US" sz="1400" kern="1200" dirty="0"/>
        </a:p>
      </dsp:txBody>
      <dsp:txXfrm>
        <a:off x="1513736" y="1995755"/>
        <a:ext cx="1495542" cy="455958"/>
      </dsp:txXfrm>
    </dsp:sp>
    <dsp:sp modelId="{1FCBFA16-5AC0-4BBA-8828-9667CA0E0C08}">
      <dsp:nvSpPr>
        <dsp:cNvPr id="0" name=""/>
        <dsp:cNvSpPr/>
      </dsp:nvSpPr>
      <dsp:spPr>
        <a:xfrm>
          <a:off x="3308387" y="1710781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b="1" i="0" kern="1200" dirty="0" smtClean="0"/>
            <a:t>基于</a:t>
          </a:r>
          <a:r>
            <a:rPr lang="en-US" altLang="zh-CN" sz="1400" b="1" i="0" kern="1200" dirty="0" err="1" smtClean="0"/>
            <a:t>m</a:t>
          </a:r>
          <a:r>
            <a:rPr lang="en-US" sz="1400" b="1" i="0" kern="1200" dirty="0" err="1" smtClean="0"/>
            <a:t>emcached</a:t>
          </a:r>
          <a:r>
            <a:rPr lang="zh-CN" altLang="en-US" sz="1400" b="1" i="0" kern="1200" dirty="0" smtClean="0"/>
            <a:t>缓存</a:t>
          </a:r>
          <a:endParaRPr lang="zh-CN" altLang="en-US" sz="1400" kern="1200" dirty="0"/>
        </a:p>
      </dsp:txBody>
      <dsp:txXfrm>
        <a:off x="3308387" y="1710781"/>
        <a:ext cx="1495542" cy="455958"/>
      </dsp:txXfrm>
    </dsp:sp>
    <dsp:sp modelId="{883426D2-62C6-4FA6-ABAF-0063702024DB}">
      <dsp:nvSpPr>
        <dsp:cNvPr id="0" name=""/>
        <dsp:cNvSpPr/>
      </dsp:nvSpPr>
      <dsp:spPr>
        <a:xfrm>
          <a:off x="3308387" y="2280729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</a:t>
          </a:r>
          <a:r>
            <a:rPr lang="en-US" altLang="zh-CN" sz="1400" kern="1200" dirty="0" err="1" smtClean="0"/>
            <a:t>redis</a:t>
          </a:r>
          <a:r>
            <a:rPr lang="zh-CN" altLang="en-US" sz="1400" kern="1200" dirty="0" smtClean="0"/>
            <a:t>缓存</a:t>
          </a:r>
          <a:endParaRPr lang="zh-CN" altLang="en-US" sz="1400" kern="1200" dirty="0"/>
        </a:p>
      </dsp:txBody>
      <dsp:txXfrm>
        <a:off x="3308387" y="2280729"/>
        <a:ext cx="1495542" cy="455958"/>
      </dsp:txXfrm>
    </dsp:sp>
    <dsp:sp modelId="{9E37B49D-772D-4FD2-8407-34E7ECF1F53E}">
      <dsp:nvSpPr>
        <dsp:cNvPr id="0" name=""/>
        <dsp:cNvSpPr/>
      </dsp:nvSpPr>
      <dsp:spPr>
        <a:xfrm>
          <a:off x="1513736" y="2565702"/>
          <a:ext cx="1495542" cy="4559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基于</a:t>
          </a:r>
          <a:r>
            <a:rPr lang="en-US" altLang="zh-CN" sz="1400" kern="1200" dirty="0" smtClean="0"/>
            <a:t>zookeeper</a:t>
          </a:r>
          <a:endParaRPr lang="zh-CN" altLang="en-US" sz="1400" kern="1200" dirty="0"/>
        </a:p>
      </dsp:txBody>
      <dsp:txXfrm>
        <a:off x="1513736" y="2565702"/>
        <a:ext cx="1495542" cy="455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4752C-99FD-4A4A-8CDF-B17C58D0BE30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B8F33-422D-44DC-8538-07FDBCFFAA11}">
      <dsp:nvSpPr>
        <dsp:cNvPr id="0" name=""/>
        <dsp:cNvSpPr/>
      </dsp:nvSpPr>
      <dsp:spPr>
        <a:xfrm>
          <a:off x="0" y="0"/>
          <a:ext cx="1219200" cy="406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6000" kern="1200" dirty="0" smtClean="0"/>
            <a:t>分布式锁</a:t>
          </a:r>
          <a:endParaRPr lang="zh-CN" altLang="en-US" sz="6000" kern="1200" dirty="0"/>
        </a:p>
      </dsp:txBody>
      <dsp:txXfrm>
        <a:off x="0" y="0"/>
        <a:ext cx="1219200" cy="4064000"/>
      </dsp:txXfrm>
    </dsp:sp>
    <dsp:sp modelId="{C42982AE-2E25-4631-B2EC-C9E65B5BE30B}">
      <dsp:nvSpPr>
        <dsp:cNvPr id="0" name=""/>
        <dsp:cNvSpPr/>
      </dsp:nvSpPr>
      <dsp:spPr>
        <a:xfrm>
          <a:off x="1310640" y="47773"/>
          <a:ext cx="4785360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什么是分布式锁</a:t>
          </a:r>
          <a:endParaRPr lang="zh-CN" altLang="en-US" sz="3900" kern="1200" dirty="0"/>
        </a:p>
      </dsp:txBody>
      <dsp:txXfrm>
        <a:off x="1310640" y="47773"/>
        <a:ext cx="4785360" cy="955476"/>
      </dsp:txXfrm>
    </dsp:sp>
    <dsp:sp modelId="{CB973076-7966-4EB1-888A-5741D2885499}">
      <dsp:nvSpPr>
        <dsp:cNvPr id="0" name=""/>
        <dsp:cNvSpPr/>
      </dsp:nvSpPr>
      <dsp:spPr>
        <a:xfrm>
          <a:off x="1219200" y="100325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90DFA-9F1E-477E-9ACB-A1D09BDADEA3}">
      <dsp:nvSpPr>
        <dsp:cNvPr id="0" name=""/>
        <dsp:cNvSpPr/>
      </dsp:nvSpPr>
      <dsp:spPr>
        <a:xfrm>
          <a:off x="1310640" y="1051024"/>
          <a:ext cx="4785360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传统的锁</a:t>
          </a:r>
          <a:endParaRPr lang="zh-CN" altLang="en-US" sz="3900" kern="1200" dirty="0"/>
        </a:p>
      </dsp:txBody>
      <dsp:txXfrm>
        <a:off x="1310640" y="1051024"/>
        <a:ext cx="4785360" cy="955476"/>
      </dsp:txXfrm>
    </dsp:sp>
    <dsp:sp modelId="{86A292AB-D0AA-4CEA-B3CA-C25119B556CB}">
      <dsp:nvSpPr>
        <dsp:cNvPr id="0" name=""/>
        <dsp:cNvSpPr/>
      </dsp:nvSpPr>
      <dsp:spPr>
        <a:xfrm>
          <a:off x="1219200" y="2006500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386F2-5DA9-4CEF-A77B-E0603DDFF7D7}">
      <dsp:nvSpPr>
        <dsp:cNvPr id="0" name=""/>
        <dsp:cNvSpPr/>
      </dsp:nvSpPr>
      <dsp:spPr>
        <a:xfrm>
          <a:off x="1310640" y="2054274"/>
          <a:ext cx="4785360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分布式锁的引入</a:t>
          </a:r>
          <a:endParaRPr lang="zh-CN" altLang="en-US" sz="3900" kern="1200" dirty="0"/>
        </a:p>
      </dsp:txBody>
      <dsp:txXfrm>
        <a:off x="1310640" y="2054274"/>
        <a:ext cx="4785360" cy="955476"/>
      </dsp:txXfrm>
    </dsp:sp>
    <dsp:sp modelId="{C63150FA-C51D-461B-A5BD-69E23A7EC94D}">
      <dsp:nvSpPr>
        <dsp:cNvPr id="0" name=""/>
        <dsp:cNvSpPr/>
      </dsp:nvSpPr>
      <dsp:spPr>
        <a:xfrm>
          <a:off x="1219200" y="3009751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BA9F-EC5F-4D72-B24D-A78026C2ED82}">
      <dsp:nvSpPr>
        <dsp:cNvPr id="0" name=""/>
        <dsp:cNvSpPr/>
      </dsp:nvSpPr>
      <dsp:spPr>
        <a:xfrm>
          <a:off x="1310640" y="3057524"/>
          <a:ext cx="4785360" cy="955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900" kern="1200" dirty="0" smtClean="0"/>
            <a:t>分布式锁的应用场景</a:t>
          </a:r>
          <a:endParaRPr lang="zh-CN" altLang="en-US" sz="3900" kern="1200" dirty="0"/>
        </a:p>
      </dsp:txBody>
      <dsp:txXfrm>
        <a:off x="1310640" y="3057524"/>
        <a:ext cx="4785360" cy="955476"/>
      </dsp:txXfrm>
    </dsp:sp>
    <dsp:sp modelId="{FFA1B6EA-E316-47F4-8A1C-4C317BE63109}">
      <dsp:nvSpPr>
        <dsp:cNvPr id="0" name=""/>
        <dsp:cNvSpPr/>
      </dsp:nvSpPr>
      <dsp:spPr>
        <a:xfrm>
          <a:off x="1219200" y="4013001"/>
          <a:ext cx="487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ea typeface="宋体" charset="-122"/>
              </a:defRPr>
            </a:lvl1pPr>
          </a:lstStyle>
          <a:p>
            <a:fld id="{CB382EB3-1D32-46C2-98FF-9F30FFCBC5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900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923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9933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5543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0860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972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49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30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138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2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01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72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382EB3-1D32-46C2-98FF-9F30FFCBC56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1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3740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303212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600" b="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EE0025A7-E727-4FBE-9F41-4F06D36C93BD}" type="datetime2">
              <a:rPr lang="zh-CN" altLang="en-US" smtClean="0"/>
              <a:pPr/>
              <a:t>2018年4月14日</a:t>
            </a:fld>
            <a:endParaRPr lang="en-US" altLang="zh-CN"/>
          </a:p>
        </p:txBody>
      </p:sp>
      <p:sp>
        <p:nvSpPr>
          <p:cNvPr id="7374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685800" y="1561800"/>
            <a:ext cx="7640638" cy="6480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</a:t>
            </a:r>
          </a:p>
        </p:txBody>
      </p:sp>
      <p:sp>
        <p:nvSpPr>
          <p:cNvPr id="73742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209800"/>
            <a:ext cx="7620000" cy="468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noProof="0" dirty="0"/>
              <a:t>单击此处编辑母版副标题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1450F4-95BA-449F-978D-8F59EB7D53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193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FB27D97-9013-4692-8A75-46C9686C75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835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57200" y="2286000"/>
            <a:ext cx="8229600" cy="99060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dirty="0"/>
              <a:t>单击此处添加分切页标题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030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9326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03761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62631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5945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858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3156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AD90CE-CA62-48F8-87DA-AA74ACBFB1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857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96039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5721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4963" y="1112838"/>
            <a:ext cx="2001837" cy="50339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74688" y="1112838"/>
            <a:ext cx="5857875" cy="50339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8131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8295D-A4EC-497C-963D-200DEF501C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23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46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1388" y="1758950"/>
            <a:ext cx="3924300" cy="4387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0A158BC-FF1B-4B04-99E8-B63251994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79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146C2B-7287-47F6-9E52-DBDA6E070F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27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4F9A39-CB4C-4464-8D91-0C125886D5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52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AB4FA9B-260F-412E-A31F-364190D466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409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7FA5FE-7203-486C-9402-CB6E98EB3F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B6A68B-1197-4A3B-BB5A-3808C5EE22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92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128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759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7589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67594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bg1">
                    <a:lumMod val="50000"/>
                  </a:schemeClr>
                </a:solidFill>
                <a:effectLst/>
                <a:ea typeface="宋体" charset="-122"/>
              </a:defRPr>
            </a:lvl1pPr>
          </a:lstStyle>
          <a:p>
            <a:fld id="{018F9A9D-690B-45F6-ABD6-CFFF9357C62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/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000000"/>
          </a:solidFill>
          <a:latin typeface="Arial" charset="0"/>
          <a:ea typeface="黑体" pitchFamily="2" charset="-122"/>
        </a:defRPr>
      </a:lvl9pPr>
    </p:titleStyle>
    <p:bodyStyle>
      <a:lvl1pPr marL="182563" indent="-182563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itchFamily="2" charset="2"/>
        <a:buChar char="§"/>
        <a:tabLst>
          <a:tab pos="182563" algn="l"/>
        </a:tabLst>
        <a:defRPr sz="1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38163" indent="-176213" algn="l" rtl="0" fontAlgn="base">
        <a:spcBef>
          <a:spcPct val="20000"/>
        </a:spcBef>
        <a:spcAft>
          <a:spcPct val="0"/>
        </a:spcAft>
        <a:buFont typeface="Arial" charset="0"/>
        <a:buChar char="-"/>
        <a:tabLst>
          <a:tab pos="182563" algn="l"/>
        </a:tabLst>
        <a:defRPr sz="1200">
          <a:solidFill>
            <a:srgbClr val="000000"/>
          </a:solidFill>
          <a:latin typeface="微软雅黑" pitchFamily="34" charset="-122"/>
          <a:ea typeface="微软雅黑" pitchFamily="34" charset="-122"/>
        </a:defRPr>
      </a:lvl2pPr>
      <a:lvl3pPr marL="1225550" indent="-228600" algn="l" rtl="0" fontAlgn="base">
        <a:spcBef>
          <a:spcPct val="20000"/>
        </a:spcBef>
        <a:spcAft>
          <a:spcPct val="0"/>
        </a:spcAft>
        <a:buChar char="•"/>
        <a:tabLst>
          <a:tab pos="182563" algn="l"/>
        </a:tabLst>
        <a:defRPr sz="2400">
          <a:solidFill>
            <a:schemeClr val="tx1"/>
          </a:solidFill>
          <a:latin typeface="+mn-lt"/>
          <a:ea typeface="宋体" charset="-122"/>
        </a:defRPr>
      </a:lvl3pPr>
      <a:lvl4pPr marL="1633538" indent="-228600" algn="l" rtl="0" fontAlgn="base">
        <a:spcBef>
          <a:spcPct val="20000"/>
        </a:spcBef>
        <a:spcAft>
          <a:spcPct val="0"/>
        </a:spcAft>
        <a:buChar char="–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tabLst>
          <a:tab pos="182563" algn="l"/>
        </a:tabLst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48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3438"/>
            <a:ext cx="8001000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3249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4688" y="1479550"/>
            <a:ext cx="8001000" cy="438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pic>
        <p:nvPicPr>
          <p:cNvPr id="9" name="Picture 10" descr="Picture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3" t="87755" r="2986" b="1715"/>
          <a:stretch>
            <a:fillRect/>
          </a:stretch>
        </p:blipFill>
        <p:spPr bwMode="auto">
          <a:xfrm>
            <a:off x="0" y="6144653"/>
            <a:ext cx="793750" cy="7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2"/>
          <p:cNvSpPr txBox="1">
            <a:spLocks noChangeArrowheads="1"/>
          </p:cNvSpPr>
          <p:nvPr userDrawn="1"/>
        </p:nvSpPr>
        <p:spPr bwMode="auto">
          <a:xfrm>
            <a:off x="8229600" y="6381750"/>
            <a:ext cx="457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  <a:ea typeface="宋体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9pPr>
          </a:lstStyle>
          <a:p>
            <a:fld id="{018F9A9D-690B-45F6-ABD6-CFFF9357C62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556"/>
          <a:stretch/>
        </p:blipFill>
        <p:spPr>
          <a:xfrm>
            <a:off x="0" y="0"/>
            <a:ext cx="9144000" cy="30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180975" indent="-180975" algn="l" rtl="0" fontAlgn="base">
        <a:spcBef>
          <a:spcPct val="20000"/>
        </a:spcBef>
        <a:spcAft>
          <a:spcPct val="0"/>
        </a:spcAft>
        <a:buClr>
          <a:srgbClr val="AA272F"/>
        </a:buClr>
        <a:buFont typeface="Wingdings" pitchFamily="2" charset="2"/>
        <a:buChar char="§"/>
        <a:defRPr sz="14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542925" indent="-182563" algn="l" rtl="0" fontAlgn="base">
        <a:spcBef>
          <a:spcPct val="20000"/>
        </a:spcBef>
        <a:spcAft>
          <a:spcPct val="0"/>
        </a:spcAft>
        <a:buFont typeface="Arial" charset="0"/>
        <a:buChar char="-"/>
        <a:defRPr sz="12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50938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charset="-122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mao/java-training/blob/master/java-training-temp/src/main/java/com/maozy/study/lock/redis/RedisDistributedLock.jav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runoob.com/redis/redis-scripting.html" TargetMode="External"/><Relationship Id="rId4" Type="http://schemas.openxmlformats.org/officeDocument/2006/relationships/hyperlink" Target="http://www.runoob.com/lua/lua-tutorial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rlesmao/java-training/blob/master/java-training-temp/src/main/java/com/maozy/study/lock/redis/RedisDistributedLock.java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6629400" y="4191000"/>
            <a:ext cx="2133600" cy="320675"/>
          </a:xfrm>
        </p:spPr>
        <p:txBody>
          <a:bodyPr/>
          <a:lstStyle/>
          <a:p>
            <a:fld id="{90D80B66-F943-4100-867B-A199D16441AE}" type="datetime2">
              <a:rPr lang="zh-CN" altLang="en-US" b="0"/>
              <a:pPr/>
              <a:t>2018年4月14日</a:t>
            </a:fld>
            <a:endParaRPr lang="en-US" altLang="zh-CN" b="0" dirty="0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640638" cy="648000"/>
          </a:xfrm>
        </p:spPr>
        <p:txBody>
          <a:bodyPr/>
          <a:lstStyle/>
          <a:p>
            <a:pPr algn="ctr"/>
            <a:r>
              <a:rPr lang="zh-CN" altLang="en-US" b="1" dirty="0" smtClean="0"/>
              <a:t>分布式锁的三种实现方式</a:t>
            </a:r>
            <a:endParaRPr lang="zh-CN" altLang="zh-CN" b="1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 bwMode="auto">
          <a:xfrm>
            <a:off x="6629400" y="3801895"/>
            <a:ext cx="213360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b="0" kern="1200">
                <a:solidFill>
                  <a:schemeClr val="bg1"/>
                </a:solidFill>
                <a:effectLst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黑体" pitchFamily="2" charset="-122"/>
                <a:cs typeface="+mn-cs"/>
              </a:defRPr>
            </a:lvl9pPr>
          </a:lstStyle>
          <a:p>
            <a:r>
              <a:rPr lang="zh-CN" altLang="en-US" dirty="0" smtClean="0"/>
              <a:t>主讲：毛中勇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基于数据库乐观锁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54727" y="4114800"/>
            <a:ext cx="6719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ffectLst/>
              </a:rPr>
              <a:t>那我们如何来实现乐观锁呢</a:t>
            </a:r>
            <a:r>
              <a:rPr lang="zh-CN" altLang="en-US" dirty="0" smtClean="0">
                <a:effectLst/>
              </a:rPr>
              <a:t>？</a:t>
            </a:r>
            <a:endParaRPr lang="en-US" altLang="zh-CN" dirty="0" smtClean="0">
              <a:effectLst/>
            </a:endParaRPr>
          </a:p>
          <a:p>
            <a:pPr algn="l"/>
            <a:r>
              <a:rPr lang="zh-CN" altLang="en-US" dirty="0" smtClean="0">
                <a:effectLst/>
              </a:rPr>
              <a:t>一般</a:t>
            </a:r>
            <a:r>
              <a:rPr lang="zh-CN" altLang="en-US" dirty="0">
                <a:effectLst/>
              </a:rPr>
              <a:t>采用以下方式</a:t>
            </a:r>
            <a:r>
              <a:rPr lang="zh-CN" altLang="en-US" dirty="0" smtClean="0">
                <a:effectLst/>
              </a:rPr>
              <a:t>：</a:t>
            </a:r>
            <a:endParaRPr lang="en-US" altLang="zh-CN" dirty="0" smtClean="0">
              <a:effectLst/>
            </a:endParaRPr>
          </a:p>
          <a:p>
            <a:pPr algn="l"/>
            <a:r>
              <a:rPr lang="zh-CN" altLang="en-US" dirty="0" smtClean="0">
                <a:effectLst/>
              </a:rPr>
              <a:t>使用</a:t>
            </a:r>
            <a:r>
              <a:rPr lang="zh-CN" altLang="en-US" dirty="0">
                <a:effectLst/>
              </a:rPr>
              <a:t>版本号</a:t>
            </a:r>
            <a:r>
              <a:rPr lang="en-US" altLang="zh-CN" dirty="0">
                <a:effectLst/>
              </a:rPr>
              <a:t>(version)</a:t>
            </a:r>
            <a:r>
              <a:rPr lang="zh-CN" altLang="en-US" dirty="0">
                <a:effectLst/>
              </a:rPr>
              <a:t>机制来实现，这是乐观锁最常用的实现方式。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4421" y="1447800"/>
            <a:ext cx="6781800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乐观锁</a:t>
            </a:r>
            <a:r>
              <a:rPr lang="zh-CN" altLang="en-US" dirty="0" smtClean="0"/>
              <a:t>简介：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       乐观</a:t>
            </a:r>
            <a:r>
              <a:rPr lang="zh-CN" altLang="en-US" dirty="0"/>
              <a:t>锁</a:t>
            </a:r>
            <a:r>
              <a:rPr lang="en-US" altLang="zh-CN" dirty="0"/>
              <a:t>(Optimistic Locking)</a:t>
            </a:r>
            <a:r>
              <a:rPr lang="zh-CN" altLang="en-US" dirty="0"/>
              <a:t>与悲观锁相对应，我们在使用乐观锁时会假设数据在极大多数情况下不会形成冲突，因此只有在数据提交的时候，才会对数据是否产生冲突进行检验。如果产生数据冲突了，则返回错误信息，进行相应的处理。</a:t>
            </a:r>
          </a:p>
        </p:txBody>
      </p:sp>
    </p:spTree>
    <p:extLst>
      <p:ext uri="{BB962C8B-B14F-4D97-AF65-F5344CB8AC3E}">
        <p14:creationId xmlns:p14="http://schemas.microsoft.com/office/powerpoint/2010/main" val="16234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14400" y="9906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我们新建如下一张产品库存表：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600200"/>
            <a:ext cx="4038095" cy="20476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43000" y="407764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创建如下的测试类，模拟并发下的扣库存操作：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371" y="4724400"/>
            <a:ext cx="2780952" cy="1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3048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Product.java</a:t>
            </a:r>
            <a:endParaRPr lang="zh-CN" alt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90600" y="685800"/>
            <a:ext cx="5570756" cy="609397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Created by maozy on 2018/4/14.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productCode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商品名字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productName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库存数量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remainingNumber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/*** 版本号*/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@Override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BB52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toString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"Product{"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"productCode='"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productCode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productName='"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productName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remainingNumber="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remainingNumber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", version="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version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'}'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29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371600" y="1295400"/>
            <a:ext cx="6532558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Created by maozy on 2018/4/14.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interface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获取产品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@return</a:t>
            </a:r>
            <a:b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getProduct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productCode)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扣减库存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produtCode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产品编码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 </a:t>
            </a:r>
            <a:r>
              <a:rPr kumimoji="0" lang="zh-CN" altLang="zh-CN" sz="15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@param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8A653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decreaseNum 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扣减数量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updateGoodCAS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produtCode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decreaseNum)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6858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ProductService.java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29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" y="1219200"/>
            <a:ext cx="8534400" cy="470898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* Created by maozy on 2018/4/14.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ProductServiceImpl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implements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/**模拟产品库存*/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private static final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"10001"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"iPhone X"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public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getProduct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productCode)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boolean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updateGoodCAS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 produtCode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decreaseNum)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Product product = getProduct(produtCode)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"线程"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"获取产品信息："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product)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remainingNumber = product.getRemainingNumber()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Integer version = product.getVersion()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try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sleep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(InterruptedException e) {e.printStackTrace()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"线程"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"请求扣减库存量："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decreaseNum)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.getVersion() == version) {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//版本号没变，才去扣减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.setRemainingNumber(remainingNumber - decreaseNum)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.setVersion(version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"线程"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"扣减库存成功"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true;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System.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"线程"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Thread.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currentThread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().getName() +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"扣减库存失败"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return false</a:t>
            </a:r>
            <a:r>
              <a:rPr kumimoji="0" lang="en-US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685800"/>
            <a:ext cx="2672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ProductServiceImpl.java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64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609600"/>
            <a:ext cx="265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ProductServiceTest.java</a:t>
            </a:r>
            <a:endParaRPr lang="zh-CN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14400" y="1143000"/>
            <a:ext cx="7109639" cy="517064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Created by maozy on 2018/4/14.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b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ProductServiceTest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main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(String[] args)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throws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InterruptedException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final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 productService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ProductServiceImpl()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final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productCode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"10001"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 thread =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Runnable()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public void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run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.updateGoodCAS(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B389C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productCode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})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thread.start()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productService.updateGoodCAS(productCode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thread.join()</a:t>
            </a:r>
            <a:r>
              <a:rPr lang="en-US" altLang="zh-CN" sz="1500" dirty="0"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System.</a:t>
            </a:r>
            <a:r>
              <a:rPr kumimoji="0" lang="zh-CN" altLang="zh-CN" sz="15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out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.println(productService.getProduct(productCode))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5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97820" y="1219200"/>
            <a:ext cx="322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运行</a:t>
            </a:r>
            <a:r>
              <a:rPr lang="en-US" altLang="zh-CN" dirty="0" smtClean="0"/>
              <a:t>main</a:t>
            </a:r>
            <a:r>
              <a:rPr lang="zh-CN" altLang="en-US" dirty="0" smtClean="0"/>
              <a:t>方法，模拟扣库存：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52600"/>
            <a:ext cx="7352381" cy="23619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800" y="4724400"/>
            <a:ext cx="68996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>
                <a:effectLst/>
              </a:rPr>
              <a:t>在</a:t>
            </a:r>
            <a:r>
              <a:rPr lang="en-US" altLang="zh-CN" sz="1400" dirty="0">
                <a:effectLst/>
              </a:rPr>
              <a:t>ProductServiceTest.java</a:t>
            </a:r>
            <a:r>
              <a:rPr lang="zh-CN" altLang="en-US" sz="1400" dirty="0">
                <a:effectLst/>
              </a:rPr>
              <a:t>的测试中</a:t>
            </a:r>
            <a:r>
              <a:rPr lang="en-US" altLang="zh-CN" sz="1400" dirty="0">
                <a:effectLst/>
              </a:rPr>
              <a:t>:</a:t>
            </a:r>
          </a:p>
          <a:p>
            <a:pPr algn="l"/>
            <a:r>
              <a:rPr lang="en-US" altLang="zh-CN" sz="1400" dirty="0">
                <a:effectLst/>
              </a:rPr>
              <a:t>1.</a:t>
            </a:r>
            <a:r>
              <a:rPr lang="zh-CN" altLang="en-US" sz="1400" dirty="0">
                <a:effectLst/>
              </a:rPr>
              <a:t>用户</a:t>
            </a:r>
            <a:r>
              <a:rPr lang="en-US" altLang="zh-CN" sz="1400" dirty="0">
                <a:effectLst/>
              </a:rPr>
              <a:t>(main)</a:t>
            </a:r>
            <a:r>
              <a:rPr lang="zh-CN" altLang="en-US" sz="1400" dirty="0">
                <a:effectLst/>
              </a:rPr>
              <a:t>和用户</a:t>
            </a:r>
            <a:r>
              <a:rPr lang="en-US" altLang="zh-CN" sz="1400" dirty="0">
                <a:effectLst/>
              </a:rPr>
              <a:t>(Thread-0)</a:t>
            </a:r>
            <a:r>
              <a:rPr lang="zh-CN" altLang="en-US" sz="1400" dirty="0">
                <a:effectLst/>
              </a:rPr>
              <a:t>同时查出</a:t>
            </a:r>
            <a:r>
              <a:rPr lang="en-US" altLang="zh-CN" sz="1400" dirty="0" err="1">
                <a:effectLst/>
              </a:rPr>
              <a:t>productCode</a:t>
            </a:r>
            <a:r>
              <a:rPr lang="en-US" altLang="zh-CN" sz="1400" dirty="0">
                <a:effectLst/>
              </a:rPr>
              <a:t>=10001</a:t>
            </a:r>
            <a:r>
              <a:rPr lang="zh-CN" altLang="en-US" sz="1400" dirty="0">
                <a:effectLst/>
              </a:rPr>
              <a:t>的商品的同一个版本信息</a:t>
            </a:r>
          </a:p>
          <a:p>
            <a:pPr algn="l"/>
            <a:r>
              <a:rPr lang="en-US" altLang="zh-CN" sz="1400" dirty="0">
                <a:effectLst/>
              </a:rPr>
              <a:t>2.</a:t>
            </a:r>
            <a:r>
              <a:rPr lang="zh-CN" altLang="en-US" sz="1400" dirty="0">
                <a:effectLst/>
              </a:rPr>
              <a:t>然后分别对商品进行库存减</a:t>
            </a:r>
            <a:r>
              <a:rPr lang="en-US" altLang="zh-CN" sz="1400" dirty="0">
                <a:effectLst/>
              </a:rPr>
              <a:t>2</a:t>
            </a:r>
            <a:r>
              <a:rPr lang="zh-CN" altLang="en-US" sz="1400" dirty="0">
                <a:effectLst/>
              </a:rPr>
              <a:t>和减</a:t>
            </a:r>
            <a:r>
              <a:rPr lang="en-US" altLang="zh-CN" sz="1400" dirty="0">
                <a:effectLst/>
              </a:rPr>
              <a:t>3</a:t>
            </a:r>
            <a:r>
              <a:rPr lang="zh-CN" altLang="en-US" sz="1400" dirty="0">
                <a:effectLst/>
              </a:rPr>
              <a:t>的操作。</a:t>
            </a:r>
          </a:p>
          <a:p>
            <a:pPr algn="l"/>
            <a:r>
              <a:rPr lang="en-US" altLang="zh-CN" sz="1400" dirty="0">
                <a:effectLst/>
              </a:rPr>
              <a:t>3.</a:t>
            </a:r>
            <a:r>
              <a:rPr lang="zh-CN" altLang="en-US" sz="1400" dirty="0">
                <a:effectLst/>
              </a:rPr>
              <a:t>从输出的结果可以看出用户</a:t>
            </a:r>
            <a:r>
              <a:rPr lang="en-US" altLang="zh-CN" sz="1400" dirty="0">
                <a:effectLst/>
              </a:rPr>
              <a:t>(Thread-0)</a:t>
            </a:r>
            <a:r>
              <a:rPr lang="zh-CN" altLang="en-US" sz="1400" dirty="0">
                <a:effectLst/>
              </a:rPr>
              <a:t>的减库存操作成功了，商品库存成功减去</a:t>
            </a:r>
            <a:r>
              <a:rPr lang="en-US" altLang="zh-CN" sz="1400" dirty="0">
                <a:effectLst/>
              </a:rPr>
              <a:t>3</a:t>
            </a:r>
          </a:p>
          <a:p>
            <a:pPr algn="l"/>
            <a:r>
              <a:rPr lang="en-US" altLang="zh-CN" sz="1400" dirty="0">
                <a:effectLst/>
              </a:rPr>
              <a:t>4.</a:t>
            </a:r>
            <a:r>
              <a:rPr lang="zh-CN" altLang="en-US" sz="1400" dirty="0">
                <a:effectLst/>
              </a:rPr>
              <a:t>而用户</a:t>
            </a:r>
            <a:r>
              <a:rPr lang="en-US" altLang="zh-CN" sz="1400" dirty="0">
                <a:effectLst/>
              </a:rPr>
              <a:t>(main)</a:t>
            </a:r>
            <a:r>
              <a:rPr lang="zh-CN" altLang="en-US" sz="1400" dirty="0">
                <a:effectLst/>
              </a:rPr>
              <a:t>提交减库存操作时，数据版本号已经改变，所以数据变更失败</a:t>
            </a:r>
          </a:p>
          <a:p>
            <a:pPr algn="l"/>
            <a:r>
              <a:rPr lang="zh-CN" altLang="en-US" sz="1400" dirty="0">
                <a:effectLst/>
              </a:rPr>
              <a:t>这样，我们就可以通过乐观锁机制保证在分布式场景下的数据一致性。</a:t>
            </a:r>
          </a:p>
        </p:txBody>
      </p:sp>
    </p:spTree>
    <p:extLst>
      <p:ext uri="{BB962C8B-B14F-4D97-AF65-F5344CB8AC3E}">
        <p14:creationId xmlns:p14="http://schemas.microsoft.com/office/powerpoint/2010/main" val="156434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85419" y="914400"/>
            <a:ext cx="722038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小结：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基于数据库的表来实现分布式锁，常见的有三种方式：</a:t>
            </a:r>
            <a:endParaRPr lang="en-US" altLang="zh-CN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/>
              <a:t>依赖</a:t>
            </a:r>
            <a:r>
              <a:rPr lang="zh-CN" altLang="en-US" dirty="0" smtClean="0"/>
              <a:t>一张锁表，通过判断表中的记录是否存在，来判断是否有锁存在，如果锁已经存在，则获取锁失败，反之，插入一条记录，返回获取锁</a:t>
            </a:r>
            <a:endParaRPr lang="en-US" altLang="zh-CN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 smtClean="0"/>
              <a:t>悲观锁，基于数据库的锁机制，排他锁（</a:t>
            </a:r>
            <a:r>
              <a:rPr lang="en-US" altLang="zh-CN" dirty="0" smtClean="0"/>
              <a:t>for update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42900" indent="-342900" algn="l">
              <a:buFont typeface="+mj-lt"/>
              <a:buAutoNum type="arabicPeriod"/>
            </a:pPr>
            <a:r>
              <a:rPr lang="zh-CN" altLang="en-US" dirty="0" smtClean="0"/>
              <a:t>乐观锁，</a:t>
            </a:r>
            <a:r>
              <a:rPr lang="en-US" altLang="zh-CN" dirty="0" smtClean="0"/>
              <a:t>CAS</a:t>
            </a:r>
            <a:r>
              <a:rPr lang="zh-CN" altLang="en-US" dirty="0" smtClean="0"/>
              <a:t>机制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28800" y="4191000"/>
            <a:ext cx="4782078" cy="11387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数据库实现分布式锁的优点</a:t>
            </a:r>
            <a:r>
              <a:rPr lang="en-US" altLang="zh-CN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dirty="0"/>
              <a:t>直接借助数据库，容易</a:t>
            </a:r>
            <a:r>
              <a:rPr lang="zh-CN" altLang="en-US" sz="1600" dirty="0" smtClean="0"/>
              <a:t>理解</a:t>
            </a:r>
            <a:endParaRPr lang="en-US" altLang="zh-CN" sz="1600" dirty="0" smtClean="0"/>
          </a:p>
          <a:p>
            <a:pPr algn="l"/>
            <a:r>
              <a:rPr lang="zh-CN" altLang="en-US" dirty="0"/>
              <a:t>数据库实现分布式锁的缺点</a:t>
            </a:r>
            <a:r>
              <a:rPr lang="en-US" altLang="zh-CN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dirty="0"/>
              <a:t>操作数据库需要一定的开销，性能问题需要考虑</a:t>
            </a:r>
          </a:p>
        </p:txBody>
      </p:sp>
    </p:spTree>
    <p:extLst>
      <p:ext uri="{BB962C8B-B14F-4D97-AF65-F5344CB8AC3E}">
        <p14:creationId xmlns:p14="http://schemas.microsoft.com/office/powerpoint/2010/main" val="30630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基于缓存实现分布式锁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6800" y="2590800"/>
            <a:ext cx="671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effectLst/>
              </a:rPr>
              <a:t>       相比较</a:t>
            </a:r>
            <a:r>
              <a:rPr lang="zh-CN" altLang="en-US" dirty="0">
                <a:effectLst/>
              </a:rPr>
              <a:t>于基于数据库实现分布式锁的方案来说，基于缓存来实现在性能方面会表现的更好一点。而且很多缓存是可以集群部署的，可以解决单点问题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algn="l"/>
            <a:r>
              <a:rPr lang="en-US" altLang="zh-CN" dirty="0" smtClean="0">
                <a:effectLst/>
              </a:rPr>
              <a:t>       </a:t>
            </a:r>
            <a:r>
              <a:rPr lang="zh-CN" altLang="en-US" dirty="0" smtClean="0">
                <a:effectLst/>
              </a:rPr>
              <a:t>常见的缓存产品有</a:t>
            </a:r>
            <a:r>
              <a:rPr lang="en-US" altLang="zh-CN" dirty="0" err="1" smtClean="0">
                <a:effectLst/>
              </a:rPr>
              <a:t>memcached</a:t>
            </a:r>
            <a:r>
              <a:rPr lang="zh-CN" altLang="en-US" dirty="0" smtClean="0">
                <a:effectLst/>
              </a:rPr>
              <a:t>、</a:t>
            </a:r>
            <a:r>
              <a:rPr lang="en-US" altLang="zh-CN" dirty="0" err="1" smtClean="0">
                <a:effectLst/>
              </a:rPr>
              <a:t>redis</a:t>
            </a:r>
            <a:endParaRPr lang="zh-CN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298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memcached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实现分布式锁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616" y="990600"/>
            <a:ext cx="8328383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effectLst/>
              </a:rPr>
              <a:t>       </a:t>
            </a:r>
            <a:r>
              <a:rPr lang="en-US" altLang="zh-CN" sz="1600" dirty="0" err="1">
                <a:effectLst/>
              </a:rPr>
              <a:t>Memcached</a:t>
            </a:r>
            <a:r>
              <a:rPr lang="zh-CN" altLang="en-US" sz="1600" dirty="0">
                <a:effectLst/>
              </a:rPr>
              <a:t>可以使用</a:t>
            </a:r>
            <a:r>
              <a:rPr lang="en-US" altLang="zh-CN" sz="1600" dirty="0">
                <a:effectLst/>
              </a:rPr>
              <a:t>add</a:t>
            </a:r>
            <a:r>
              <a:rPr lang="zh-CN" altLang="en-US" sz="1600" dirty="0">
                <a:effectLst/>
              </a:rPr>
              <a:t>命令，该命令只有</a:t>
            </a:r>
            <a:r>
              <a:rPr lang="en-US" altLang="zh-CN" sz="1600" dirty="0">
                <a:effectLst/>
              </a:rPr>
              <a:t>KEY</a:t>
            </a:r>
            <a:r>
              <a:rPr lang="zh-CN" altLang="en-US" sz="1600" dirty="0">
                <a:effectLst/>
              </a:rPr>
              <a:t>不存在时，才进行添加</a:t>
            </a:r>
            <a:r>
              <a:rPr lang="zh-CN" altLang="en-US" sz="1600" dirty="0" smtClean="0">
                <a:effectLst/>
              </a:rPr>
              <a:t>，否则不会</a:t>
            </a:r>
            <a:r>
              <a:rPr lang="zh-CN" altLang="en-US" sz="1600" dirty="0">
                <a:effectLst/>
              </a:rPr>
              <a:t>处理。</a:t>
            </a:r>
            <a:r>
              <a:rPr lang="en-US" altLang="zh-CN" sz="1600" dirty="0" err="1">
                <a:effectLst/>
              </a:rPr>
              <a:t>Memcached</a:t>
            </a:r>
            <a:r>
              <a:rPr lang="en-US" altLang="zh-CN" sz="1600" dirty="0">
                <a:effectLst/>
              </a:rPr>
              <a:t> </a:t>
            </a:r>
            <a:r>
              <a:rPr lang="zh-CN" altLang="en-US" sz="1600" dirty="0">
                <a:effectLst/>
              </a:rPr>
              <a:t>所有命令都是原子性的，并发下</a:t>
            </a:r>
            <a:r>
              <a:rPr lang="en-US" altLang="zh-CN" sz="1600" dirty="0">
                <a:effectLst/>
              </a:rPr>
              <a:t>add</a:t>
            </a:r>
            <a:r>
              <a:rPr lang="zh-CN" altLang="en-US" sz="1600" dirty="0">
                <a:effectLst/>
              </a:rPr>
              <a:t>同一个</a:t>
            </a:r>
            <a:r>
              <a:rPr lang="en-US" altLang="zh-CN" sz="1600" dirty="0">
                <a:effectLst/>
              </a:rPr>
              <a:t>KEY </a:t>
            </a:r>
            <a:r>
              <a:rPr lang="zh-CN" altLang="en-US" sz="1600" dirty="0">
                <a:effectLst/>
              </a:rPr>
              <a:t>，只会一个会成功。</a:t>
            </a:r>
          </a:p>
          <a:p>
            <a:pPr algn="l"/>
            <a:r>
              <a:rPr lang="zh-CN" altLang="en-US" sz="1600" dirty="0">
                <a:effectLst/>
              </a:rPr>
              <a:t>利用这个原理，可以先定义一个锁 </a:t>
            </a:r>
            <a:r>
              <a:rPr lang="en-US" altLang="zh-CN" sz="1600" dirty="0" err="1">
                <a:effectLst/>
              </a:rPr>
              <a:t>LockKey</a:t>
            </a:r>
            <a:r>
              <a:rPr lang="en-US" altLang="zh-CN" sz="1600" dirty="0">
                <a:effectLst/>
              </a:rPr>
              <a:t> </a:t>
            </a:r>
            <a:r>
              <a:rPr lang="zh-CN" altLang="en-US" sz="1600" dirty="0">
                <a:effectLst/>
              </a:rPr>
              <a:t>，</a:t>
            </a:r>
            <a:r>
              <a:rPr lang="en-US" altLang="zh-CN" sz="1600" dirty="0">
                <a:effectLst/>
              </a:rPr>
              <a:t>add </a:t>
            </a:r>
            <a:r>
              <a:rPr lang="zh-CN" altLang="en-US" sz="1600" dirty="0">
                <a:effectLst/>
              </a:rPr>
              <a:t>成功的认为是得到锁。并且设置</a:t>
            </a:r>
            <a:r>
              <a:rPr lang="en-US" altLang="zh-CN" sz="1600" dirty="0">
                <a:effectLst/>
              </a:rPr>
              <a:t>[</a:t>
            </a:r>
            <a:r>
              <a:rPr lang="zh-CN" altLang="en-US" sz="1600" dirty="0">
                <a:effectLst/>
              </a:rPr>
              <a:t>过期超时</a:t>
            </a:r>
            <a:r>
              <a:rPr lang="en-US" altLang="zh-CN" sz="1600" dirty="0">
                <a:effectLst/>
              </a:rPr>
              <a:t>] </a:t>
            </a:r>
            <a:r>
              <a:rPr lang="zh-CN" altLang="en-US" sz="1600" dirty="0">
                <a:effectLst/>
              </a:rPr>
              <a:t>时间，保证宕机后，也不会死锁。</a:t>
            </a:r>
          </a:p>
          <a:p>
            <a:pPr algn="l"/>
            <a:r>
              <a:rPr lang="zh-CN" altLang="en-US" sz="1600" dirty="0">
                <a:effectLst/>
              </a:rPr>
              <a:t>在具体操作完后，判断是否此次操作已超时。如果超时则不删除锁，如果不超时则删除锁。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71600" y="2895600"/>
            <a:ext cx="6172200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//伪代码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(mc.add(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"LockKey"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"Value"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expiredTime))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//得到锁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//do business  function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//检查超时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(!checkedTimeOut())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mc.Delete(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"LockKey"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}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e) 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mc.Delete(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"LockKey"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示 17"/>
          <p:cNvGraphicFramePr/>
          <p:nvPr>
            <p:extLst>
              <p:ext uri="{D42A27DB-BD31-4B8C-83A1-F6EECF244321}">
                <p14:modId xmlns:p14="http://schemas.microsoft.com/office/powerpoint/2010/main" val="1366372764"/>
              </p:ext>
            </p:extLst>
          </p:nvPr>
        </p:nvGraphicFramePr>
        <p:xfrm>
          <a:off x="1981200" y="1981200"/>
          <a:ext cx="5562600" cy="302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58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实现分布式锁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895600"/>
            <a:ext cx="8328383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effectLst/>
              </a:rPr>
              <a:t>       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实现分布式锁其实原理和</a:t>
            </a:r>
            <a:r>
              <a:rPr lang="en-US" altLang="zh-CN" sz="1600" dirty="0" err="1" smtClean="0">
                <a:effectLst/>
              </a:rPr>
              <a:t>Memcached</a:t>
            </a:r>
            <a:r>
              <a:rPr lang="zh-CN" altLang="en-US" sz="1600" dirty="0" smtClean="0">
                <a:effectLst/>
              </a:rPr>
              <a:t>实现类似。也是通过缓存</a:t>
            </a:r>
            <a:r>
              <a:rPr lang="en-US" altLang="zh-CN" sz="1600" dirty="0" err="1" smtClean="0">
                <a:effectLst/>
              </a:rPr>
              <a:t>lockKey</a:t>
            </a:r>
            <a:r>
              <a:rPr lang="zh-CN" altLang="en-US" sz="1600" dirty="0" smtClean="0">
                <a:effectLst/>
              </a:rPr>
              <a:t>来实现加锁的，但实现过程中，仍有一些需要注意的地方，比如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的原子性问题。</a:t>
            </a:r>
            <a:endParaRPr lang="en-US" altLang="zh-CN" sz="1600" dirty="0" smtClean="0">
              <a:effectLst/>
            </a:endParaRPr>
          </a:p>
          <a:p>
            <a:pPr algn="l"/>
            <a:r>
              <a:rPr lang="zh-CN" altLang="en-US" sz="1600" dirty="0" smtClean="0">
                <a:effectLst/>
              </a:rPr>
              <a:t>我在</a:t>
            </a:r>
            <a:r>
              <a:rPr lang="en-US" altLang="zh-CN" sz="1600" dirty="0" err="1" smtClean="0">
                <a:effectLst/>
              </a:rPr>
              <a:t>gbss</a:t>
            </a:r>
            <a:r>
              <a:rPr lang="en-US" altLang="zh-CN" sz="1600" dirty="0" smtClean="0">
                <a:effectLst/>
              </a:rPr>
              <a:t>-base</a:t>
            </a:r>
            <a:r>
              <a:rPr lang="zh-CN" altLang="en-US" sz="1600" dirty="0" smtClean="0">
                <a:effectLst/>
              </a:rPr>
              <a:t>中写了一个基于</a:t>
            </a:r>
            <a:r>
              <a:rPr lang="en-US" altLang="zh-CN" sz="1600" dirty="0" err="1" smtClean="0">
                <a:effectLst/>
              </a:rPr>
              <a:t>redisTemplate</a:t>
            </a:r>
            <a:r>
              <a:rPr lang="zh-CN" altLang="en-US" sz="1600" dirty="0" smtClean="0">
                <a:effectLst/>
              </a:rPr>
              <a:t>的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分布式锁，有兴趣的同学可以看一下</a:t>
            </a:r>
            <a:r>
              <a:rPr lang="en-US" altLang="zh-CN" sz="1600" dirty="0" smtClean="0">
                <a:effectLst/>
              </a:rPr>
              <a:t>:</a:t>
            </a:r>
          </a:p>
          <a:p>
            <a:pPr algn="l"/>
            <a:r>
              <a:rPr lang="en-US" altLang="zh-CN" sz="1600" dirty="0" smtClean="0">
                <a:effectLst/>
              </a:rPr>
              <a:t>com.infinitus.gbss.base.core.utils.RedisDistributedLock.java </a:t>
            </a:r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284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7200" y="990600"/>
            <a:ext cx="8382000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/**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Redis实现的分布式锁.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1、该实现为使用RedisTemplate泛型调用,可支持使用RedisTemplate或StringRedisTemplate传入；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2、该实现在加锁(lock)与解锁（unlock）上都使用了lua脚本执行的方式，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解决了在加锁（setnx key -&gt; expire key）和解锁(get key -&gt; del key)非原子性的问题；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3、该实现在set key value中，value使用了uuid的方式解决了唯一性，以及“解铃还须系铃人”的特性，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而非时间戳，避免了多台机器（多实现）部署时，时间不一致所造成的可能问题;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4、该实现加锁可选用阻塞{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@link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#tryBlockingLock(int)}、 {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@link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#tryBlockingLock(int, long, int)}或非阻塞{</a:t>
            </a:r>
            <a:r>
              <a:rPr kumimoji="0" lang="zh-CN" altLang="zh-CN" sz="1200" b="1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@link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#tryNonBlockingLock(int)}方式；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5、该实现具有不可重入性，即不可重复调用tryLock()和unlock(),否则可能会抛异常；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6、该实现非线程安全，应避免多线程情况下使用同一实例;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7、该实现使用方式推荐如下：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伪代码：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RedisDistributedLock redisDistributedLock = new RedisDistributedLock();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if (redisDistributedLock.tryLock()) {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try {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    doSomething();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} catch () {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    doOtherSomething();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}finally {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    redisDistributedLock.unlock();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    }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         }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 Created by maozy on 2018/2/7</a:t>
            </a:r>
            <a:b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*/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" y="460831"/>
            <a:ext cx="630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com.infinitus.gbss.base.core.utils.RedisDistributedLock.java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159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62000" y="685800"/>
            <a:ext cx="377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</a:rPr>
              <a:t>Talk is cheap. Show me the </a:t>
            </a:r>
            <a:r>
              <a:rPr lang="en-US" altLang="zh-CN" b="1" dirty="0" smtClean="0">
                <a:effectLst/>
              </a:rPr>
              <a:t>code</a:t>
            </a:r>
            <a:endParaRPr lang="en-US" altLang="zh-CN" b="1" dirty="0"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124537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3"/>
              </a:rPr>
              <a:t>https://github.com/charlesmao/java-training/blob/master/java-training-temp/src/main/java/com/maozy/study/lock/redis/RedisDistributedLock.java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14400" y="2286000"/>
            <a:ext cx="3993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以上实现有两个特别注意的地方</a:t>
            </a:r>
            <a:endParaRPr lang="en-US" altLang="zh-CN" dirty="0" smtClean="0"/>
          </a:p>
          <a:p>
            <a:pPr marL="342900" indent="-342900" algn="l">
              <a:buFont typeface="+mj-lt"/>
              <a:buAutoNum type="alphaUcPeriod"/>
            </a:pPr>
            <a:r>
              <a:rPr lang="en-US" altLang="zh-CN" dirty="0" err="1" smtClean="0"/>
              <a:t>Lua</a:t>
            </a:r>
            <a:r>
              <a:rPr lang="zh-CN" altLang="en-US" dirty="0" smtClean="0"/>
              <a:t>脚本在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中的应用</a:t>
            </a:r>
            <a:endParaRPr lang="en-US" altLang="zh-CN" dirty="0" smtClean="0"/>
          </a:p>
          <a:p>
            <a:pPr marL="342900" indent="-342900" algn="l">
              <a:buFont typeface="+mj-lt"/>
              <a:buAutoNum type="alphaUcPeriod"/>
            </a:pPr>
            <a:r>
              <a:rPr lang="en-US" altLang="zh-CN" dirty="0" err="1" smtClean="0"/>
              <a:t>Jedis</a:t>
            </a:r>
            <a:r>
              <a:rPr lang="zh-CN" altLang="en-US" dirty="0" smtClean="0"/>
              <a:t>客户端对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脚本的支持情况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14400" y="4876800"/>
            <a:ext cx="509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dirty="0" err="1" smtClean="0"/>
              <a:t>Lua</a:t>
            </a:r>
            <a:r>
              <a:rPr lang="zh-CN" altLang="en-US" dirty="0" smtClean="0"/>
              <a:t>脚本在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中的应用可参考如下内容：</a:t>
            </a:r>
            <a:endParaRPr lang="en-US" altLang="zh-CN" dirty="0" smtClean="0"/>
          </a:p>
          <a:p>
            <a:pPr algn="l"/>
            <a:r>
              <a:rPr lang="en-US" altLang="zh-CN" dirty="0">
                <a:hlinkClick r:id="rId4"/>
              </a:rPr>
              <a:t>http://www.runoob.com/lua/lua-tutorial.html</a:t>
            </a:r>
            <a:endParaRPr lang="en-US" altLang="zh-CN" dirty="0" smtClean="0"/>
          </a:p>
          <a:p>
            <a:pPr algn="l"/>
            <a:r>
              <a:rPr lang="en-US" altLang="zh-CN" dirty="0">
                <a:hlinkClick r:id="rId5"/>
              </a:rPr>
              <a:t>http://www.runoob.com/redis/redis-scripting.html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48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62000" y="685800"/>
            <a:ext cx="377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/>
              </a:rPr>
              <a:t>Talk is cheap. Show me the </a:t>
            </a:r>
            <a:r>
              <a:rPr lang="en-US" altLang="zh-CN" b="1" dirty="0" smtClean="0">
                <a:effectLst/>
              </a:rPr>
              <a:t>code</a:t>
            </a:r>
            <a:endParaRPr lang="en-US" altLang="zh-CN" b="1" dirty="0"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1245376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hlinkClick r:id="rId3"/>
              </a:rPr>
              <a:t>https://github.com/charlesmao/java-training/blob/master/java-training-temp/src/main/java/com/maozy/study/lock/redis/RedisDistributedLock.java</a:t>
            </a:r>
            <a:endParaRPr lang="zh-CN" alt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014300" y="2346482"/>
            <a:ext cx="6827510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StringBuilder sb 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StringBuilder()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"if (redis.call('setnx', KEYS[1], ARGV[1]) == 1) then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redis.call('expire', KEYS[1], tonumber(ARGV[2]))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"end"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2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SETNX_AND_EXPIRE_SCRIPT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RedisScriptImpl(sb.toString()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Boolean.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200" dirty="0"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2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4300" y="4419600"/>
            <a:ext cx="6827510" cy="224676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static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StringBuilder sb 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StringBuilder()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"if (redis.call('get', KEYS[1]) == ARGV[1]) then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redis.call('del', KEYS[1])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true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\t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return false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\n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sb.append(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"end"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0" lang="zh-CN" altLang="zh-CN" sz="14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DEL_IF_GET_EQUALS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RedisScriptImpl(sb.toString()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Boolean.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en-US" altLang="zh-CN" sz="1400" dirty="0"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/>
            </a:r>
            <a:b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14300" y="19668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主要代码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57200" y="381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在使用过程中发现，</a:t>
            </a:r>
            <a:r>
              <a:rPr lang="en-US" altLang="zh-CN" dirty="0" smtClean="0"/>
              <a:t>Jedis2.9.0</a:t>
            </a:r>
            <a:r>
              <a:rPr lang="zh-CN" altLang="en-US" dirty="0" smtClean="0"/>
              <a:t>版本在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集群情况下，对</a:t>
            </a:r>
            <a:r>
              <a:rPr lang="en-US" altLang="zh-CN" dirty="0" err="1" smtClean="0"/>
              <a:t>Lua</a:t>
            </a:r>
            <a:r>
              <a:rPr lang="zh-CN" altLang="en-US" dirty="0" smtClean="0"/>
              <a:t>脚本的支持并不是很好，如下：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42015"/>
            <a:ext cx="7400078" cy="866137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4675" y="1026467"/>
            <a:ext cx="842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org.springframework.data.redis.connection.jedis.JedisClusterConnection.java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5175" y="2538531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而这种情况下，我们可以选择用</a:t>
            </a:r>
            <a:r>
              <a:rPr lang="en-US" altLang="zh-CN" dirty="0" err="1" smtClean="0"/>
              <a:t>JedisCommands</a:t>
            </a:r>
            <a:r>
              <a:rPr lang="zh-CN" altLang="en-US" dirty="0" smtClean="0"/>
              <a:t>接口代替，或将</a:t>
            </a:r>
            <a:r>
              <a:rPr lang="en-US" altLang="zh-CN" dirty="0" err="1" smtClean="0"/>
              <a:t>Jedis</a:t>
            </a:r>
            <a:r>
              <a:rPr lang="zh-CN" altLang="en-US" dirty="0" smtClean="0"/>
              <a:t>更换为</a:t>
            </a:r>
            <a:r>
              <a:rPr lang="en-US" altLang="zh-CN" dirty="0">
                <a:effectLst/>
              </a:rPr>
              <a:t>Lettuce</a:t>
            </a:r>
            <a:endParaRPr lang="zh-CN" alt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896806" y="3073253"/>
            <a:ext cx="7598464" cy="332398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jedisCommands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null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try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locked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redisTemplate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.execute(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SETNX_AND_EXPIRE_SCRIPT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(List&lt;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50787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&gt;) Collections.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singletonList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lockKey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String.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valueOf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(lockSeconds))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catch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(Exception e)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//JedisClusterConnection未对RedisScriptingCommands接口的evalSha()方法进行实现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//集群情况下，上面方法redisTemplate.execute()会抛出异常，改为用JedisCommands接口处理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Object object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redisTemplate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.getConnectionFactory().getConnection().getNativeConnection()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if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(object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instanceof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JedisCommands) 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jedisCommands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(JedisCommands) object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return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doTryLock(lockSeconds)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//Jedis只是redisTemplate底层的一种实现之一，以后如果改为Lettuce实现的话，这里请做扩展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throw new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ClassCastException(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"Not supported for "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+ object.getClass().getSimpleName())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else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//Jedis和JedisCluster都实现JedisCommands接口，set方法支持多参数设置(原子操作)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String result =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jedisCommands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.set(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lockKey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lockValue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SET_IF_NOT_EXIST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SET_WITH_EXPIRE_TIME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kumimoji="0" lang="en-US" altLang="zh-CN" sz="1000" b="0" i="0" u="none" strike="noStrike" cap="none" normalizeH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lockSeconds)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locked 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kumimoji="0" lang="zh-CN" altLang="zh-CN" sz="1000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LOCK_SUCCESS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.equals(result)</a:t>
            </a: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b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0" lang="zh-CN" altLang="zh-CN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85419" y="914400"/>
            <a:ext cx="7220381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 smtClean="0"/>
              <a:t>小结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r>
              <a:rPr lang="zh-CN" altLang="en-US" dirty="0"/>
              <a:t>使用缓存来代替数据库来实现分布式锁，可以提供更好的性能，同时，很多缓存服务都是集群部署的，可以避免单点问题。并且很多缓存服务都提供了可以用来实现分布式锁的方法，比如</a:t>
            </a:r>
            <a:r>
              <a:rPr lang="en-US" altLang="zh-CN" dirty="0" err="1"/>
              <a:t>memcached</a:t>
            </a:r>
            <a:r>
              <a:rPr lang="zh-CN" altLang="en-US" dirty="0"/>
              <a:t>的</a:t>
            </a:r>
            <a:r>
              <a:rPr lang="en-US" altLang="zh-CN" dirty="0"/>
              <a:t>add</a:t>
            </a:r>
            <a:r>
              <a:rPr lang="zh-CN" altLang="en-US" dirty="0"/>
              <a:t>方法，</a:t>
            </a:r>
            <a:r>
              <a:rPr lang="en-US" altLang="zh-CN" dirty="0" err="1"/>
              <a:t>redis</a:t>
            </a:r>
            <a:r>
              <a:rPr lang="zh-CN" altLang="en-US" dirty="0"/>
              <a:t>的</a:t>
            </a:r>
            <a:r>
              <a:rPr lang="en-US" altLang="zh-CN" dirty="0" err="1"/>
              <a:t>setnx</a:t>
            </a:r>
            <a:r>
              <a:rPr lang="zh-CN" altLang="en-US" dirty="0"/>
              <a:t>方法等。并且，这些缓存服务也都提供了对数据的过期自动删除的支持，可以直接设置超时时间来控制锁的释放。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1828800" y="4191000"/>
            <a:ext cx="5192447" cy="11387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zh-CN" altLang="en-US" dirty="0"/>
              <a:t>缓存</a:t>
            </a:r>
            <a:r>
              <a:rPr lang="zh-CN" altLang="en-US" dirty="0" smtClean="0"/>
              <a:t>实现</a:t>
            </a:r>
            <a:r>
              <a:rPr lang="zh-CN" altLang="en-US" dirty="0"/>
              <a:t>分布式锁的优点</a:t>
            </a:r>
            <a:r>
              <a:rPr lang="en-US" altLang="zh-CN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dirty="0"/>
              <a:t>性能好，实现起来较为方便</a:t>
            </a:r>
            <a:endParaRPr lang="en-US" altLang="zh-CN" sz="1600" dirty="0" smtClean="0"/>
          </a:p>
          <a:p>
            <a:pPr algn="l"/>
            <a:r>
              <a:rPr lang="zh-CN" altLang="en-US" dirty="0"/>
              <a:t>数据库实现分布式锁的缺点</a:t>
            </a:r>
            <a:r>
              <a:rPr lang="en-US" altLang="zh-CN" dirty="0" smtClean="0"/>
              <a:t>: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600" dirty="0"/>
              <a:t>通过超时时间来控制锁的失效时间并不是十分的靠谱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3172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zookeeper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分布式锁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2895600"/>
            <a:ext cx="8328383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1600" dirty="0" smtClean="0">
                <a:effectLst/>
              </a:rPr>
              <a:t>       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实现分布式锁其实原理和</a:t>
            </a:r>
            <a:r>
              <a:rPr lang="en-US" altLang="zh-CN" sz="1600" dirty="0" err="1" smtClean="0">
                <a:effectLst/>
              </a:rPr>
              <a:t>Memcached</a:t>
            </a:r>
            <a:r>
              <a:rPr lang="zh-CN" altLang="en-US" sz="1600" dirty="0" smtClean="0">
                <a:effectLst/>
              </a:rPr>
              <a:t>实现类似。也是通过缓存</a:t>
            </a:r>
            <a:r>
              <a:rPr lang="en-US" altLang="zh-CN" sz="1600" dirty="0" err="1" smtClean="0">
                <a:effectLst/>
              </a:rPr>
              <a:t>lockKey</a:t>
            </a:r>
            <a:r>
              <a:rPr lang="zh-CN" altLang="en-US" sz="1600" dirty="0" smtClean="0">
                <a:effectLst/>
              </a:rPr>
              <a:t>来实现加锁的，但实现过程中，仍有一些需要注意的地方，比如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的原子性问题。</a:t>
            </a:r>
            <a:endParaRPr lang="en-US" altLang="zh-CN" sz="1600" dirty="0" smtClean="0">
              <a:effectLst/>
            </a:endParaRPr>
          </a:p>
          <a:p>
            <a:pPr algn="l"/>
            <a:r>
              <a:rPr lang="zh-CN" altLang="en-US" sz="1600" dirty="0" smtClean="0">
                <a:effectLst/>
              </a:rPr>
              <a:t>我在</a:t>
            </a:r>
            <a:r>
              <a:rPr lang="en-US" altLang="zh-CN" sz="1600" dirty="0" err="1" smtClean="0">
                <a:effectLst/>
              </a:rPr>
              <a:t>gbss</a:t>
            </a:r>
            <a:r>
              <a:rPr lang="en-US" altLang="zh-CN" sz="1600" dirty="0" smtClean="0">
                <a:effectLst/>
              </a:rPr>
              <a:t>-base</a:t>
            </a:r>
            <a:r>
              <a:rPr lang="zh-CN" altLang="en-US" sz="1600" dirty="0" smtClean="0">
                <a:effectLst/>
              </a:rPr>
              <a:t>中写了一个基于</a:t>
            </a:r>
            <a:r>
              <a:rPr lang="en-US" altLang="zh-CN" sz="1600" dirty="0" err="1" smtClean="0">
                <a:effectLst/>
              </a:rPr>
              <a:t>redisTemplate</a:t>
            </a:r>
            <a:r>
              <a:rPr lang="zh-CN" altLang="en-US" sz="1600" dirty="0" smtClean="0">
                <a:effectLst/>
              </a:rPr>
              <a:t>的</a:t>
            </a:r>
            <a:r>
              <a:rPr lang="en-US" altLang="zh-CN" sz="1600" dirty="0" err="1" smtClean="0">
                <a:effectLst/>
              </a:rPr>
              <a:t>Redis</a:t>
            </a:r>
            <a:r>
              <a:rPr lang="zh-CN" altLang="en-US" sz="1600" dirty="0" smtClean="0">
                <a:effectLst/>
              </a:rPr>
              <a:t>分布式锁，有兴趣的同学可以看一下</a:t>
            </a:r>
            <a:r>
              <a:rPr lang="en-US" altLang="zh-CN" sz="1600" dirty="0" smtClean="0">
                <a:effectLst/>
              </a:rPr>
              <a:t>:</a:t>
            </a:r>
          </a:p>
          <a:p>
            <a:pPr algn="l"/>
            <a:r>
              <a:rPr lang="en-US" altLang="zh-CN" sz="1600" dirty="0" smtClean="0">
                <a:effectLst/>
              </a:rPr>
              <a:t>com.infinitus.gbss.base.core.utils.RedisDistributedLock.java </a:t>
            </a:r>
            <a:endParaRPr lang="zh-CN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8154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885825"/>
            <a:ext cx="7896225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123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067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04800" y="609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09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04800"/>
            <a:ext cx="657225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943600" y="990600"/>
            <a:ext cx="2871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2.2 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消息推送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14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3357563" y="536345"/>
            <a:ext cx="1925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      录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593362906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658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4325"/>
            <a:ext cx="6581775" cy="654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76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661010" y="536344"/>
            <a:ext cx="2949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2.3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4" y="1905000"/>
            <a:ext cx="9022976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37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7630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277368" y="536345"/>
            <a:ext cx="4334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2.4 Java</a:t>
            </a:r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分布式调用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7391400" cy="5504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424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34</a:t>
            </a:fld>
            <a:endParaRPr lang="en-US" altLang="zh-CN"/>
          </a:p>
        </p:txBody>
      </p:sp>
      <p:grpSp>
        <p:nvGrpSpPr>
          <p:cNvPr id="97" name="Group 3"/>
          <p:cNvGrpSpPr>
            <a:grpSpLocks/>
          </p:cNvGrpSpPr>
          <p:nvPr/>
        </p:nvGrpSpPr>
        <p:grpSpPr bwMode="auto">
          <a:xfrm>
            <a:off x="1828802" y="1795463"/>
            <a:ext cx="5410200" cy="665162"/>
            <a:chOff x="1152" y="1275"/>
            <a:chExt cx="3408" cy="419"/>
          </a:xfrm>
        </p:grpSpPr>
        <p:grpSp>
          <p:nvGrpSpPr>
            <p:cNvPr id="98" name="Group 4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102" name="AutoShape 5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3" name="AutoShape 6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04" name="AutoShape 7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99" name="Line 8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1746" y="1294"/>
              <a:ext cx="26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项目是如何区分环境的？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1" name="Text Box 10"/>
            <p:cNvSpPr txBox="1">
              <a:spLocks noChangeArrowheads="1"/>
            </p:cNvSpPr>
            <p:nvPr/>
          </p:nvSpPr>
          <p:spPr bwMode="gray">
            <a:xfrm>
              <a:off x="1260" y="1337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</a:t>
              </a:r>
            </a:p>
          </p:txBody>
        </p:sp>
      </p:grpSp>
      <p:grpSp>
        <p:nvGrpSpPr>
          <p:cNvPr id="105" name="Group 11"/>
          <p:cNvGrpSpPr>
            <a:grpSpLocks/>
          </p:cNvGrpSpPr>
          <p:nvPr/>
        </p:nvGrpSpPr>
        <p:grpSpPr bwMode="auto">
          <a:xfrm>
            <a:off x="1828800" y="2709863"/>
            <a:ext cx="6513513" cy="665162"/>
            <a:chOff x="1152" y="1851"/>
            <a:chExt cx="4103" cy="419"/>
          </a:xfrm>
        </p:grpSpPr>
        <p:grpSp>
          <p:nvGrpSpPr>
            <p:cNvPr id="106" name="Group 12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110" name="AutoShape 13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1" name="AutoShape 14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2" name="AutoShape 15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07" name="Line 16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8" name="Text Box 17"/>
            <p:cNvSpPr txBox="1">
              <a:spLocks noChangeArrowheads="1"/>
            </p:cNvSpPr>
            <p:nvPr/>
          </p:nvSpPr>
          <p:spPr bwMode="auto">
            <a:xfrm>
              <a:off x="1746" y="1882"/>
              <a:ext cx="350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r>
                <a:rPr lang="zh-CN" altLang="en-US" sz="2800" b="1" dirty="0" smtClean="0">
                  <a:solidFill>
                    <a:schemeClr val="tx2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经常收到出错短信，生产却没错？</a:t>
              </a:r>
              <a:endParaRPr lang="en-US" altLang="zh-CN" sz="2800" b="1" dirty="0">
                <a:solidFill>
                  <a:schemeClr val="tx2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9" name="Text Box 18"/>
            <p:cNvSpPr txBox="1">
              <a:spLocks noChangeArrowheads="1"/>
            </p:cNvSpPr>
            <p:nvPr/>
          </p:nvSpPr>
          <p:spPr bwMode="gray">
            <a:xfrm>
              <a:off x="1260" y="1913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2</a:t>
              </a:r>
            </a:p>
          </p:txBody>
        </p:sp>
      </p:grpSp>
      <p:grpSp>
        <p:nvGrpSpPr>
          <p:cNvPr id="113" name="Group 19"/>
          <p:cNvGrpSpPr>
            <a:grpSpLocks/>
          </p:cNvGrpSpPr>
          <p:nvPr/>
        </p:nvGrpSpPr>
        <p:grpSpPr bwMode="auto">
          <a:xfrm>
            <a:off x="1828800" y="3602038"/>
            <a:ext cx="5410200" cy="665162"/>
            <a:chOff x="1152" y="2413"/>
            <a:chExt cx="3408" cy="419"/>
          </a:xfrm>
        </p:grpSpPr>
        <p:grpSp>
          <p:nvGrpSpPr>
            <p:cNvPr id="114" name="Group 20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118" name="AutoShape 21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19" name="AutoShape 22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0" name="AutoShape 23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15" name="Line 24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17" name="Text Box 26"/>
            <p:cNvSpPr txBox="1">
              <a:spLocks noChangeArrowheads="1"/>
            </p:cNvSpPr>
            <p:nvPr/>
          </p:nvSpPr>
          <p:spPr bwMode="gray">
            <a:xfrm>
              <a:off x="1260" y="2475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3</a:t>
              </a:r>
            </a:p>
          </p:txBody>
        </p:sp>
      </p:grpSp>
      <p:grpSp>
        <p:nvGrpSpPr>
          <p:cNvPr id="121" name="Group 27"/>
          <p:cNvGrpSpPr>
            <a:grpSpLocks/>
          </p:cNvGrpSpPr>
          <p:nvPr/>
        </p:nvGrpSpPr>
        <p:grpSpPr bwMode="auto">
          <a:xfrm>
            <a:off x="1828800" y="4516438"/>
            <a:ext cx="5410200" cy="665162"/>
            <a:chOff x="1152" y="2989"/>
            <a:chExt cx="3408" cy="419"/>
          </a:xfrm>
        </p:grpSpPr>
        <p:grpSp>
          <p:nvGrpSpPr>
            <p:cNvPr id="122" name="Group 28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126" name="AutoShape 29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7" name="AutoShape 30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  <p:sp>
            <p:nvSpPr>
              <p:cNvPr id="128" name="AutoShape 31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800" b="1"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  <p:sp>
          <p:nvSpPr>
            <p:cNvPr id="123" name="Line 32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1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25" name="Text Box 34"/>
            <p:cNvSpPr txBox="1">
              <a:spLocks noChangeArrowheads="1"/>
            </p:cNvSpPr>
            <p:nvPr/>
          </p:nvSpPr>
          <p:spPr bwMode="gray">
            <a:xfrm>
              <a:off x="1260" y="3051"/>
              <a:ext cx="2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74837" y="536345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b="1" dirty="0" smtClean="0">
                <a:solidFill>
                  <a:schemeClr val="accent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常见问题及注意事项</a:t>
            </a:r>
            <a:endParaRPr kumimoji="1" lang="zh-CN" altLang="en-US" sz="3600" b="1" dirty="0">
              <a:solidFill>
                <a:schemeClr val="accent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696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001000" cy="563562"/>
          </a:xfrm>
        </p:spPr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建议与交流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1487074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问题一</a:t>
            </a:r>
          </a:p>
        </p:txBody>
      </p:sp>
      <p:grpSp>
        <p:nvGrpSpPr>
          <p:cNvPr id="12" name="组合 27"/>
          <p:cNvGrpSpPr/>
          <p:nvPr/>
        </p:nvGrpSpPr>
        <p:grpSpPr>
          <a:xfrm>
            <a:off x="895094" y="1487074"/>
            <a:ext cx="673537" cy="677108"/>
            <a:chOff x="915492" y="1037371"/>
            <a:chExt cx="586973" cy="586973"/>
          </a:xfrm>
        </p:grpSpPr>
        <p:sp>
          <p:nvSpPr>
            <p:cNvPr id="13" name="椭圆 12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493874" y="3227725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问题二</a:t>
            </a:r>
          </a:p>
        </p:txBody>
      </p:sp>
      <p:grpSp>
        <p:nvGrpSpPr>
          <p:cNvPr id="23" name="组合 27"/>
          <p:cNvGrpSpPr/>
          <p:nvPr/>
        </p:nvGrpSpPr>
        <p:grpSpPr>
          <a:xfrm>
            <a:off x="895093" y="3200400"/>
            <a:ext cx="673537" cy="677108"/>
            <a:chOff x="915492" y="1037371"/>
            <a:chExt cx="586973" cy="586973"/>
          </a:xfrm>
        </p:grpSpPr>
        <p:sp>
          <p:nvSpPr>
            <p:cNvPr id="24" name="椭圆 23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1524000" y="4961692"/>
            <a:ext cx="1190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问题三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895094" y="4961692"/>
            <a:ext cx="673537" cy="677108"/>
            <a:chOff x="915492" y="1037371"/>
            <a:chExt cx="586973" cy="586973"/>
          </a:xfrm>
        </p:grpSpPr>
        <p:sp>
          <p:nvSpPr>
            <p:cNvPr id="29" name="椭圆 28"/>
            <p:cNvSpPr/>
            <p:nvPr/>
          </p:nvSpPr>
          <p:spPr>
            <a:xfrm>
              <a:off x="915492" y="1037371"/>
              <a:ext cx="586973" cy="586973"/>
            </a:xfrm>
            <a:prstGeom prst="ellipse">
              <a:avLst/>
            </a:prstGeom>
            <a:solidFill>
              <a:srgbClr val="C12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Freeform 546"/>
            <p:cNvSpPr>
              <a:spLocks noEditPoints="1"/>
            </p:cNvSpPr>
            <p:nvPr/>
          </p:nvSpPr>
          <p:spPr bwMode="auto">
            <a:xfrm>
              <a:off x="1039273" y="1161151"/>
              <a:ext cx="339411" cy="339411"/>
            </a:xfrm>
            <a:custGeom>
              <a:avLst/>
              <a:gdLst>
                <a:gd name="T0" fmla="*/ 52 w 56"/>
                <a:gd name="T1" fmla="*/ 30 h 56"/>
                <a:gd name="T2" fmla="*/ 26 w 56"/>
                <a:gd name="T3" fmla="*/ 56 h 56"/>
                <a:gd name="T4" fmla="*/ 0 w 56"/>
                <a:gd name="T5" fmla="*/ 30 h 56"/>
                <a:gd name="T6" fmla="*/ 26 w 56"/>
                <a:gd name="T7" fmla="*/ 3 h 56"/>
                <a:gd name="T8" fmla="*/ 26 w 56"/>
                <a:gd name="T9" fmla="*/ 30 h 56"/>
                <a:gd name="T10" fmla="*/ 52 w 56"/>
                <a:gd name="T11" fmla="*/ 30 h 56"/>
                <a:gd name="T12" fmla="*/ 30 w 56"/>
                <a:gd name="T13" fmla="*/ 0 h 56"/>
                <a:gd name="T14" fmla="*/ 30 w 56"/>
                <a:gd name="T15" fmla="*/ 0 h 56"/>
                <a:gd name="T16" fmla="*/ 30 w 56"/>
                <a:gd name="T17" fmla="*/ 26 h 56"/>
                <a:gd name="T18" fmla="*/ 56 w 56"/>
                <a:gd name="T19" fmla="*/ 26 h 56"/>
                <a:gd name="T20" fmla="*/ 30 w 56"/>
                <a:gd name="T21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56">
                  <a:moveTo>
                    <a:pt x="52" y="30"/>
                  </a:moveTo>
                  <a:cubicBezTo>
                    <a:pt x="52" y="44"/>
                    <a:pt x="41" y="56"/>
                    <a:pt x="26" y="56"/>
                  </a:cubicBezTo>
                  <a:cubicBezTo>
                    <a:pt x="11" y="56"/>
                    <a:pt x="0" y="44"/>
                    <a:pt x="0" y="30"/>
                  </a:cubicBezTo>
                  <a:cubicBezTo>
                    <a:pt x="0" y="15"/>
                    <a:pt x="11" y="3"/>
                    <a:pt x="26" y="3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52" y="30"/>
                    <a:pt x="52" y="30"/>
                    <a:pt x="52" y="3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12"/>
                    <a:pt x="44" y="0"/>
                    <a:pt x="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7927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798512" y="1600200"/>
            <a:ext cx="2667000" cy="762000"/>
          </a:xfrm>
        </p:spPr>
        <p:txBody>
          <a:bodyPr/>
          <a:lstStyle/>
          <a:p>
            <a:r>
              <a:rPr lang="en-US" altLang="zh-CN" sz="5400" b="0" dirty="0">
                <a:latin typeface="Arial" pitchFamily="34" charset="0"/>
                <a:cs typeface="Arial" pitchFamily="34" charset="0"/>
              </a:rPr>
              <a:t>Thanks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4712" y="2362200"/>
            <a:ext cx="6516688" cy="614362"/>
          </a:xfrm>
        </p:spPr>
        <p:txBody>
          <a:bodyPr/>
          <a:lstStyle/>
          <a:p>
            <a:r>
              <a:rPr lang="zh-CN" altLang="en-US" sz="3600" dirty="0"/>
              <a:t>谢谢</a:t>
            </a:r>
            <a:r>
              <a:rPr lang="en-US" altLang="zh-CN" sz="3600"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基于数据库表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7468" y="2667000"/>
            <a:ext cx="671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>
                <a:effectLst/>
              </a:rPr>
              <a:t>       </a:t>
            </a:r>
            <a:r>
              <a:rPr lang="zh-CN" altLang="en-US" dirty="0" smtClean="0">
                <a:effectLst/>
              </a:rPr>
              <a:t>要</a:t>
            </a:r>
            <a:r>
              <a:rPr lang="zh-CN" altLang="en-US" dirty="0">
                <a:effectLst/>
              </a:rPr>
              <a:t>实现分布式锁，最简单的方式可能就是直接创建一张锁表，然后通过操作该表中的数据来实现了。当我们要锁住某个方法或资源时，我们就在该表中增加一条记录，想要释放锁的时候就删除这条记录。</a:t>
            </a:r>
          </a:p>
        </p:txBody>
      </p:sp>
    </p:spTree>
    <p:extLst>
      <p:ext uri="{BB962C8B-B14F-4D97-AF65-F5344CB8AC3E}">
        <p14:creationId xmlns:p14="http://schemas.microsoft.com/office/powerpoint/2010/main" val="176462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5800" y="4572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我们可以创建如下一张数据库表：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9919" y="914400"/>
            <a:ext cx="7687157" cy="23083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600" dirty="0">
                <a:effectLst/>
              </a:rPr>
              <a:t>CREATE TABLE `</a:t>
            </a:r>
            <a:r>
              <a:rPr lang="en-US" altLang="zh-CN" sz="1600" dirty="0" err="1" smtClean="0">
                <a:effectLst/>
              </a:rPr>
              <a:t>distributed_lock</a:t>
            </a:r>
            <a:r>
              <a:rPr lang="en-US" altLang="zh-CN" sz="1600" dirty="0">
                <a:effectLst/>
              </a:rPr>
              <a:t>` (</a:t>
            </a:r>
          </a:p>
          <a:p>
            <a:pPr algn="l"/>
            <a:r>
              <a:rPr lang="en-US" altLang="zh-CN" sz="1600" dirty="0">
                <a:effectLst/>
              </a:rPr>
              <a:t>  `id` </a:t>
            </a:r>
            <a:r>
              <a:rPr lang="en-US" altLang="zh-CN" sz="1600" dirty="0" err="1">
                <a:effectLst/>
              </a:rPr>
              <a:t>int</a:t>
            </a:r>
            <a:r>
              <a:rPr lang="en-US" altLang="zh-CN" sz="1600" dirty="0">
                <a:effectLst/>
              </a:rPr>
              <a:t>(11) NOT NULL AUTO_INCREMENT COMMENT '</a:t>
            </a:r>
            <a:r>
              <a:rPr lang="zh-CN" altLang="en-US" sz="1600" dirty="0">
                <a:effectLst/>
              </a:rPr>
              <a:t>主键</a:t>
            </a:r>
            <a:r>
              <a:rPr lang="en-US" altLang="zh-CN" sz="1600" dirty="0">
                <a:effectLst/>
              </a:rPr>
              <a:t>',</a:t>
            </a:r>
          </a:p>
          <a:p>
            <a:pPr algn="l"/>
            <a:r>
              <a:rPr lang="en-US" altLang="zh-CN" sz="1600" dirty="0">
                <a:effectLst/>
              </a:rPr>
              <a:t>  `</a:t>
            </a:r>
            <a:r>
              <a:rPr lang="en-US" altLang="zh-CN" sz="1600" dirty="0" err="1">
                <a:effectLst/>
              </a:rPr>
              <a:t>lock_name</a:t>
            </a:r>
            <a:r>
              <a:rPr lang="en-US" altLang="zh-CN" sz="1600" dirty="0">
                <a:effectLst/>
              </a:rPr>
              <a:t>` varchar(64) NOT NULL DEFAULT '' COMMENT '</a:t>
            </a:r>
            <a:r>
              <a:rPr lang="zh-CN" altLang="en-US" sz="1600" dirty="0">
                <a:effectLst/>
              </a:rPr>
              <a:t>锁定的方法或资源</a:t>
            </a:r>
            <a:r>
              <a:rPr lang="en-US" altLang="zh-CN" sz="1600" dirty="0">
                <a:effectLst/>
              </a:rPr>
              <a:t>',</a:t>
            </a:r>
          </a:p>
          <a:p>
            <a:pPr algn="l"/>
            <a:r>
              <a:rPr lang="en-US" altLang="zh-CN" sz="1600" dirty="0">
                <a:effectLst/>
              </a:rPr>
              <a:t>  `</a:t>
            </a:r>
            <a:r>
              <a:rPr lang="en-US" altLang="zh-CN" sz="1600" dirty="0" err="1">
                <a:effectLst/>
              </a:rPr>
              <a:t>desc</a:t>
            </a:r>
            <a:r>
              <a:rPr lang="en-US" altLang="zh-CN" sz="1600" dirty="0">
                <a:effectLst/>
              </a:rPr>
              <a:t>` varchar(1024) NOT NULL DEFAULT '</a:t>
            </a:r>
            <a:r>
              <a:rPr lang="zh-CN" altLang="en-US" sz="1600" dirty="0">
                <a:effectLst/>
              </a:rPr>
              <a:t>备注信息</a:t>
            </a:r>
            <a:r>
              <a:rPr lang="en-US" altLang="zh-CN" sz="1600" dirty="0">
                <a:effectLst/>
              </a:rPr>
              <a:t>',</a:t>
            </a:r>
          </a:p>
          <a:p>
            <a:pPr algn="l"/>
            <a:r>
              <a:rPr lang="en-US" altLang="zh-CN" sz="1600" dirty="0">
                <a:effectLst/>
              </a:rPr>
              <a:t>  `</a:t>
            </a:r>
            <a:r>
              <a:rPr lang="en-US" altLang="zh-CN" sz="1600" dirty="0" err="1">
                <a:effectLst/>
              </a:rPr>
              <a:t>update_time</a:t>
            </a:r>
            <a:r>
              <a:rPr lang="en-US" altLang="zh-CN" sz="1600" dirty="0">
                <a:effectLst/>
              </a:rPr>
              <a:t>` timestamp NOT NULL DEFAULT CURRENT_TIMESTAMP ON UPDATE CURRENT_TIMESTAMP COMMENT '</a:t>
            </a:r>
            <a:r>
              <a:rPr lang="zh-CN" altLang="en-US" sz="1600" dirty="0">
                <a:effectLst/>
              </a:rPr>
              <a:t>保存数据时间，自动生成</a:t>
            </a:r>
            <a:r>
              <a:rPr lang="en-US" altLang="zh-CN" sz="1600" dirty="0">
                <a:effectLst/>
              </a:rPr>
              <a:t>',</a:t>
            </a:r>
          </a:p>
          <a:p>
            <a:pPr algn="l"/>
            <a:r>
              <a:rPr lang="en-US" altLang="zh-CN" sz="1600" dirty="0">
                <a:effectLst/>
              </a:rPr>
              <a:t>  PRIMARY KEY (`id`),</a:t>
            </a:r>
          </a:p>
          <a:p>
            <a:pPr algn="l"/>
            <a:r>
              <a:rPr lang="en-US" altLang="zh-CN" sz="1600" dirty="0">
                <a:effectLst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UNIQUE KEY `</a:t>
            </a:r>
            <a:r>
              <a:rPr lang="en-US" altLang="zh-CN" sz="1600" dirty="0" err="1">
                <a:solidFill>
                  <a:srgbClr val="FF0000"/>
                </a:solidFill>
                <a:effectLst/>
              </a:rPr>
              <a:t>uidx_lock_name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` (`</a:t>
            </a:r>
            <a:r>
              <a:rPr lang="en-US" altLang="zh-CN" sz="1600" dirty="0" err="1">
                <a:solidFill>
                  <a:srgbClr val="FF0000"/>
                </a:solidFill>
                <a:effectLst/>
              </a:rPr>
              <a:t>lock_name</a:t>
            </a:r>
            <a:r>
              <a:rPr lang="en-US" altLang="zh-CN" sz="1600" dirty="0">
                <a:solidFill>
                  <a:srgbClr val="FF0000"/>
                </a:solidFill>
                <a:effectLst/>
              </a:rPr>
              <a:t> `) </a:t>
            </a:r>
            <a:r>
              <a:rPr lang="en-US" altLang="zh-CN" sz="1600" dirty="0">
                <a:effectLst/>
              </a:rPr>
              <a:t>USING BTREE</a:t>
            </a:r>
          </a:p>
          <a:p>
            <a:pPr algn="l"/>
            <a:r>
              <a:rPr lang="en-US" altLang="zh-CN" sz="1600" dirty="0">
                <a:effectLst/>
              </a:rPr>
              <a:t>) ENGINE=</a:t>
            </a:r>
            <a:r>
              <a:rPr lang="en-US" altLang="zh-CN" sz="1600" dirty="0" err="1">
                <a:effectLst/>
              </a:rPr>
              <a:t>InnoDB</a:t>
            </a:r>
            <a:r>
              <a:rPr lang="en-US" altLang="zh-CN" sz="1600" dirty="0">
                <a:effectLst/>
              </a:rPr>
              <a:t> DEFAULT CHARSET=utf8 COMMENT='</a:t>
            </a:r>
            <a:r>
              <a:rPr lang="zh-CN" altLang="en-US" sz="1600" dirty="0">
                <a:effectLst/>
              </a:rPr>
              <a:t>分布式锁</a:t>
            </a:r>
            <a:r>
              <a:rPr lang="en-US" altLang="zh-CN" sz="1600" dirty="0">
                <a:effectLst/>
              </a:rPr>
              <a:t>';</a:t>
            </a:r>
            <a:endParaRPr lang="zh-CN" altLang="en-US" sz="1600" dirty="0"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4800" y="3505200"/>
            <a:ext cx="952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/>
              <a:t>当我们想要锁住某个方法时，执行以下</a:t>
            </a:r>
            <a:r>
              <a:rPr lang="en-US" altLang="zh-CN" sz="1600" dirty="0"/>
              <a:t>SQL</a:t>
            </a:r>
            <a:r>
              <a:rPr lang="zh-CN" altLang="en-US" sz="1600" dirty="0"/>
              <a:t>：</a:t>
            </a:r>
          </a:p>
          <a:p>
            <a:pPr algn="l"/>
            <a:r>
              <a:rPr lang="en-US" altLang="zh-CN" sz="1600" dirty="0"/>
              <a:t>insert into </a:t>
            </a:r>
            <a:r>
              <a:rPr lang="en-US" altLang="zh-CN" sz="1600" dirty="0" err="1" smtClean="0"/>
              <a:t>distributed_lock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lock_name,desc</a:t>
            </a:r>
            <a:r>
              <a:rPr lang="en-US" altLang="zh-CN" sz="1600" dirty="0"/>
              <a:t>) values (‘method_name_or_resource_name’,‘</a:t>
            </a:r>
            <a:r>
              <a:rPr lang="en-US" altLang="zh-CN" sz="1600" dirty="0" err="1"/>
              <a:t>desc</a:t>
            </a:r>
            <a:r>
              <a:rPr lang="en-US" altLang="zh-CN" sz="1600" dirty="0"/>
              <a:t>’)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304800" y="4372451"/>
            <a:ext cx="76450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因为我们对</a:t>
            </a:r>
            <a:r>
              <a:rPr lang="en-US" altLang="zh-CN" sz="1400" dirty="0" err="1"/>
              <a:t>lock_name</a:t>
            </a:r>
            <a:r>
              <a:rPr lang="zh-CN" altLang="en-US" sz="1400" dirty="0"/>
              <a:t>做了唯一性约束，这里如果有多个请求同时提交到数据库的话，数据库会保证只有一个操作可以成功，那么我们就可以认为操作成功的那个线程获得了该方法的锁，可以执行方法体内容。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" y="5486400"/>
            <a:ext cx="684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400" dirty="0"/>
              <a:t>当方法执行完毕之后，想要释放锁的话，需要执行以下</a:t>
            </a:r>
            <a:r>
              <a:rPr lang="en-US" altLang="zh-CN" sz="1400" dirty="0" err="1"/>
              <a:t>Sql</a:t>
            </a:r>
            <a:r>
              <a:rPr lang="en-US" altLang="zh-CN" sz="1400" dirty="0"/>
              <a:t>:</a:t>
            </a:r>
          </a:p>
          <a:p>
            <a:pPr algn="l"/>
            <a:r>
              <a:rPr lang="en-US" altLang="zh-CN" sz="1400" dirty="0"/>
              <a:t>delete from </a:t>
            </a:r>
            <a:r>
              <a:rPr lang="en-US" altLang="zh-CN" sz="1400" dirty="0" err="1" smtClean="0"/>
              <a:t>distributed_lock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where </a:t>
            </a:r>
            <a:r>
              <a:rPr lang="en-US" altLang="zh-CN" sz="1400" dirty="0" err="1"/>
              <a:t>lock_name</a:t>
            </a:r>
            <a:r>
              <a:rPr lang="en-US" altLang="zh-CN" sz="1400" dirty="0"/>
              <a:t> ='</a:t>
            </a:r>
            <a:r>
              <a:rPr lang="en-US" altLang="zh-CN" sz="1400" dirty="0" err="1"/>
              <a:t>method_name_or_resource_name</a:t>
            </a:r>
            <a:r>
              <a:rPr lang="en-US" altLang="zh-CN" sz="1400" dirty="0"/>
              <a:t>'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2713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09600" y="4343400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effectLst/>
              </a:rPr>
              <a:t>当然，我们也可以有其他方式解决上面的问题</a:t>
            </a:r>
            <a:r>
              <a:rPr lang="zh-CN" altLang="en-US" sz="1400" dirty="0" smtClean="0">
                <a:effectLst/>
              </a:rPr>
              <a:t>。</a:t>
            </a:r>
            <a:endParaRPr lang="en-US" altLang="zh-CN" sz="1400" dirty="0" smtClean="0">
              <a:effectLst/>
            </a:endParaRPr>
          </a:p>
          <a:p>
            <a:pPr algn="l"/>
            <a:endParaRPr lang="en-US" altLang="zh-CN" sz="1400" dirty="0" smtClean="0">
              <a:effectLst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数据库是单点？搞两个数据库，数据之前双向同步。一旦挂掉快速切换到备库上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没有失效时间？只要做一个定时任务，每隔一定时间把数据库中的超时数据清理一遍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非阻塞的？搞一个</a:t>
            </a:r>
            <a:r>
              <a:rPr lang="en-US" altLang="zh-CN" sz="1400" dirty="0"/>
              <a:t>while</a:t>
            </a:r>
            <a:r>
              <a:rPr lang="zh-CN" altLang="en-US" sz="1400" dirty="0"/>
              <a:t>循环，直到</a:t>
            </a:r>
            <a:r>
              <a:rPr lang="en-US" altLang="zh-CN" sz="1400" dirty="0"/>
              <a:t>insert</a:t>
            </a:r>
            <a:r>
              <a:rPr lang="zh-CN" altLang="en-US" sz="1400" dirty="0"/>
              <a:t>成功再返回成功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非重入的？在数据库表中加个字段，记录当前获得锁的机器的主机信息和线程信息，那么下次再获取锁的时候先查询数据库，如果当前机器的主机信息和线程信息在数据库可以查到的话，直接把锁分配给他就可以了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09600" y="609600"/>
            <a:ext cx="62484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effectLst/>
              </a:rPr>
              <a:t>前面这种简单的实现有以下几个问题</a:t>
            </a:r>
            <a:r>
              <a:rPr lang="zh-CN" altLang="en-US" sz="1400" dirty="0" smtClean="0">
                <a:effectLst/>
              </a:rPr>
              <a:t>：</a:t>
            </a:r>
            <a:endParaRPr lang="en-US" altLang="zh-CN" sz="1400" dirty="0" smtClean="0">
              <a:effectLst/>
            </a:endParaRPr>
          </a:p>
          <a:p>
            <a:pPr algn="l"/>
            <a:endParaRPr lang="en-US" altLang="zh-CN" sz="1400" dirty="0" smtClean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>
                <a:effectLst/>
              </a:rPr>
              <a:t>这把锁强依赖数据库的可用性，数据库是一个单点，一旦数据库挂掉，会导致业务系统不可用。</a:t>
            </a:r>
            <a:endParaRPr lang="en-US" altLang="zh-CN" sz="14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>
                <a:effectLst/>
              </a:rPr>
              <a:t>这把锁没有失效时间，一旦解锁操作失败，就会导致锁记录一直在数据库中，其他线程无法再获得到锁。</a:t>
            </a:r>
            <a:endParaRPr lang="en-US" altLang="zh-CN" sz="14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>
                <a:effectLst/>
              </a:rPr>
              <a:t>这把锁只能是非阻塞的，因为数据的</a:t>
            </a:r>
            <a:r>
              <a:rPr lang="en-US" altLang="zh-CN" sz="1400" dirty="0">
                <a:effectLst/>
              </a:rPr>
              <a:t>insert</a:t>
            </a:r>
            <a:r>
              <a:rPr lang="zh-CN" altLang="en-US" sz="1400" dirty="0">
                <a:effectLst/>
              </a:rPr>
              <a:t>操作，一旦插入失败就会直接报错。没有获得锁的线程并不会进入排队队列，要想再次获得锁就要再次触发获得锁操作。</a:t>
            </a:r>
            <a:endParaRPr lang="en-US" altLang="zh-CN" sz="1400" dirty="0">
              <a:effectLst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CN" altLang="en-US" sz="1400" dirty="0">
                <a:effectLst/>
              </a:rPr>
              <a:t>这把锁是非重入的，同一个线程在没有释放锁之前无法再次获得该锁。因为数据中数据已经存在了</a:t>
            </a:r>
            <a:r>
              <a:rPr lang="zh-CN" altLang="en-US" sz="1400" dirty="0" smtClean="0">
                <a:effectLst/>
              </a:rPr>
              <a:t>。</a:t>
            </a:r>
            <a:endParaRPr lang="zh-CN" alt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55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001000" cy="563562"/>
          </a:xfrm>
        </p:spPr>
        <p:txBody>
          <a:bodyPr/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基于数据库悲观锁（排他锁）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8200" y="1219200"/>
            <a:ext cx="671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effectLst/>
              </a:rPr>
              <a:t>除了可以通过增删操作数据表中的记录以外，其实还可以借助</a:t>
            </a:r>
            <a:r>
              <a:rPr lang="zh-CN" altLang="en-US" dirty="0" smtClean="0">
                <a:effectLst/>
              </a:rPr>
              <a:t>数据库中</a:t>
            </a:r>
            <a:r>
              <a:rPr lang="zh-CN" altLang="en-US" dirty="0">
                <a:effectLst/>
              </a:rPr>
              <a:t>自带的锁来实现分布式的锁。</a:t>
            </a:r>
          </a:p>
          <a:p>
            <a:pPr algn="l"/>
            <a:r>
              <a:rPr lang="zh-CN" altLang="en-US" dirty="0">
                <a:effectLst/>
              </a:rPr>
              <a:t>我们还用刚刚创建的那张数据库表。可以通过数据库的排他锁来实现分布式锁。 基于</a:t>
            </a:r>
            <a:r>
              <a:rPr lang="en-US" altLang="zh-CN" dirty="0" err="1">
                <a:effectLst/>
              </a:rPr>
              <a:t>MySql</a:t>
            </a:r>
            <a:r>
              <a:rPr lang="zh-CN" altLang="en-US" dirty="0">
                <a:effectLst/>
              </a:rPr>
              <a:t>的</a:t>
            </a:r>
            <a:r>
              <a:rPr lang="en-US" altLang="zh-CN" dirty="0" err="1">
                <a:effectLst/>
              </a:rPr>
              <a:t>InnoDB</a:t>
            </a:r>
            <a:r>
              <a:rPr lang="zh-CN" altLang="en-US" dirty="0">
                <a:effectLst/>
              </a:rPr>
              <a:t>引擎，可以使用以下方法来实现加锁</a:t>
            </a:r>
            <a:r>
              <a:rPr lang="zh-CN" altLang="en-US" dirty="0" smtClean="0">
                <a:effectLst/>
              </a:rPr>
              <a:t>操作：</a:t>
            </a:r>
            <a:endParaRPr lang="zh-CN" altLang="en-US" dirty="0">
              <a:effectLst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60234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90600" y="2971800"/>
            <a:ext cx="7148668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1400" dirty="0">
                <a:effectLst/>
              </a:rPr>
              <a:t>public </a:t>
            </a:r>
            <a:r>
              <a:rPr lang="en-US" altLang="zh-CN" sz="1400" dirty="0" err="1">
                <a:effectLst/>
              </a:rPr>
              <a:t>boolean</a:t>
            </a:r>
            <a:r>
              <a:rPr lang="en-US" altLang="zh-CN" sz="1400" dirty="0">
                <a:effectLst/>
              </a:rPr>
              <a:t> lock(){</a:t>
            </a:r>
          </a:p>
          <a:p>
            <a:pPr algn="l"/>
            <a:r>
              <a:rPr lang="en-US" altLang="zh-CN" sz="1400" dirty="0">
                <a:effectLst/>
              </a:rPr>
              <a:t>    </a:t>
            </a:r>
            <a:r>
              <a:rPr lang="en-US" altLang="zh-CN" sz="1400" dirty="0" err="1">
                <a:effectLst/>
              </a:rPr>
              <a:t>connection.setAutoCommit</a:t>
            </a:r>
            <a:r>
              <a:rPr lang="en-US" altLang="zh-CN" sz="1400" dirty="0">
                <a:effectLst/>
              </a:rPr>
              <a:t>(false)</a:t>
            </a:r>
          </a:p>
          <a:p>
            <a:pPr algn="l"/>
            <a:r>
              <a:rPr lang="en-US" altLang="zh-CN" sz="1400" dirty="0">
                <a:effectLst/>
              </a:rPr>
              <a:t>    while(true){</a:t>
            </a:r>
          </a:p>
          <a:p>
            <a:pPr algn="l"/>
            <a:r>
              <a:rPr lang="en-US" altLang="zh-CN" sz="1400" dirty="0">
                <a:effectLst/>
              </a:rPr>
              <a:t>        try{</a:t>
            </a:r>
          </a:p>
          <a:p>
            <a:pPr algn="l"/>
            <a:r>
              <a:rPr lang="en-US" altLang="zh-CN" sz="1400" dirty="0">
                <a:effectLst/>
              </a:rPr>
              <a:t>            result = select * from </a:t>
            </a:r>
            <a:r>
              <a:rPr lang="en-US" altLang="zh-CN" sz="1400" dirty="0" err="1">
                <a:effectLst/>
              </a:rPr>
              <a:t>distributed_lock</a:t>
            </a:r>
            <a:r>
              <a:rPr lang="en-US" altLang="zh-CN" sz="1400" dirty="0">
                <a:effectLst/>
              </a:rPr>
              <a:t> where </a:t>
            </a:r>
            <a:r>
              <a:rPr lang="en-US" altLang="zh-CN" sz="1400" dirty="0" err="1">
                <a:effectLst/>
              </a:rPr>
              <a:t>lock_name</a:t>
            </a:r>
            <a:r>
              <a:rPr lang="en-US" altLang="zh-CN" sz="1400" dirty="0">
                <a:effectLst/>
              </a:rPr>
              <a:t>=xxx for update;</a:t>
            </a:r>
          </a:p>
          <a:p>
            <a:pPr algn="l"/>
            <a:r>
              <a:rPr lang="en-US" altLang="zh-CN" sz="1400" dirty="0">
                <a:effectLst/>
              </a:rPr>
              <a:t>            if(result==null){</a:t>
            </a:r>
          </a:p>
          <a:p>
            <a:pPr algn="l"/>
            <a:r>
              <a:rPr lang="en-US" altLang="zh-CN" sz="1400" dirty="0">
                <a:effectLst/>
              </a:rPr>
              <a:t>                return true;</a:t>
            </a:r>
          </a:p>
          <a:p>
            <a:pPr algn="l"/>
            <a:r>
              <a:rPr lang="en-US" altLang="zh-CN" sz="1400" dirty="0">
                <a:effectLst/>
              </a:rPr>
              <a:t>            }</a:t>
            </a:r>
          </a:p>
          <a:p>
            <a:pPr algn="l"/>
            <a:r>
              <a:rPr lang="en-US" altLang="zh-CN" sz="1400" dirty="0">
                <a:effectLst/>
              </a:rPr>
              <a:t>        }catch(Exception e){</a:t>
            </a:r>
          </a:p>
          <a:p>
            <a:pPr algn="l"/>
            <a:endParaRPr lang="en-US" altLang="zh-CN" sz="1400" dirty="0">
              <a:effectLst/>
            </a:endParaRPr>
          </a:p>
          <a:p>
            <a:pPr algn="l"/>
            <a:r>
              <a:rPr lang="en-US" altLang="zh-CN" sz="1400" dirty="0">
                <a:effectLst/>
              </a:rPr>
              <a:t>        }</a:t>
            </a:r>
          </a:p>
          <a:p>
            <a:pPr algn="l"/>
            <a:r>
              <a:rPr lang="en-US" altLang="zh-CN" sz="1400" dirty="0">
                <a:effectLst/>
              </a:rPr>
              <a:t>        sleep(1000);</a:t>
            </a:r>
          </a:p>
          <a:p>
            <a:pPr algn="l"/>
            <a:r>
              <a:rPr lang="en-US" altLang="zh-CN" sz="1400" dirty="0">
                <a:effectLst/>
              </a:rPr>
              <a:t>    }</a:t>
            </a:r>
          </a:p>
          <a:p>
            <a:pPr algn="l"/>
            <a:r>
              <a:rPr lang="en-US" altLang="zh-CN" sz="1400" dirty="0">
                <a:effectLst/>
              </a:rPr>
              <a:t>    return false;</a:t>
            </a:r>
          </a:p>
          <a:p>
            <a:pPr algn="l"/>
            <a:r>
              <a:rPr lang="en-US" altLang="zh-CN" sz="1400" dirty="0">
                <a:effectLst/>
              </a:rPr>
              <a:t>}</a:t>
            </a:r>
            <a:endParaRPr lang="zh-CN" altLang="en-US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829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D90CE-CA62-48F8-87DA-AA74ACBFB15B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066800" y="9144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在查询语句后面增加</a:t>
            </a:r>
            <a:r>
              <a:rPr lang="en-US" altLang="zh-CN" dirty="0"/>
              <a:t>for update</a:t>
            </a:r>
            <a:r>
              <a:rPr lang="zh-CN" altLang="en-US" dirty="0"/>
              <a:t>，数据库会在查询过程中给数据库表增加排他锁。当某条记录被加上排他锁之后，其他线程无法再在该行记录上增加排他锁。</a:t>
            </a:r>
          </a:p>
          <a:p>
            <a:pPr algn="l"/>
            <a:r>
              <a:rPr lang="zh-CN" altLang="en-US" dirty="0"/>
              <a:t>我们可以认为获得排它锁的线程即可获得分布式锁，当获取到锁之后，可以执行方法的业务逻辑，执行完方法之后，再通过以下方法解锁：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71600" y="2743200"/>
            <a:ext cx="3993292" cy="8309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hangingPunct="0"/>
            <a:r>
              <a:rPr lang="en-US" altLang="zh-CN" dirty="0">
                <a:effectLst/>
                <a:latin typeface="Arial" panose="020B0604020202020204" pitchFamily="34" charset="0"/>
              </a:rPr>
              <a:t>public void unlock(){</a:t>
            </a:r>
          </a:p>
          <a:p>
            <a:pPr lvl="0" algn="l" eaLnBrk="0" hangingPunct="0"/>
            <a:r>
              <a:rPr lang="en-US" altLang="zh-CN" dirty="0">
                <a:effectLst/>
                <a:latin typeface="Arial" panose="020B0604020202020204" pitchFamily="34" charset="0"/>
              </a:rPr>
              <a:t>   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connection.commit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();</a:t>
            </a:r>
          </a:p>
          <a:p>
            <a:pPr lvl="0" algn="l" eaLnBrk="0" hangingPunct="0"/>
            <a:r>
              <a:rPr lang="en-US" altLang="zh-CN" dirty="0">
                <a:effectLst/>
                <a:latin typeface="Arial" panose="020B0604020202020204" pitchFamily="34" charset="0"/>
              </a:rPr>
              <a:t>}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800" y="4114800"/>
            <a:ext cx="8149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这种</a:t>
            </a:r>
            <a:r>
              <a:rPr lang="zh-CN" altLang="en-US" dirty="0"/>
              <a:t>方法可以有效的解决上面提到的无法释放锁和阻塞锁的问题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锁定之后服务宕机，无法释放？使用这种方式，服务宕机之后数据库会自己把锁释放掉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阻塞锁？ </a:t>
            </a:r>
            <a:r>
              <a:rPr lang="en-US" altLang="zh-CN" sz="1400" dirty="0"/>
              <a:t>for update</a:t>
            </a:r>
            <a:r>
              <a:rPr lang="zh-CN" altLang="en-US" sz="1400" dirty="0"/>
              <a:t>语句会在执行成功后立即返回，在执行失败时一直处于阻塞状态，直到成功。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85800" y="5562600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缺陷：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但是</a:t>
            </a:r>
            <a:r>
              <a:rPr lang="zh-CN" altLang="en-US" dirty="0"/>
              <a:t>还是无法直接解决数据库单点和可重入问题。</a:t>
            </a:r>
          </a:p>
        </p:txBody>
      </p:sp>
    </p:spTree>
    <p:extLst>
      <p:ext uri="{BB962C8B-B14F-4D97-AF65-F5344CB8AC3E}">
        <p14:creationId xmlns:p14="http://schemas.microsoft.com/office/powerpoint/2010/main" val="62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001000" cy="563562"/>
          </a:xfrm>
        </p:spPr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学以致用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055" y="762000"/>
            <a:ext cx="7805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 smtClean="0"/>
              <a:t>其实分布式中，悲观锁的使用有两种方式：一种如前面所说的，单独建一张与业务无关的锁表；另一种就是直接</a:t>
            </a:r>
            <a:r>
              <a:rPr lang="en-US" altLang="zh-CN" sz="1400" dirty="0" smtClean="0"/>
              <a:t>for update</a:t>
            </a:r>
            <a:r>
              <a:rPr lang="zh-CN" altLang="en-US" sz="1400" dirty="0" smtClean="0"/>
              <a:t>业务表；在我们现在的业务大平台项目中，就存在多处使用了直接</a:t>
            </a:r>
            <a:r>
              <a:rPr lang="en-US" altLang="zh-CN" sz="1400" dirty="0" smtClean="0"/>
              <a:t>for update</a:t>
            </a:r>
            <a:r>
              <a:rPr lang="zh-CN" altLang="en-US" sz="1400" dirty="0" smtClean="0"/>
              <a:t>业务表的方式来达到分布式锁的目的，如下：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457200" y="1560432"/>
            <a:ext cx="7823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在库存操作中：</a:t>
            </a:r>
            <a:r>
              <a:rPr lang="en-US" altLang="zh-CN" dirty="0" err="1" smtClean="0"/>
              <a:t>com.infinitus.gbss.po.repository.RdcStockStatusRepository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81200"/>
            <a:ext cx="6781800" cy="217263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400" y="4267200"/>
            <a:ext cx="8580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dirty="0" smtClean="0"/>
              <a:t>在产品组合操作中：</a:t>
            </a:r>
            <a:r>
              <a:rPr lang="en-US" altLang="zh-CN" dirty="0" err="1" smtClean="0"/>
              <a:t>com.infinitus.gbss.sys.repository.ProductSetMasterRepository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648200"/>
            <a:ext cx="6221039" cy="201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4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自定义设计方案">
  <a:themeElements>
    <a:clrScheme name="">
      <a:dk1>
        <a:srgbClr val="000000"/>
      </a:dk1>
      <a:lt1>
        <a:srgbClr val="FFFFFF"/>
      </a:lt1>
      <a:dk2>
        <a:srgbClr val="AA272F"/>
      </a:dk2>
      <a:lt2>
        <a:srgbClr val="808080"/>
      </a:lt2>
      <a:accent1>
        <a:srgbClr val="AA272F"/>
      </a:accent1>
      <a:accent2>
        <a:srgbClr val="EEAF30"/>
      </a:accent2>
      <a:accent3>
        <a:srgbClr val="FFFFFF"/>
      </a:accent3>
      <a:accent4>
        <a:srgbClr val="000000"/>
      </a:accent4>
      <a:accent5>
        <a:srgbClr val="D2ACAD"/>
      </a:accent5>
      <a:accent6>
        <a:srgbClr val="D89E2A"/>
      </a:accent6>
      <a:hlink>
        <a:srgbClr val="EEAF30"/>
      </a:hlink>
      <a:folHlink>
        <a:srgbClr val="EEAF30"/>
      </a:folHlink>
    </a:clrScheme>
    <a:fontScheme name="4_自定义设计方案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3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BBE0E3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AEDEF"/>
        </a:accent5>
        <a:accent6>
          <a:srgbClr val="9A222A"/>
        </a:accent6>
        <a:hlink>
          <a:srgbClr val="009999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4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AA272F"/>
        </a:accent1>
        <a:accent2>
          <a:srgbClr val="AA272F"/>
        </a:accent2>
        <a:accent3>
          <a:srgbClr val="FFFFFF"/>
        </a:accent3>
        <a:accent4>
          <a:srgbClr val="505050"/>
        </a:accent4>
        <a:accent5>
          <a:srgbClr val="D2ACAD"/>
        </a:accent5>
        <a:accent6>
          <a:srgbClr val="9A222A"/>
        </a:accent6>
        <a:hlink>
          <a:srgbClr val="EEAF30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5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EEAF3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16">
        <a:dk1>
          <a:srgbClr val="5F5F5F"/>
        </a:dk1>
        <a:lt1>
          <a:srgbClr val="FFFFFF"/>
        </a:lt1>
        <a:dk2>
          <a:srgbClr val="AA272F"/>
        </a:dk2>
        <a:lt2>
          <a:srgbClr val="808080"/>
        </a:lt2>
        <a:accent1>
          <a:srgbClr val="D33D48"/>
        </a:accent1>
        <a:accent2>
          <a:srgbClr val="E3B639"/>
        </a:accent2>
        <a:accent3>
          <a:srgbClr val="FFFFFF"/>
        </a:accent3>
        <a:accent4>
          <a:srgbClr val="505050"/>
        </a:accent4>
        <a:accent5>
          <a:srgbClr val="E6AFB1"/>
        </a:accent5>
        <a:accent6>
          <a:srgbClr val="CEA533"/>
        </a:accent6>
        <a:hlink>
          <a:srgbClr val="EEEE1E"/>
        </a:hlink>
        <a:folHlink>
          <a:srgbClr val="F4C97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6257</TotalTime>
  <Words>2054</Words>
  <Application>Microsoft Office PowerPoint</Application>
  <PresentationFormat>全屏显示(4:3)</PresentationFormat>
  <Paragraphs>214</Paragraphs>
  <Slides>36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微软雅黑</vt:lpstr>
      <vt:lpstr>微软雅黑</vt:lpstr>
      <vt:lpstr>微软雅黑 Light</vt:lpstr>
      <vt:lpstr>Arial</vt:lpstr>
      <vt:lpstr>Wingdings</vt:lpstr>
      <vt:lpstr>自定义设计方案</vt:lpstr>
      <vt:lpstr>4_自定义设计方案</vt:lpstr>
      <vt:lpstr>分布式锁的三种实现方式</vt:lpstr>
      <vt:lpstr>PowerPoint 演示文稿</vt:lpstr>
      <vt:lpstr>PowerPoint 演示文稿</vt:lpstr>
      <vt:lpstr>1.1 基于数据库表</vt:lpstr>
      <vt:lpstr>PowerPoint 演示文稿</vt:lpstr>
      <vt:lpstr>PowerPoint 演示文稿</vt:lpstr>
      <vt:lpstr>1.2 基于数据库悲观锁（排他锁）</vt:lpstr>
      <vt:lpstr>PowerPoint 演示文稿</vt:lpstr>
      <vt:lpstr>学以致用</vt:lpstr>
      <vt:lpstr>1.3 基于数据库乐观锁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2.基于缓存实现分布式锁</vt:lpstr>
      <vt:lpstr>2.1基于memcached实现分布式锁</vt:lpstr>
      <vt:lpstr>2.1基于redis实现分布式锁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3.基于zookeeper实现分布式锁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建议与交流</vt:lpstr>
      <vt:lpstr>谢谢!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Nicky 倪磊</dc:creator>
  <cp:lastModifiedBy>毛 中勇</cp:lastModifiedBy>
  <cp:revision>363</cp:revision>
  <cp:lastPrinted>1601-01-01T00:00:00Z</cp:lastPrinted>
  <dcterms:created xsi:type="dcterms:W3CDTF">1601-01-01T00:00:00Z</dcterms:created>
  <dcterms:modified xsi:type="dcterms:W3CDTF">2018-04-14T13:07:18Z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