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omments/comment1.xml" ContentType="application/vnd.openxmlformats-officedocument.presentationml.comment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 id="2147483681" r:id="rId2"/>
  </p:sldMasterIdLst>
  <p:notesMasterIdLst>
    <p:notesMasterId r:id="rId38"/>
  </p:notesMasterIdLst>
  <p:sldIdLst>
    <p:sldId id="256" r:id="rId3"/>
    <p:sldId id="326" r:id="rId4"/>
    <p:sldId id="282" r:id="rId5"/>
    <p:sldId id="280" r:id="rId6"/>
    <p:sldId id="310" r:id="rId7"/>
    <p:sldId id="328" r:id="rId8"/>
    <p:sldId id="331" r:id="rId9"/>
    <p:sldId id="330" r:id="rId10"/>
    <p:sldId id="332" r:id="rId11"/>
    <p:sldId id="333" r:id="rId12"/>
    <p:sldId id="329" r:id="rId13"/>
    <p:sldId id="334" r:id="rId14"/>
    <p:sldId id="338" r:id="rId15"/>
    <p:sldId id="337" r:id="rId16"/>
    <p:sldId id="336" r:id="rId17"/>
    <p:sldId id="335" r:id="rId18"/>
    <p:sldId id="315" r:id="rId19"/>
    <p:sldId id="340" r:id="rId20"/>
    <p:sldId id="341" r:id="rId21"/>
    <p:sldId id="342" r:id="rId22"/>
    <p:sldId id="339" r:id="rId23"/>
    <p:sldId id="324" r:id="rId24"/>
    <p:sldId id="343" r:id="rId25"/>
    <p:sldId id="316" r:id="rId26"/>
    <p:sldId id="320" r:id="rId27"/>
    <p:sldId id="344" r:id="rId28"/>
    <p:sldId id="321" r:id="rId29"/>
    <p:sldId id="323" r:id="rId30"/>
    <p:sldId id="322" r:id="rId31"/>
    <p:sldId id="317" r:id="rId32"/>
    <p:sldId id="319" r:id="rId33"/>
    <p:sldId id="318" r:id="rId34"/>
    <p:sldId id="325" r:id="rId35"/>
    <p:sldId id="311" r:id="rId36"/>
    <p:sldId id="263" r:id="rId37"/>
  </p:sldIdLst>
  <p:sldSz cx="9144000" cy="6858000" type="screen4x3"/>
  <p:notesSz cx="6858000" cy="9144000"/>
  <p:defaultTextStyle>
    <a:defPPr>
      <a:defRPr lang="zh-CN"/>
    </a:defPPr>
    <a:lvl1pPr algn="ctr"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charset="0"/>
        <a:ea typeface="黑体" pitchFamily="2" charset="-122"/>
        <a:cs typeface="+mn-cs"/>
      </a:defRPr>
    </a:lvl1pPr>
    <a:lvl2pPr marL="457200" algn="ctr"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charset="0"/>
        <a:ea typeface="黑体" pitchFamily="2" charset="-122"/>
        <a:cs typeface="+mn-cs"/>
      </a:defRPr>
    </a:lvl2pPr>
    <a:lvl3pPr marL="914400" algn="ctr"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charset="0"/>
        <a:ea typeface="黑体" pitchFamily="2" charset="-122"/>
        <a:cs typeface="+mn-cs"/>
      </a:defRPr>
    </a:lvl3pPr>
    <a:lvl4pPr marL="1371600" algn="ctr"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charset="0"/>
        <a:ea typeface="黑体" pitchFamily="2" charset="-122"/>
        <a:cs typeface="+mn-cs"/>
      </a:defRPr>
    </a:lvl4pPr>
    <a:lvl5pPr marL="1828800" algn="ctr"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charset="0"/>
        <a:ea typeface="黑体" pitchFamily="2" charset="-122"/>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Arial" charset="0"/>
        <a:ea typeface="黑体" pitchFamily="2" charset="-122"/>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Arial" charset="0"/>
        <a:ea typeface="黑体" pitchFamily="2" charset="-122"/>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Arial" charset="0"/>
        <a:ea typeface="黑体" pitchFamily="2" charset="-122"/>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Arial" charset="0"/>
        <a:ea typeface="黑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毛 中勇" initials="毛" lastIdx="2" clrIdx="0">
    <p:extLst>
      <p:ext uri="{19B8F6BF-5375-455C-9EA6-DF929625EA0E}">
        <p15:presenceInfo xmlns:p15="http://schemas.microsoft.com/office/powerpoint/2012/main" userId="ef8b65d3ba5b7b3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9ED"/>
    <a:srgbClr val="005898"/>
    <a:srgbClr val="000000"/>
    <a:srgbClr val="EEAF30"/>
    <a:srgbClr val="5F5F5F"/>
    <a:srgbClr val="AA27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7" autoAdjust="0"/>
    <p:restoredTop sz="86390" autoAdjust="0"/>
  </p:normalViewPr>
  <p:slideViewPr>
    <p:cSldViewPr>
      <p:cViewPr varScale="1">
        <p:scale>
          <a:sx n="100" d="100"/>
          <a:sy n="100" d="100"/>
        </p:scale>
        <p:origin x="1530"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72" d="100"/>
          <a:sy n="72" d="100"/>
        </p:scale>
        <p:origin x="-220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4-15T15:10:53.276" idx="1">
    <p:pos x="10" y="10"/>
    <p:text/>
    <p:extLst>
      <p:ext uri="{C676402C-5697-4E1C-873F-D02D1690AC5C}">
        <p15:threadingInfo xmlns:p15="http://schemas.microsoft.com/office/powerpoint/2012/main" timeZoneBias="-480"/>
      </p:ext>
    </p:extLst>
  </p:cm>
  <p:cm authorId="1" dt="2018-04-15T15:10:54.013" idx="2">
    <p:pos x="106" y="106"/>
    <p:text/>
    <p:extLst>
      <p:ext uri="{C676402C-5697-4E1C-873F-D02D1690AC5C}">
        <p15:threadingInfo xmlns:p15="http://schemas.microsoft.com/office/powerpoint/2012/main" timeZoneBias="-48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6A07C2-BCDA-4AB2-B5E6-210CEACD4695}"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zh-CN" altLang="en-US"/>
        </a:p>
      </dgm:t>
    </dgm:pt>
    <dgm:pt modelId="{4A3F071B-721A-459C-B0E0-FFC8E35D020A}">
      <dgm:prSet phldrT="[文本]"/>
      <dgm:spPr/>
      <dgm:t>
        <a:bodyPr/>
        <a:lstStyle/>
        <a:p>
          <a:r>
            <a:rPr lang="zh-CN" altLang="en-US" dirty="0" smtClean="0"/>
            <a:t>分布式锁的实现</a:t>
          </a:r>
          <a:endParaRPr lang="zh-CN" altLang="en-US" dirty="0"/>
        </a:p>
      </dgm:t>
    </dgm:pt>
    <dgm:pt modelId="{E1071EB0-2EB7-4721-988B-EDA3E7166A9F}" type="parTrans" cxnId="{3368548C-74FE-4CB7-B023-239B6849C5A6}">
      <dgm:prSet/>
      <dgm:spPr/>
      <dgm:t>
        <a:bodyPr/>
        <a:lstStyle/>
        <a:p>
          <a:endParaRPr lang="zh-CN" altLang="en-US"/>
        </a:p>
      </dgm:t>
    </dgm:pt>
    <dgm:pt modelId="{F0B1BD83-5D70-4928-A532-6B953D341DAC}" type="sibTrans" cxnId="{3368548C-74FE-4CB7-B023-239B6849C5A6}">
      <dgm:prSet/>
      <dgm:spPr/>
      <dgm:t>
        <a:bodyPr/>
        <a:lstStyle/>
        <a:p>
          <a:endParaRPr lang="zh-CN" altLang="en-US"/>
        </a:p>
      </dgm:t>
    </dgm:pt>
    <dgm:pt modelId="{D2686BCA-5A8E-474D-B851-C39BAD62DBEE}">
      <dgm:prSet phldrT="[文本]"/>
      <dgm:spPr/>
      <dgm:t>
        <a:bodyPr/>
        <a:lstStyle/>
        <a:p>
          <a:r>
            <a:rPr lang="zh-CN" altLang="en-US" dirty="0" smtClean="0"/>
            <a:t>基于数据库</a:t>
          </a:r>
          <a:endParaRPr lang="zh-CN" altLang="en-US" dirty="0"/>
        </a:p>
      </dgm:t>
    </dgm:pt>
    <dgm:pt modelId="{2700CD86-7167-41CA-90D2-497FA8513CFD}" type="parTrans" cxnId="{F241F657-506D-4550-9BAC-99F60AC34D89}">
      <dgm:prSet/>
      <dgm:spPr/>
      <dgm:t>
        <a:bodyPr/>
        <a:lstStyle/>
        <a:p>
          <a:endParaRPr lang="zh-CN" altLang="en-US"/>
        </a:p>
      </dgm:t>
    </dgm:pt>
    <dgm:pt modelId="{A31DEF11-8C7B-48D0-AE1E-217DDF3101C0}" type="sibTrans" cxnId="{F241F657-506D-4550-9BAC-99F60AC34D89}">
      <dgm:prSet/>
      <dgm:spPr/>
      <dgm:t>
        <a:bodyPr/>
        <a:lstStyle/>
        <a:p>
          <a:endParaRPr lang="zh-CN" altLang="en-US"/>
        </a:p>
      </dgm:t>
    </dgm:pt>
    <dgm:pt modelId="{004EFB21-F5AA-4780-9C97-ED4434F66207}">
      <dgm:prSet phldrT="[文本]"/>
      <dgm:spPr/>
      <dgm:t>
        <a:bodyPr/>
        <a:lstStyle/>
        <a:p>
          <a:r>
            <a:rPr lang="zh-CN" altLang="en-US" dirty="0" smtClean="0"/>
            <a:t>基于缓存</a:t>
          </a:r>
          <a:endParaRPr lang="zh-CN" altLang="en-US" dirty="0"/>
        </a:p>
      </dgm:t>
    </dgm:pt>
    <dgm:pt modelId="{EF29AC23-2C05-48D2-B19F-DCA1FAEA63BB}" type="parTrans" cxnId="{12303026-C29D-4895-86D8-3F72363ADD5A}">
      <dgm:prSet/>
      <dgm:spPr/>
      <dgm:t>
        <a:bodyPr/>
        <a:lstStyle/>
        <a:p>
          <a:endParaRPr lang="zh-CN" altLang="en-US"/>
        </a:p>
      </dgm:t>
    </dgm:pt>
    <dgm:pt modelId="{EEC351DA-498B-469B-8667-DA3743C57DB7}" type="sibTrans" cxnId="{12303026-C29D-4895-86D8-3F72363ADD5A}">
      <dgm:prSet/>
      <dgm:spPr/>
      <dgm:t>
        <a:bodyPr/>
        <a:lstStyle/>
        <a:p>
          <a:endParaRPr lang="zh-CN" altLang="en-US"/>
        </a:p>
      </dgm:t>
    </dgm:pt>
    <dgm:pt modelId="{2A5144DA-A56E-48A9-9047-6A2E02D564AC}">
      <dgm:prSet phldrT="[文本]"/>
      <dgm:spPr/>
      <dgm:t>
        <a:bodyPr/>
        <a:lstStyle/>
        <a:p>
          <a:r>
            <a:rPr lang="zh-CN" altLang="en-US" dirty="0" smtClean="0"/>
            <a:t>基于</a:t>
          </a:r>
          <a:r>
            <a:rPr lang="en-US" altLang="zh-CN" dirty="0" smtClean="0"/>
            <a:t>zookeeper</a:t>
          </a:r>
          <a:endParaRPr lang="zh-CN" altLang="en-US" dirty="0"/>
        </a:p>
      </dgm:t>
    </dgm:pt>
    <dgm:pt modelId="{7DAA2E3F-D201-41DD-B931-D0B09C7CF82D}" type="parTrans" cxnId="{203A5FA4-8BE7-42DC-98FD-6662D074C3F0}">
      <dgm:prSet/>
      <dgm:spPr/>
      <dgm:t>
        <a:bodyPr/>
        <a:lstStyle/>
        <a:p>
          <a:endParaRPr lang="zh-CN" altLang="en-US"/>
        </a:p>
      </dgm:t>
    </dgm:pt>
    <dgm:pt modelId="{2179703B-EC56-4EE6-83BC-F9D5CCA6E560}" type="sibTrans" cxnId="{203A5FA4-8BE7-42DC-98FD-6662D074C3F0}">
      <dgm:prSet/>
      <dgm:spPr/>
      <dgm:t>
        <a:bodyPr/>
        <a:lstStyle/>
        <a:p>
          <a:endParaRPr lang="zh-CN" altLang="en-US"/>
        </a:p>
      </dgm:t>
    </dgm:pt>
    <dgm:pt modelId="{66145AE9-8DAC-49C9-8F3A-A836BF069D7E}">
      <dgm:prSet/>
      <dgm:spPr/>
      <dgm:t>
        <a:bodyPr/>
        <a:lstStyle/>
        <a:p>
          <a:r>
            <a:rPr lang="zh-CN" altLang="en-US" dirty="0" smtClean="0"/>
            <a:t>基于数据库表</a:t>
          </a:r>
          <a:endParaRPr lang="zh-CN" altLang="en-US" dirty="0"/>
        </a:p>
      </dgm:t>
    </dgm:pt>
    <dgm:pt modelId="{5CEEC02E-2308-4EEF-8C14-6B28B8CBD4AD}" type="parTrans" cxnId="{A2E30AD7-E79B-4046-AF70-94BB88CD4549}">
      <dgm:prSet/>
      <dgm:spPr/>
      <dgm:t>
        <a:bodyPr/>
        <a:lstStyle/>
        <a:p>
          <a:endParaRPr lang="zh-CN" altLang="en-US"/>
        </a:p>
      </dgm:t>
    </dgm:pt>
    <dgm:pt modelId="{D490A8FB-E278-47AA-BD88-1D057B69C1AE}" type="sibTrans" cxnId="{A2E30AD7-E79B-4046-AF70-94BB88CD4549}">
      <dgm:prSet/>
      <dgm:spPr/>
      <dgm:t>
        <a:bodyPr/>
        <a:lstStyle/>
        <a:p>
          <a:endParaRPr lang="zh-CN" altLang="en-US"/>
        </a:p>
      </dgm:t>
    </dgm:pt>
    <dgm:pt modelId="{B12BBFBF-16C6-4053-B6DC-165FFE2A1D48}">
      <dgm:prSet/>
      <dgm:spPr/>
      <dgm:t>
        <a:bodyPr/>
        <a:lstStyle/>
        <a:p>
          <a:r>
            <a:rPr lang="zh-CN" altLang="en-US" dirty="0" smtClean="0"/>
            <a:t>基于数据库悲观锁（排他锁）</a:t>
          </a:r>
          <a:endParaRPr lang="zh-CN" altLang="en-US" dirty="0"/>
        </a:p>
      </dgm:t>
    </dgm:pt>
    <dgm:pt modelId="{38C3226A-3647-4465-B047-31924BF6BCCC}" type="parTrans" cxnId="{1073581A-A02E-439E-9297-F9D95BB1FD19}">
      <dgm:prSet/>
      <dgm:spPr/>
      <dgm:t>
        <a:bodyPr/>
        <a:lstStyle/>
        <a:p>
          <a:endParaRPr lang="zh-CN" altLang="en-US"/>
        </a:p>
      </dgm:t>
    </dgm:pt>
    <dgm:pt modelId="{A7ECD988-4B5B-4C6F-A5DB-8E74C53E6346}" type="sibTrans" cxnId="{1073581A-A02E-439E-9297-F9D95BB1FD19}">
      <dgm:prSet/>
      <dgm:spPr/>
      <dgm:t>
        <a:bodyPr/>
        <a:lstStyle/>
        <a:p>
          <a:endParaRPr lang="zh-CN" altLang="en-US"/>
        </a:p>
      </dgm:t>
    </dgm:pt>
    <dgm:pt modelId="{C97D9E3D-5924-4DA5-A15B-DC8242BB7088}">
      <dgm:prSet/>
      <dgm:spPr/>
      <dgm:t>
        <a:bodyPr/>
        <a:lstStyle/>
        <a:p>
          <a:r>
            <a:rPr lang="zh-CN" altLang="en-US" dirty="0" smtClean="0"/>
            <a:t>基于数据库乐观锁</a:t>
          </a:r>
          <a:endParaRPr lang="zh-CN" altLang="en-US" dirty="0"/>
        </a:p>
      </dgm:t>
    </dgm:pt>
    <dgm:pt modelId="{3596FDC1-D708-4232-A5F1-D410982CC4CC}" type="parTrans" cxnId="{64FCB92E-285A-416B-9A33-AC7963AF14C6}">
      <dgm:prSet/>
      <dgm:spPr/>
      <dgm:t>
        <a:bodyPr/>
        <a:lstStyle/>
        <a:p>
          <a:endParaRPr lang="zh-CN" altLang="en-US"/>
        </a:p>
      </dgm:t>
    </dgm:pt>
    <dgm:pt modelId="{96E538F5-5E2F-47DF-AE9B-FE5C8F7BB50E}" type="sibTrans" cxnId="{64FCB92E-285A-416B-9A33-AC7963AF14C6}">
      <dgm:prSet/>
      <dgm:spPr/>
      <dgm:t>
        <a:bodyPr/>
        <a:lstStyle/>
        <a:p>
          <a:endParaRPr lang="zh-CN" altLang="en-US"/>
        </a:p>
      </dgm:t>
    </dgm:pt>
    <dgm:pt modelId="{A5F5A361-8BA9-4D24-A455-08D27A9EAD27}">
      <dgm:prSet/>
      <dgm:spPr/>
      <dgm:t>
        <a:bodyPr/>
        <a:lstStyle/>
        <a:p>
          <a:r>
            <a:rPr lang="zh-CN" altLang="en-US" dirty="0" smtClean="0"/>
            <a:t>基于</a:t>
          </a:r>
          <a:r>
            <a:rPr lang="en-US" altLang="zh-CN" dirty="0" err="1" smtClean="0"/>
            <a:t>redis</a:t>
          </a:r>
          <a:r>
            <a:rPr lang="zh-CN" altLang="en-US" dirty="0" smtClean="0"/>
            <a:t>缓存</a:t>
          </a:r>
          <a:endParaRPr lang="zh-CN" altLang="en-US" dirty="0"/>
        </a:p>
      </dgm:t>
    </dgm:pt>
    <dgm:pt modelId="{1499E1D6-A4B3-4BD1-8468-E2067C9DE212}" type="parTrans" cxnId="{4634043E-0C4F-4D24-90AF-7EC9FBE56491}">
      <dgm:prSet/>
      <dgm:spPr/>
      <dgm:t>
        <a:bodyPr/>
        <a:lstStyle/>
        <a:p>
          <a:endParaRPr lang="zh-CN" altLang="en-US"/>
        </a:p>
      </dgm:t>
    </dgm:pt>
    <dgm:pt modelId="{491185CC-A1F4-40FA-AEE1-3AC4AAB28EDC}" type="sibTrans" cxnId="{4634043E-0C4F-4D24-90AF-7EC9FBE56491}">
      <dgm:prSet/>
      <dgm:spPr/>
      <dgm:t>
        <a:bodyPr/>
        <a:lstStyle/>
        <a:p>
          <a:endParaRPr lang="zh-CN" altLang="en-US"/>
        </a:p>
      </dgm:t>
    </dgm:pt>
    <dgm:pt modelId="{3FAAE7B6-1675-498E-8650-2599DB304BB7}">
      <dgm:prSet/>
      <dgm:spPr/>
      <dgm:t>
        <a:bodyPr/>
        <a:lstStyle/>
        <a:p>
          <a:r>
            <a:rPr lang="zh-CN" altLang="en-US" b="1" i="0" dirty="0" smtClean="0"/>
            <a:t>基于</a:t>
          </a:r>
          <a:r>
            <a:rPr lang="en-US" altLang="zh-CN" b="1" i="0" dirty="0" err="1" smtClean="0"/>
            <a:t>m</a:t>
          </a:r>
          <a:r>
            <a:rPr lang="en-US" b="1" i="0" dirty="0" err="1" smtClean="0"/>
            <a:t>emcached</a:t>
          </a:r>
          <a:r>
            <a:rPr lang="zh-CN" altLang="en-US" b="1" i="0" dirty="0" smtClean="0"/>
            <a:t>缓存</a:t>
          </a:r>
          <a:endParaRPr lang="zh-CN" altLang="en-US" dirty="0"/>
        </a:p>
      </dgm:t>
    </dgm:pt>
    <dgm:pt modelId="{ECAF2F0D-6AB3-45C8-BA7B-64851624C12E}" type="parTrans" cxnId="{83863A26-90C9-423D-9276-7A1826B377F3}">
      <dgm:prSet/>
      <dgm:spPr/>
      <dgm:t>
        <a:bodyPr/>
        <a:lstStyle/>
        <a:p>
          <a:endParaRPr lang="zh-CN" altLang="en-US"/>
        </a:p>
      </dgm:t>
    </dgm:pt>
    <dgm:pt modelId="{CBA3A8D8-9080-4F66-BF04-D22ACABD4F92}" type="sibTrans" cxnId="{83863A26-90C9-423D-9276-7A1826B377F3}">
      <dgm:prSet/>
      <dgm:spPr/>
      <dgm:t>
        <a:bodyPr/>
        <a:lstStyle/>
        <a:p>
          <a:endParaRPr lang="zh-CN" altLang="en-US"/>
        </a:p>
      </dgm:t>
    </dgm:pt>
    <dgm:pt modelId="{FF2356D4-9BA5-454B-B4C6-B667370A7D85}" type="pres">
      <dgm:prSet presAssocID="{206A07C2-BCDA-4AB2-B5E6-210CEACD4695}" presName="Name0" presStyleCnt="0">
        <dgm:presLayoutVars>
          <dgm:chPref val="1"/>
          <dgm:dir/>
          <dgm:animOne val="branch"/>
          <dgm:animLvl val="lvl"/>
          <dgm:resizeHandles val="exact"/>
        </dgm:presLayoutVars>
      </dgm:prSet>
      <dgm:spPr/>
      <dgm:t>
        <a:bodyPr/>
        <a:lstStyle/>
        <a:p>
          <a:endParaRPr lang="zh-CN" altLang="en-US"/>
        </a:p>
      </dgm:t>
    </dgm:pt>
    <dgm:pt modelId="{401D8C43-AC5D-4C00-A30A-DF9F3F889CEC}" type="pres">
      <dgm:prSet presAssocID="{4A3F071B-721A-459C-B0E0-FFC8E35D020A}" presName="root1" presStyleCnt="0"/>
      <dgm:spPr/>
    </dgm:pt>
    <dgm:pt modelId="{9E7AC6A4-3141-4FF0-8EF8-0CBE6077CF15}" type="pres">
      <dgm:prSet presAssocID="{4A3F071B-721A-459C-B0E0-FFC8E35D020A}" presName="LevelOneTextNode" presStyleLbl="node0" presStyleIdx="0" presStyleCnt="1">
        <dgm:presLayoutVars>
          <dgm:chPref val="3"/>
        </dgm:presLayoutVars>
      </dgm:prSet>
      <dgm:spPr/>
      <dgm:t>
        <a:bodyPr/>
        <a:lstStyle/>
        <a:p>
          <a:endParaRPr lang="zh-CN" altLang="en-US"/>
        </a:p>
      </dgm:t>
    </dgm:pt>
    <dgm:pt modelId="{DCA0C501-5CD2-4BF6-ADAC-2878F98B822D}" type="pres">
      <dgm:prSet presAssocID="{4A3F071B-721A-459C-B0E0-FFC8E35D020A}" presName="level2hierChild" presStyleCnt="0"/>
      <dgm:spPr/>
    </dgm:pt>
    <dgm:pt modelId="{3071E37D-26C5-485F-8F82-29144FDF9653}" type="pres">
      <dgm:prSet presAssocID="{2700CD86-7167-41CA-90D2-497FA8513CFD}" presName="conn2-1" presStyleLbl="parChTrans1D2" presStyleIdx="0" presStyleCnt="3"/>
      <dgm:spPr/>
      <dgm:t>
        <a:bodyPr/>
        <a:lstStyle/>
        <a:p>
          <a:endParaRPr lang="zh-CN" altLang="en-US"/>
        </a:p>
      </dgm:t>
    </dgm:pt>
    <dgm:pt modelId="{E5B12631-B072-4D5F-BCEF-9F5238CD2992}" type="pres">
      <dgm:prSet presAssocID="{2700CD86-7167-41CA-90D2-497FA8513CFD}" presName="connTx" presStyleLbl="parChTrans1D2" presStyleIdx="0" presStyleCnt="3"/>
      <dgm:spPr/>
      <dgm:t>
        <a:bodyPr/>
        <a:lstStyle/>
        <a:p>
          <a:endParaRPr lang="zh-CN" altLang="en-US"/>
        </a:p>
      </dgm:t>
    </dgm:pt>
    <dgm:pt modelId="{E63D3062-7B5D-4638-99D4-19AB6B4D669C}" type="pres">
      <dgm:prSet presAssocID="{D2686BCA-5A8E-474D-B851-C39BAD62DBEE}" presName="root2" presStyleCnt="0"/>
      <dgm:spPr/>
    </dgm:pt>
    <dgm:pt modelId="{F6FF8F91-57CA-4C36-8A98-47D17C8C498C}" type="pres">
      <dgm:prSet presAssocID="{D2686BCA-5A8E-474D-B851-C39BAD62DBEE}" presName="LevelTwoTextNode" presStyleLbl="node2" presStyleIdx="0" presStyleCnt="3">
        <dgm:presLayoutVars>
          <dgm:chPref val="3"/>
        </dgm:presLayoutVars>
      </dgm:prSet>
      <dgm:spPr/>
      <dgm:t>
        <a:bodyPr/>
        <a:lstStyle/>
        <a:p>
          <a:endParaRPr lang="zh-CN" altLang="en-US"/>
        </a:p>
      </dgm:t>
    </dgm:pt>
    <dgm:pt modelId="{45534B23-0D56-47DB-957A-BF2959708981}" type="pres">
      <dgm:prSet presAssocID="{D2686BCA-5A8E-474D-B851-C39BAD62DBEE}" presName="level3hierChild" presStyleCnt="0"/>
      <dgm:spPr/>
    </dgm:pt>
    <dgm:pt modelId="{C45E695D-EE48-4537-A8B7-D608415284AA}" type="pres">
      <dgm:prSet presAssocID="{5CEEC02E-2308-4EEF-8C14-6B28B8CBD4AD}" presName="conn2-1" presStyleLbl="parChTrans1D3" presStyleIdx="0" presStyleCnt="5"/>
      <dgm:spPr/>
      <dgm:t>
        <a:bodyPr/>
        <a:lstStyle/>
        <a:p>
          <a:endParaRPr lang="zh-CN" altLang="en-US"/>
        </a:p>
      </dgm:t>
    </dgm:pt>
    <dgm:pt modelId="{DD0A5A07-0CA9-45C3-B6BC-AE33C6071F3C}" type="pres">
      <dgm:prSet presAssocID="{5CEEC02E-2308-4EEF-8C14-6B28B8CBD4AD}" presName="connTx" presStyleLbl="parChTrans1D3" presStyleIdx="0" presStyleCnt="5"/>
      <dgm:spPr/>
      <dgm:t>
        <a:bodyPr/>
        <a:lstStyle/>
        <a:p>
          <a:endParaRPr lang="zh-CN" altLang="en-US"/>
        </a:p>
      </dgm:t>
    </dgm:pt>
    <dgm:pt modelId="{FE341321-5E67-4979-BAB9-CF3F24AFF98C}" type="pres">
      <dgm:prSet presAssocID="{66145AE9-8DAC-49C9-8F3A-A836BF069D7E}" presName="root2" presStyleCnt="0"/>
      <dgm:spPr/>
    </dgm:pt>
    <dgm:pt modelId="{9DC6764E-9B78-4E16-B682-0B46AD8A4531}" type="pres">
      <dgm:prSet presAssocID="{66145AE9-8DAC-49C9-8F3A-A836BF069D7E}" presName="LevelTwoTextNode" presStyleLbl="node3" presStyleIdx="0" presStyleCnt="5">
        <dgm:presLayoutVars>
          <dgm:chPref val="3"/>
        </dgm:presLayoutVars>
      </dgm:prSet>
      <dgm:spPr/>
      <dgm:t>
        <a:bodyPr/>
        <a:lstStyle/>
        <a:p>
          <a:endParaRPr lang="zh-CN" altLang="en-US"/>
        </a:p>
      </dgm:t>
    </dgm:pt>
    <dgm:pt modelId="{547C69E7-7A61-4209-9EFF-ADDE0F222213}" type="pres">
      <dgm:prSet presAssocID="{66145AE9-8DAC-49C9-8F3A-A836BF069D7E}" presName="level3hierChild" presStyleCnt="0"/>
      <dgm:spPr/>
    </dgm:pt>
    <dgm:pt modelId="{33B9BC14-DC1C-4B72-A57B-DDC688D2FBDE}" type="pres">
      <dgm:prSet presAssocID="{38C3226A-3647-4465-B047-31924BF6BCCC}" presName="conn2-1" presStyleLbl="parChTrans1D3" presStyleIdx="1" presStyleCnt="5"/>
      <dgm:spPr/>
      <dgm:t>
        <a:bodyPr/>
        <a:lstStyle/>
        <a:p>
          <a:endParaRPr lang="zh-CN" altLang="en-US"/>
        </a:p>
      </dgm:t>
    </dgm:pt>
    <dgm:pt modelId="{08534588-B41A-4358-95D0-2AC8E4C23736}" type="pres">
      <dgm:prSet presAssocID="{38C3226A-3647-4465-B047-31924BF6BCCC}" presName="connTx" presStyleLbl="parChTrans1D3" presStyleIdx="1" presStyleCnt="5"/>
      <dgm:spPr/>
      <dgm:t>
        <a:bodyPr/>
        <a:lstStyle/>
        <a:p>
          <a:endParaRPr lang="zh-CN" altLang="en-US"/>
        </a:p>
      </dgm:t>
    </dgm:pt>
    <dgm:pt modelId="{DFCC1608-BA6D-440E-B766-8D3DE5451FC8}" type="pres">
      <dgm:prSet presAssocID="{B12BBFBF-16C6-4053-B6DC-165FFE2A1D48}" presName="root2" presStyleCnt="0"/>
      <dgm:spPr/>
    </dgm:pt>
    <dgm:pt modelId="{DF7A0D79-1926-4F6B-B968-9A88FF219111}" type="pres">
      <dgm:prSet presAssocID="{B12BBFBF-16C6-4053-B6DC-165FFE2A1D48}" presName="LevelTwoTextNode" presStyleLbl="node3" presStyleIdx="1" presStyleCnt="5">
        <dgm:presLayoutVars>
          <dgm:chPref val="3"/>
        </dgm:presLayoutVars>
      </dgm:prSet>
      <dgm:spPr/>
      <dgm:t>
        <a:bodyPr/>
        <a:lstStyle/>
        <a:p>
          <a:endParaRPr lang="zh-CN" altLang="en-US"/>
        </a:p>
      </dgm:t>
    </dgm:pt>
    <dgm:pt modelId="{238A5FE2-1630-48BD-80B1-47D17E75F4A5}" type="pres">
      <dgm:prSet presAssocID="{B12BBFBF-16C6-4053-B6DC-165FFE2A1D48}" presName="level3hierChild" presStyleCnt="0"/>
      <dgm:spPr/>
    </dgm:pt>
    <dgm:pt modelId="{2EE9FA7A-2FE9-402E-A56B-09A7A65EA4E1}" type="pres">
      <dgm:prSet presAssocID="{3596FDC1-D708-4232-A5F1-D410982CC4CC}" presName="conn2-1" presStyleLbl="parChTrans1D3" presStyleIdx="2" presStyleCnt="5"/>
      <dgm:spPr/>
      <dgm:t>
        <a:bodyPr/>
        <a:lstStyle/>
        <a:p>
          <a:endParaRPr lang="zh-CN" altLang="en-US"/>
        </a:p>
      </dgm:t>
    </dgm:pt>
    <dgm:pt modelId="{5A44C372-2A6F-4537-83E7-80EB68488599}" type="pres">
      <dgm:prSet presAssocID="{3596FDC1-D708-4232-A5F1-D410982CC4CC}" presName="connTx" presStyleLbl="parChTrans1D3" presStyleIdx="2" presStyleCnt="5"/>
      <dgm:spPr/>
      <dgm:t>
        <a:bodyPr/>
        <a:lstStyle/>
        <a:p>
          <a:endParaRPr lang="zh-CN" altLang="en-US"/>
        </a:p>
      </dgm:t>
    </dgm:pt>
    <dgm:pt modelId="{0766B8C7-D05C-4A39-90A5-75595AD0FF0E}" type="pres">
      <dgm:prSet presAssocID="{C97D9E3D-5924-4DA5-A15B-DC8242BB7088}" presName="root2" presStyleCnt="0"/>
      <dgm:spPr/>
    </dgm:pt>
    <dgm:pt modelId="{79C194D3-53FE-4D27-AD3F-D84BEEFF7A5B}" type="pres">
      <dgm:prSet presAssocID="{C97D9E3D-5924-4DA5-A15B-DC8242BB7088}" presName="LevelTwoTextNode" presStyleLbl="node3" presStyleIdx="2" presStyleCnt="5">
        <dgm:presLayoutVars>
          <dgm:chPref val="3"/>
        </dgm:presLayoutVars>
      </dgm:prSet>
      <dgm:spPr/>
      <dgm:t>
        <a:bodyPr/>
        <a:lstStyle/>
        <a:p>
          <a:endParaRPr lang="zh-CN" altLang="en-US"/>
        </a:p>
      </dgm:t>
    </dgm:pt>
    <dgm:pt modelId="{881056A2-4040-492F-B645-C097B7CC415D}" type="pres">
      <dgm:prSet presAssocID="{C97D9E3D-5924-4DA5-A15B-DC8242BB7088}" presName="level3hierChild" presStyleCnt="0"/>
      <dgm:spPr/>
    </dgm:pt>
    <dgm:pt modelId="{4547B704-2727-46ED-B16C-7DD7600699FD}" type="pres">
      <dgm:prSet presAssocID="{EF29AC23-2C05-48D2-B19F-DCA1FAEA63BB}" presName="conn2-1" presStyleLbl="parChTrans1D2" presStyleIdx="1" presStyleCnt="3"/>
      <dgm:spPr/>
      <dgm:t>
        <a:bodyPr/>
        <a:lstStyle/>
        <a:p>
          <a:endParaRPr lang="zh-CN" altLang="en-US"/>
        </a:p>
      </dgm:t>
    </dgm:pt>
    <dgm:pt modelId="{300BA2D5-EDE1-4524-8F0C-B3A9345A68A0}" type="pres">
      <dgm:prSet presAssocID="{EF29AC23-2C05-48D2-B19F-DCA1FAEA63BB}" presName="connTx" presStyleLbl="parChTrans1D2" presStyleIdx="1" presStyleCnt="3"/>
      <dgm:spPr/>
      <dgm:t>
        <a:bodyPr/>
        <a:lstStyle/>
        <a:p>
          <a:endParaRPr lang="zh-CN" altLang="en-US"/>
        </a:p>
      </dgm:t>
    </dgm:pt>
    <dgm:pt modelId="{29EA2863-A917-4AA0-B9B8-4FA8D2A5247E}" type="pres">
      <dgm:prSet presAssocID="{004EFB21-F5AA-4780-9C97-ED4434F66207}" presName="root2" presStyleCnt="0"/>
      <dgm:spPr/>
    </dgm:pt>
    <dgm:pt modelId="{58200CE1-3349-4E6E-AFC1-E12D15A3958D}" type="pres">
      <dgm:prSet presAssocID="{004EFB21-F5AA-4780-9C97-ED4434F66207}" presName="LevelTwoTextNode" presStyleLbl="node2" presStyleIdx="1" presStyleCnt="3">
        <dgm:presLayoutVars>
          <dgm:chPref val="3"/>
        </dgm:presLayoutVars>
      </dgm:prSet>
      <dgm:spPr/>
      <dgm:t>
        <a:bodyPr/>
        <a:lstStyle/>
        <a:p>
          <a:endParaRPr lang="zh-CN" altLang="en-US"/>
        </a:p>
      </dgm:t>
    </dgm:pt>
    <dgm:pt modelId="{E42018C1-DBC9-491A-BF12-9B23074FD3A8}" type="pres">
      <dgm:prSet presAssocID="{004EFB21-F5AA-4780-9C97-ED4434F66207}" presName="level3hierChild" presStyleCnt="0"/>
      <dgm:spPr/>
    </dgm:pt>
    <dgm:pt modelId="{8BDBB766-40FC-4A6B-A4FE-EBE6D194853A}" type="pres">
      <dgm:prSet presAssocID="{ECAF2F0D-6AB3-45C8-BA7B-64851624C12E}" presName="conn2-1" presStyleLbl="parChTrans1D3" presStyleIdx="3" presStyleCnt="5"/>
      <dgm:spPr/>
      <dgm:t>
        <a:bodyPr/>
        <a:lstStyle/>
        <a:p>
          <a:endParaRPr lang="zh-CN" altLang="en-US"/>
        </a:p>
      </dgm:t>
    </dgm:pt>
    <dgm:pt modelId="{DA4A688C-D1DC-4547-8BDC-591C182C50C9}" type="pres">
      <dgm:prSet presAssocID="{ECAF2F0D-6AB3-45C8-BA7B-64851624C12E}" presName="connTx" presStyleLbl="parChTrans1D3" presStyleIdx="3" presStyleCnt="5"/>
      <dgm:spPr/>
      <dgm:t>
        <a:bodyPr/>
        <a:lstStyle/>
        <a:p>
          <a:endParaRPr lang="zh-CN" altLang="en-US"/>
        </a:p>
      </dgm:t>
    </dgm:pt>
    <dgm:pt modelId="{D477248D-4371-4308-90D2-F61F33F3B75F}" type="pres">
      <dgm:prSet presAssocID="{3FAAE7B6-1675-498E-8650-2599DB304BB7}" presName="root2" presStyleCnt="0"/>
      <dgm:spPr/>
    </dgm:pt>
    <dgm:pt modelId="{1FCBFA16-5AC0-4BBA-8828-9667CA0E0C08}" type="pres">
      <dgm:prSet presAssocID="{3FAAE7B6-1675-498E-8650-2599DB304BB7}" presName="LevelTwoTextNode" presStyleLbl="node3" presStyleIdx="3" presStyleCnt="5">
        <dgm:presLayoutVars>
          <dgm:chPref val="3"/>
        </dgm:presLayoutVars>
      </dgm:prSet>
      <dgm:spPr/>
      <dgm:t>
        <a:bodyPr/>
        <a:lstStyle/>
        <a:p>
          <a:endParaRPr lang="zh-CN" altLang="en-US"/>
        </a:p>
      </dgm:t>
    </dgm:pt>
    <dgm:pt modelId="{6383FEDA-FF7D-4985-8382-4E4662760072}" type="pres">
      <dgm:prSet presAssocID="{3FAAE7B6-1675-498E-8650-2599DB304BB7}" presName="level3hierChild" presStyleCnt="0"/>
      <dgm:spPr/>
    </dgm:pt>
    <dgm:pt modelId="{85A2C057-ABBB-402A-A5A0-BFACFE36F33E}" type="pres">
      <dgm:prSet presAssocID="{1499E1D6-A4B3-4BD1-8468-E2067C9DE212}" presName="conn2-1" presStyleLbl="parChTrans1D3" presStyleIdx="4" presStyleCnt="5"/>
      <dgm:spPr/>
      <dgm:t>
        <a:bodyPr/>
        <a:lstStyle/>
        <a:p>
          <a:endParaRPr lang="zh-CN" altLang="en-US"/>
        </a:p>
      </dgm:t>
    </dgm:pt>
    <dgm:pt modelId="{218F4802-51C4-4D75-AD2B-290E9AA0116E}" type="pres">
      <dgm:prSet presAssocID="{1499E1D6-A4B3-4BD1-8468-E2067C9DE212}" presName="connTx" presStyleLbl="parChTrans1D3" presStyleIdx="4" presStyleCnt="5"/>
      <dgm:spPr/>
      <dgm:t>
        <a:bodyPr/>
        <a:lstStyle/>
        <a:p>
          <a:endParaRPr lang="zh-CN" altLang="en-US"/>
        </a:p>
      </dgm:t>
    </dgm:pt>
    <dgm:pt modelId="{B088F176-9880-47A8-82EA-39A3247F1733}" type="pres">
      <dgm:prSet presAssocID="{A5F5A361-8BA9-4D24-A455-08D27A9EAD27}" presName="root2" presStyleCnt="0"/>
      <dgm:spPr/>
    </dgm:pt>
    <dgm:pt modelId="{883426D2-62C6-4FA6-ABAF-0063702024DB}" type="pres">
      <dgm:prSet presAssocID="{A5F5A361-8BA9-4D24-A455-08D27A9EAD27}" presName="LevelTwoTextNode" presStyleLbl="node3" presStyleIdx="4" presStyleCnt="5">
        <dgm:presLayoutVars>
          <dgm:chPref val="3"/>
        </dgm:presLayoutVars>
      </dgm:prSet>
      <dgm:spPr/>
      <dgm:t>
        <a:bodyPr/>
        <a:lstStyle/>
        <a:p>
          <a:endParaRPr lang="zh-CN" altLang="en-US"/>
        </a:p>
      </dgm:t>
    </dgm:pt>
    <dgm:pt modelId="{BC33C85E-5D8A-4445-A1E6-DEEFC90E934F}" type="pres">
      <dgm:prSet presAssocID="{A5F5A361-8BA9-4D24-A455-08D27A9EAD27}" presName="level3hierChild" presStyleCnt="0"/>
      <dgm:spPr/>
    </dgm:pt>
    <dgm:pt modelId="{CF460263-FDE4-4410-AFB2-FF3C2A98867E}" type="pres">
      <dgm:prSet presAssocID="{7DAA2E3F-D201-41DD-B931-D0B09C7CF82D}" presName="conn2-1" presStyleLbl="parChTrans1D2" presStyleIdx="2" presStyleCnt="3"/>
      <dgm:spPr/>
      <dgm:t>
        <a:bodyPr/>
        <a:lstStyle/>
        <a:p>
          <a:endParaRPr lang="zh-CN" altLang="en-US"/>
        </a:p>
      </dgm:t>
    </dgm:pt>
    <dgm:pt modelId="{1874CD52-3F07-4781-8C6F-E64DFB267A06}" type="pres">
      <dgm:prSet presAssocID="{7DAA2E3F-D201-41DD-B931-D0B09C7CF82D}" presName="connTx" presStyleLbl="parChTrans1D2" presStyleIdx="2" presStyleCnt="3"/>
      <dgm:spPr/>
      <dgm:t>
        <a:bodyPr/>
        <a:lstStyle/>
        <a:p>
          <a:endParaRPr lang="zh-CN" altLang="en-US"/>
        </a:p>
      </dgm:t>
    </dgm:pt>
    <dgm:pt modelId="{EE60675F-47B4-4BCC-B7CB-1BB3211C80B4}" type="pres">
      <dgm:prSet presAssocID="{2A5144DA-A56E-48A9-9047-6A2E02D564AC}" presName="root2" presStyleCnt="0"/>
      <dgm:spPr/>
    </dgm:pt>
    <dgm:pt modelId="{9E37B49D-772D-4FD2-8407-34E7ECF1F53E}" type="pres">
      <dgm:prSet presAssocID="{2A5144DA-A56E-48A9-9047-6A2E02D564AC}" presName="LevelTwoTextNode" presStyleLbl="node2" presStyleIdx="2" presStyleCnt="3">
        <dgm:presLayoutVars>
          <dgm:chPref val="3"/>
        </dgm:presLayoutVars>
      </dgm:prSet>
      <dgm:spPr/>
      <dgm:t>
        <a:bodyPr/>
        <a:lstStyle/>
        <a:p>
          <a:endParaRPr lang="zh-CN" altLang="en-US"/>
        </a:p>
      </dgm:t>
    </dgm:pt>
    <dgm:pt modelId="{AC947A6E-72CA-4249-B3D4-7588F63C747A}" type="pres">
      <dgm:prSet presAssocID="{2A5144DA-A56E-48A9-9047-6A2E02D564AC}" presName="level3hierChild" presStyleCnt="0"/>
      <dgm:spPr/>
    </dgm:pt>
  </dgm:ptLst>
  <dgm:cxnLst>
    <dgm:cxn modelId="{FB691321-722F-40C4-8FB6-B78004BE1D3E}" type="presOf" srcId="{4A3F071B-721A-459C-B0E0-FFC8E35D020A}" destId="{9E7AC6A4-3141-4FF0-8EF8-0CBE6077CF15}" srcOrd="0" destOrd="0" presId="urn:microsoft.com/office/officeart/2008/layout/HorizontalMultiLevelHierarchy"/>
    <dgm:cxn modelId="{0CB07CCB-2EDF-4C5D-8753-BD7531FC086B}" type="presOf" srcId="{206A07C2-BCDA-4AB2-B5E6-210CEACD4695}" destId="{FF2356D4-9BA5-454B-B4C6-B667370A7D85}" srcOrd="0" destOrd="0" presId="urn:microsoft.com/office/officeart/2008/layout/HorizontalMultiLevelHierarchy"/>
    <dgm:cxn modelId="{83863A26-90C9-423D-9276-7A1826B377F3}" srcId="{004EFB21-F5AA-4780-9C97-ED4434F66207}" destId="{3FAAE7B6-1675-498E-8650-2599DB304BB7}" srcOrd="0" destOrd="0" parTransId="{ECAF2F0D-6AB3-45C8-BA7B-64851624C12E}" sibTransId="{CBA3A8D8-9080-4F66-BF04-D22ACABD4F92}"/>
    <dgm:cxn modelId="{D54BED73-A0C3-4AF1-81FE-9FF7FEE9A15A}" type="presOf" srcId="{2700CD86-7167-41CA-90D2-497FA8513CFD}" destId="{3071E37D-26C5-485F-8F82-29144FDF9653}" srcOrd="0" destOrd="0" presId="urn:microsoft.com/office/officeart/2008/layout/HorizontalMultiLevelHierarchy"/>
    <dgm:cxn modelId="{203A5FA4-8BE7-42DC-98FD-6662D074C3F0}" srcId="{4A3F071B-721A-459C-B0E0-FFC8E35D020A}" destId="{2A5144DA-A56E-48A9-9047-6A2E02D564AC}" srcOrd="2" destOrd="0" parTransId="{7DAA2E3F-D201-41DD-B931-D0B09C7CF82D}" sibTransId="{2179703B-EC56-4EE6-83BC-F9D5CCA6E560}"/>
    <dgm:cxn modelId="{DC89499E-991E-45CA-983F-14E6B09AA536}" type="presOf" srcId="{A5F5A361-8BA9-4D24-A455-08D27A9EAD27}" destId="{883426D2-62C6-4FA6-ABAF-0063702024DB}" srcOrd="0" destOrd="0" presId="urn:microsoft.com/office/officeart/2008/layout/HorizontalMultiLevelHierarchy"/>
    <dgm:cxn modelId="{26848C9C-34CE-4987-918E-733F53AC0FB6}" type="presOf" srcId="{EF29AC23-2C05-48D2-B19F-DCA1FAEA63BB}" destId="{300BA2D5-EDE1-4524-8F0C-B3A9345A68A0}" srcOrd="1" destOrd="0" presId="urn:microsoft.com/office/officeart/2008/layout/HorizontalMultiLevelHierarchy"/>
    <dgm:cxn modelId="{4634043E-0C4F-4D24-90AF-7EC9FBE56491}" srcId="{004EFB21-F5AA-4780-9C97-ED4434F66207}" destId="{A5F5A361-8BA9-4D24-A455-08D27A9EAD27}" srcOrd="1" destOrd="0" parTransId="{1499E1D6-A4B3-4BD1-8468-E2067C9DE212}" sibTransId="{491185CC-A1F4-40FA-AEE1-3AC4AAB28EDC}"/>
    <dgm:cxn modelId="{F0D020CA-0206-4A23-9A88-B569D3EEFAD8}" type="presOf" srcId="{5CEEC02E-2308-4EEF-8C14-6B28B8CBD4AD}" destId="{DD0A5A07-0CA9-45C3-B6BC-AE33C6071F3C}" srcOrd="1" destOrd="0" presId="urn:microsoft.com/office/officeart/2008/layout/HorizontalMultiLevelHierarchy"/>
    <dgm:cxn modelId="{74489DCC-75D2-482B-9513-9D9EF0F832FB}" type="presOf" srcId="{ECAF2F0D-6AB3-45C8-BA7B-64851624C12E}" destId="{DA4A688C-D1DC-4547-8BDC-591C182C50C9}" srcOrd="1" destOrd="0" presId="urn:microsoft.com/office/officeart/2008/layout/HorizontalMultiLevelHierarchy"/>
    <dgm:cxn modelId="{1073581A-A02E-439E-9297-F9D95BB1FD19}" srcId="{D2686BCA-5A8E-474D-B851-C39BAD62DBEE}" destId="{B12BBFBF-16C6-4053-B6DC-165FFE2A1D48}" srcOrd="1" destOrd="0" parTransId="{38C3226A-3647-4465-B047-31924BF6BCCC}" sibTransId="{A7ECD988-4B5B-4C6F-A5DB-8E74C53E6346}"/>
    <dgm:cxn modelId="{14F49DC4-D476-4A29-8664-F422BC8938D6}" type="presOf" srcId="{5CEEC02E-2308-4EEF-8C14-6B28B8CBD4AD}" destId="{C45E695D-EE48-4537-A8B7-D608415284AA}" srcOrd="0" destOrd="0" presId="urn:microsoft.com/office/officeart/2008/layout/HorizontalMultiLevelHierarchy"/>
    <dgm:cxn modelId="{4D1BA9E5-FAF6-4FAC-9513-F4FD600C72DA}" type="presOf" srcId="{3596FDC1-D708-4232-A5F1-D410982CC4CC}" destId="{2EE9FA7A-2FE9-402E-A56B-09A7A65EA4E1}" srcOrd="0" destOrd="0" presId="urn:microsoft.com/office/officeart/2008/layout/HorizontalMultiLevelHierarchy"/>
    <dgm:cxn modelId="{7E280143-95D5-4636-8AB4-5AB154C326D7}" type="presOf" srcId="{D2686BCA-5A8E-474D-B851-C39BAD62DBEE}" destId="{F6FF8F91-57CA-4C36-8A98-47D17C8C498C}" srcOrd="0" destOrd="0" presId="urn:microsoft.com/office/officeart/2008/layout/HorizontalMultiLevelHierarchy"/>
    <dgm:cxn modelId="{A13F8021-2630-45FF-8B6F-D1F4C665B5BC}" type="presOf" srcId="{B12BBFBF-16C6-4053-B6DC-165FFE2A1D48}" destId="{DF7A0D79-1926-4F6B-B968-9A88FF219111}" srcOrd="0" destOrd="0" presId="urn:microsoft.com/office/officeart/2008/layout/HorizontalMultiLevelHierarchy"/>
    <dgm:cxn modelId="{7CC1C523-00C8-451A-A649-C9264D60ED62}" type="presOf" srcId="{38C3226A-3647-4465-B047-31924BF6BCCC}" destId="{33B9BC14-DC1C-4B72-A57B-DDC688D2FBDE}" srcOrd="0" destOrd="0" presId="urn:microsoft.com/office/officeart/2008/layout/HorizontalMultiLevelHierarchy"/>
    <dgm:cxn modelId="{BF38ED47-2E1E-4D07-9FD0-6AF9E69BA8BB}" type="presOf" srcId="{2A5144DA-A56E-48A9-9047-6A2E02D564AC}" destId="{9E37B49D-772D-4FD2-8407-34E7ECF1F53E}" srcOrd="0" destOrd="0" presId="urn:microsoft.com/office/officeart/2008/layout/HorizontalMultiLevelHierarchy"/>
    <dgm:cxn modelId="{F241F657-506D-4550-9BAC-99F60AC34D89}" srcId="{4A3F071B-721A-459C-B0E0-FFC8E35D020A}" destId="{D2686BCA-5A8E-474D-B851-C39BAD62DBEE}" srcOrd="0" destOrd="0" parTransId="{2700CD86-7167-41CA-90D2-497FA8513CFD}" sibTransId="{A31DEF11-8C7B-48D0-AE1E-217DDF3101C0}"/>
    <dgm:cxn modelId="{ED046102-5E16-4717-9BE3-AFFD5B9ABD70}" type="presOf" srcId="{2700CD86-7167-41CA-90D2-497FA8513CFD}" destId="{E5B12631-B072-4D5F-BCEF-9F5238CD2992}" srcOrd="1" destOrd="0" presId="urn:microsoft.com/office/officeart/2008/layout/HorizontalMultiLevelHierarchy"/>
    <dgm:cxn modelId="{03D45348-0861-4DA5-910F-E4D2DBAF3A42}" type="presOf" srcId="{38C3226A-3647-4465-B047-31924BF6BCCC}" destId="{08534588-B41A-4358-95D0-2AC8E4C23736}" srcOrd="1" destOrd="0" presId="urn:microsoft.com/office/officeart/2008/layout/HorizontalMultiLevelHierarchy"/>
    <dgm:cxn modelId="{447AA326-69BB-4EFA-83EA-C5E4937AAE41}" type="presOf" srcId="{1499E1D6-A4B3-4BD1-8468-E2067C9DE212}" destId="{85A2C057-ABBB-402A-A5A0-BFACFE36F33E}" srcOrd="0" destOrd="0" presId="urn:microsoft.com/office/officeart/2008/layout/HorizontalMultiLevelHierarchy"/>
    <dgm:cxn modelId="{D968E139-E797-47F8-AEE1-9D9DCB1DA1AB}" type="presOf" srcId="{3FAAE7B6-1675-498E-8650-2599DB304BB7}" destId="{1FCBFA16-5AC0-4BBA-8828-9667CA0E0C08}" srcOrd="0" destOrd="0" presId="urn:microsoft.com/office/officeart/2008/layout/HorizontalMultiLevelHierarchy"/>
    <dgm:cxn modelId="{64FCB92E-285A-416B-9A33-AC7963AF14C6}" srcId="{D2686BCA-5A8E-474D-B851-C39BAD62DBEE}" destId="{C97D9E3D-5924-4DA5-A15B-DC8242BB7088}" srcOrd="2" destOrd="0" parTransId="{3596FDC1-D708-4232-A5F1-D410982CC4CC}" sibTransId="{96E538F5-5E2F-47DF-AE9B-FE5C8F7BB50E}"/>
    <dgm:cxn modelId="{64A0CC4B-4357-4658-A98D-DDF25694457C}" type="presOf" srcId="{7DAA2E3F-D201-41DD-B931-D0B09C7CF82D}" destId="{1874CD52-3F07-4781-8C6F-E64DFB267A06}" srcOrd="1" destOrd="0" presId="urn:microsoft.com/office/officeart/2008/layout/HorizontalMultiLevelHierarchy"/>
    <dgm:cxn modelId="{3368548C-74FE-4CB7-B023-239B6849C5A6}" srcId="{206A07C2-BCDA-4AB2-B5E6-210CEACD4695}" destId="{4A3F071B-721A-459C-B0E0-FFC8E35D020A}" srcOrd="0" destOrd="0" parTransId="{E1071EB0-2EB7-4721-988B-EDA3E7166A9F}" sibTransId="{F0B1BD83-5D70-4928-A532-6B953D341DAC}"/>
    <dgm:cxn modelId="{F9DD5B8A-3CC1-4CE3-A95B-3B35C082CEEB}" type="presOf" srcId="{3596FDC1-D708-4232-A5F1-D410982CC4CC}" destId="{5A44C372-2A6F-4537-83E7-80EB68488599}" srcOrd="1" destOrd="0" presId="urn:microsoft.com/office/officeart/2008/layout/HorizontalMultiLevelHierarchy"/>
    <dgm:cxn modelId="{A2E30AD7-E79B-4046-AF70-94BB88CD4549}" srcId="{D2686BCA-5A8E-474D-B851-C39BAD62DBEE}" destId="{66145AE9-8DAC-49C9-8F3A-A836BF069D7E}" srcOrd="0" destOrd="0" parTransId="{5CEEC02E-2308-4EEF-8C14-6B28B8CBD4AD}" sibTransId="{D490A8FB-E278-47AA-BD88-1D057B69C1AE}"/>
    <dgm:cxn modelId="{7FBB2C36-B0CA-4E86-8A68-520F3B618620}" type="presOf" srcId="{EF29AC23-2C05-48D2-B19F-DCA1FAEA63BB}" destId="{4547B704-2727-46ED-B16C-7DD7600699FD}" srcOrd="0" destOrd="0" presId="urn:microsoft.com/office/officeart/2008/layout/HorizontalMultiLevelHierarchy"/>
    <dgm:cxn modelId="{DB599149-26CD-48F2-9B07-60E2781BCF7C}" type="presOf" srcId="{004EFB21-F5AA-4780-9C97-ED4434F66207}" destId="{58200CE1-3349-4E6E-AFC1-E12D15A3958D}" srcOrd="0" destOrd="0" presId="urn:microsoft.com/office/officeart/2008/layout/HorizontalMultiLevelHierarchy"/>
    <dgm:cxn modelId="{12303026-C29D-4895-86D8-3F72363ADD5A}" srcId="{4A3F071B-721A-459C-B0E0-FFC8E35D020A}" destId="{004EFB21-F5AA-4780-9C97-ED4434F66207}" srcOrd="1" destOrd="0" parTransId="{EF29AC23-2C05-48D2-B19F-DCA1FAEA63BB}" sibTransId="{EEC351DA-498B-469B-8667-DA3743C57DB7}"/>
    <dgm:cxn modelId="{77EA88CB-B090-467F-B2BC-E64E2539FC2E}" type="presOf" srcId="{ECAF2F0D-6AB3-45C8-BA7B-64851624C12E}" destId="{8BDBB766-40FC-4A6B-A4FE-EBE6D194853A}" srcOrd="0" destOrd="0" presId="urn:microsoft.com/office/officeart/2008/layout/HorizontalMultiLevelHierarchy"/>
    <dgm:cxn modelId="{BAC46179-E8AC-42C8-AF48-C76AE565CF53}" type="presOf" srcId="{66145AE9-8DAC-49C9-8F3A-A836BF069D7E}" destId="{9DC6764E-9B78-4E16-B682-0B46AD8A4531}" srcOrd="0" destOrd="0" presId="urn:microsoft.com/office/officeart/2008/layout/HorizontalMultiLevelHierarchy"/>
    <dgm:cxn modelId="{B7DB3D8F-2AC9-4526-BA93-0F3ACA8D1879}" type="presOf" srcId="{C97D9E3D-5924-4DA5-A15B-DC8242BB7088}" destId="{79C194D3-53FE-4D27-AD3F-D84BEEFF7A5B}" srcOrd="0" destOrd="0" presId="urn:microsoft.com/office/officeart/2008/layout/HorizontalMultiLevelHierarchy"/>
    <dgm:cxn modelId="{72C640BA-423D-4DDD-8360-7150085E3F5B}" type="presOf" srcId="{1499E1D6-A4B3-4BD1-8468-E2067C9DE212}" destId="{218F4802-51C4-4D75-AD2B-290E9AA0116E}" srcOrd="1" destOrd="0" presId="urn:microsoft.com/office/officeart/2008/layout/HorizontalMultiLevelHierarchy"/>
    <dgm:cxn modelId="{078CA7A1-6898-4C9D-BBDB-BA1AFDC38329}" type="presOf" srcId="{7DAA2E3F-D201-41DD-B931-D0B09C7CF82D}" destId="{CF460263-FDE4-4410-AFB2-FF3C2A98867E}" srcOrd="0" destOrd="0" presId="urn:microsoft.com/office/officeart/2008/layout/HorizontalMultiLevelHierarchy"/>
    <dgm:cxn modelId="{1186B85D-F6E5-4A80-AE74-1833D79A8FB7}" type="presParOf" srcId="{FF2356D4-9BA5-454B-B4C6-B667370A7D85}" destId="{401D8C43-AC5D-4C00-A30A-DF9F3F889CEC}" srcOrd="0" destOrd="0" presId="urn:microsoft.com/office/officeart/2008/layout/HorizontalMultiLevelHierarchy"/>
    <dgm:cxn modelId="{E4C1ECE4-F968-42B7-A442-3FC67087AFD3}" type="presParOf" srcId="{401D8C43-AC5D-4C00-A30A-DF9F3F889CEC}" destId="{9E7AC6A4-3141-4FF0-8EF8-0CBE6077CF15}" srcOrd="0" destOrd="0" presId="urn:microsoft.com/office/officeart/2008/layout/HorizontalMultiLevelHierarchy"/>
    <dgm:cxn modelId="{52726314-D75E-4655-800F-FB91036C9630}" type="presParOf" srcId="{401D8C43-AC5D-4C00-A30A-DF9F3F889CEC}" destId="{DCA0C501-5CD2-4BF6-ADAC-2878F98B822D}" srcOrd="1" destOrd="0" presId="urn:microsoft.com/office/officeart/2008/layout/HorizontalMultiLevelHierarchy"/>
    <dgm:cxn modelId="{AB28081D-0B0F-41E1-8D7D-FEDE2A7C222F}" type="presParOf" srcId="{DCA0C501-5CD2-4BF6-ADAC-2878F98B822D}" destId="{3071E37D-26C5-485F-8F82-29144FDF9653}" srcOrd="0" destOrd="0" presId="urn:microsoft.com/office/officeart/2008/layout/HorizontalMultiLevelHierarchy"/>
    <dgm:cxn modelId="{C51CF6FE-0E76-45BA-8313-D97343E229FD}" type="presParOf" srcId="{3071E37D-26C5-485F-8F82-29144FDF9653}" destId="{E5B12631-B072-4D5F-BCEF-9F5238CD2992}" srcOrd="0" destOrd="0" presId="urn:microsoft.com/office/officeart/2008/layout/HorizontalMultiLevelHierarchy"/>
    <dgm:cxn modelId="{CBC5BEA8-E4DD-4065-8EA3-A4D9E61B0E76}" type="presParOf" srcId="{DCA0C501-5CD2-4BF6-ADAC-2878F98B822D}" destId="{E63D3062-7B5D-4638-99D4-19AB6B4D669C}" srcOrd="1" destOrd="0" presId="urn:microsoft.com/office/officeart/2008/layout/HorizontalMultiLevelHierarchy"/>
    <dgm:cxn modelId="{755481A3-825F-4988-867D-76E2218A8C4D}" type="presParOf" srcId="{E63D3062-7B5D-4638-99D4-19AB6B4D669C}" destId="{F6FF8F91-57CA-4C36-8A98-47D17C8C498C}" srcOrd="0" destOrd="0" presId="urn:microsoft.com/office/officeart/2008/layout/HorizontalMultiLevelHierarchy"/>
    <dgm:cxn modelId="{F2E9D6FF-680E-4E7E-B7C2-48B6EA727F00}" type="presParOf" srcId="{E63D3062-7B5D-4638-99D4-19AB6B4D669C}" destId="{45534B23-0D56-47DB-957A-BF2959708981}" srcOrd="1" destOrd="0" presId="urn:microsoft.com/office/officeart/2008/layout/HorizontalMultiLevelHierarchy"/>
    <dgm:cxn modelId="{EA18542F-2D36-4909-AF60-0AC0E07D3545}" type="presParOf" srcId="{45534B23-0D56-47DB-957A-BF2959708981}" destId="{C45E695D-EE48-4537-A8B7-D608415284AA}" srcOrd="0" destOrd="0" presId="urn:microsoft.com/office/officeart/2008/layout/HorizontalMultiLevelHierarchy"/>
    <dgm:cxn modelId="{CEDC2685-E120-4A7A-B32C-F5647D06DCE2}" type="presParOf" srcId="{C45E695D-EE48-4537-A8B7-D608415284AA}" destId="{DD0A5A07-0CA9-45C3-B6BC-AE33C6071F3C}" srcOrd="0" destOrd="0" presId="urn:microsoft.com/office/officeart/2008/layout/HorizontalMultiLevelHierarchy"/>
    <dgm:cxn modelId="{A9134BF4-7B1B-4411-A0C2-7100E3B28861}" type="presParOf" srcId="{45534B23-0D56-47DB-957A-BF2959708981}" destId="{FE341321-5E67-4979-BAB9-CF3F24AFF98C}" srcOrd="1" destOrd="0" presId="urn:microsoft.com/office/officeart/2008/layout/HorizontalMultiLevelHierarchy"/>
    <dgm:cxn modelId="{62DA0D59-FB6E-451D-9CCC-E6EC7DF32472}" type="presParOf" srcId="{FE341321-5E67-4979-BAB9-CF3F24AFF98C}" destId="{9DC6764E-9B78-4E16-B682-0B46AD8A4531}" srcOrd="0" destOrd="0" presId="urn:microsoft.com/office/officeart/2008/layout/HorizontalMultiLevelHierarchy"/>
    <dgm:cxn modelId="{6BC06EBE-6E2A-449C-A74C-1E2F61B6391D}" type="presParOf" srcId="{FE341321-5E67-4979-BAB9-CF3F24AFF98C}" destId="{547C69E7-7A61-4209-9EFF-ADDE0F222213}" srcOrd="1" destOrd="0" presId="urn:microsoft.com/office/officeart/2008/layout/HorizontalMultiLevelHierarchy"/>
    <dgm:cxn modelId="{D1015D3A-B93A-4BEE-8A47-65EBD563DB70}" type="presParOf" srcId="{45534B23-0D56-47DB-957A-BF2959708981}" destId="{33B9BC14-DC1C-4B72-A57B-DDC688D2FBDE}" srcOrd="2" destOrd="0" presId="urn:microsoft.com/office/officeart/2008/layout/HorizontalMultiLevelHierarchy"/>
    <dgm:cxn modelId="{1D7D01F4-5C58-405D-97D0-2CE6CFE602F7}" type="presParOf" srcId="{33B9BC14-DC1C-4B72-A57B-DDC688D2FBDE}" destId="{08534588-B41A-4358-95D0-2AC8E4C23736}" srcOrd="0" destOrd="0" presId="urn:microsoft.com/office/officeart/2008/layout/HorizontalMultiLevelHierarchy"/>
    <dgm:cxn modelId="{7C4DFE3C-F94E-4246-BC62-6105A93E6D36}" type="presParOf" srcId="{45534B23-0D56-47DB-957A-BF2959708981}" destId="{DFCC1608-BA6D-440E-B766-8D3DE5451FC8}" srcOrd="3" destOrd="0" presId="urn:microsoft.com/office/officeart/2008/layout/HorizontalMultiLevelHierarchy"/>
    <dgm:cxn modelId="{DE913176-AB4C-4079-9276-94FD79859801}" type="presParOf" srcId="{DFCC1608-BA6D-440E-B766-8D3DE5451FC8}" destId="{DF7A0D79-1926-4F6B-B968-9A88FF219111}" srcOrd="0" destOrd="0" presId="urn:microsoft.com/office/officeart/2008/layout/HorizontalMultiLevelHierarchy"/>
    <dgm:cxn modelId="{B4B1912C-E483-41E2-9111-BA89C0ED915F}" type="presParOf" srcId="{DFCC1608-BA6D-440E-B766-8D3DE5451FC8}" destId="{238A5FE2-1630-48BD-80B1-47D17E75F4A5}" srcOrd="1" destOrd="0" presId="urn:microsoft.com/office/officeart/2008/layout/HorizontalMultiLevelHierarchy"/>
    <dgm:cxn modelId="{836A4B50-D16F-43CF-87BA-3E8C9F1FB547}" type="presParOf" srcId="{45534B23-0D56-47DB-957A-BF2959708981}" destId="{2EE9FA7A-2FE9-402E-A56B-09A7A65EA4E1}" srcOrd="4" destOrd="0" presId="urn:microsoft.com/office/officeart/2008/layout/HorizontalMultiLevelHierarchy"/>
    <dgm:cxn modelId="{DDA2CE83-C747-44FF-805E-1AA133907E31}" type="presParOf" srcId="{2EE9FA7A-2FE9-402E-A56B-09A7A65EA4E1}" destId="{5A44C372-2A6F-4537-83E7-80EB68488599}" srcOrd="0" destOrd="0" presId="urn:microsoft.com/office/officeart/2008/layout/HorizontalMultiLevelHierarchy"/>
    <dgm:cxn modelId="{E80A6EB9-5A13-47DB-91E5-79835EDC499E}" type="presParOf" srcId="{45534B23-0D56-47DB-957A-BF2959708981}" destId="{0766B8C7-D05C-4A39-90A5-75595AD0FF0E}" srcOrd="5" destOrd="0" presId="urn:microsoft.com/office/officeart/2008/layout/HorizontalMultiLevelHierarchy"/>
    <dgm:cxn modelId="{7C62B834-20E5-4BE5-8F64-63B7C9008AA6}" type="presParOf" srcId="{0766B8C7-D05C-4A39-90A5-75595AD0FF0E}" destId="{79C194D3-53FE-4D27-AD3F-D84BEEFF7A5B}" srcOrd="0" destOrd="0" presId="urn:microsoft.com/office/officeart/2008/layout/HorizontalMultiLevelHierarchy"/>
    <dgm:cxn modelId="{8501E1E3-EA35-4991-BFAC-C9EE594F3927}" type="presParOf" srcId="{0766B8C7-D05C-4A39-90A5-75595AD0FF0E}" destId="{881056A2-4040-492F-B645-C097B7CC415D}" srcOrd="1" destOrd="0" presId="urn:microsoft.com/office/officeart/2008/layout/HorizontalMultiLevelHierarchy"/>
    <dgm:cxn modelId="{846F5EFB-1791-4212-BFB1-5E90A3E2DCC8}" type="presParOf" srcId="{DCA0C501-5CD2-4BF6-ADAC-2878F98B822D}" destId="{4547B704-2727-46ED-B16C-7DD7600699FD}" srcOrd="2" destOrd="0" presId="urn:microsoft.com/office/officeart/2008/layout/HorizontalMultiLevelHierarchy"/>
    <dgm:cxn modelId="{9D85264A-BAC2-4BD6-87FF-67D3468A429D}" type="presParOf" srcId="{4547B704-2727-46ED-B16C-7DD7600699FD}" destId="{300BA2D5-EDE1-4524-8F0C-B3A9345A68A0}" srcOrd="0" destOrd="0" presId="urn:microsoft.com/office/officeart/2008/layout/HorizontalMultiLevelHierarchy"/>
    <dgm:cxn modelId="{A8D33FB3-FF95-40E2-AE9A-071AA8FD4A59}" type="presParOf" srcId="{DCA0C501-5CD2-4BF6-ADAC-2878F98B822D}" destId="{29EA2863-A917-4AA0-B9B8-4FA8D2A5247E}" srcOrd="3" destOrd="0" presId="urn:microsoft.com/office/officeart/2008/layout/HorizontalMultiLevelHierarchy"/>
    <dgm:cxn modelId="{C544ACF7-7AA7-4A2E-811A-782739369771}" type="presParOf" srcId="{29EA2863-A917-4AA0-B9B8-4FA8D2A5247E}" destId="{58200CE1-3349-4E6E-AFC1-E12D15A3958D}" srcOrd="0" destOrd="0" presId="urn:microsoft.com/office/officeart/2008/layout/HorizontalMultiLevelHierarchy"/>
    <dgm:cxn modelId="{DD81C15D-818A-41AC-88ED-7CC3DAE75B92}" type="presParOf" srcId="{29EA2863-A917-4AA0-B9B8-4FA8D2A5247E}" destId="{E42018C1-DBC9-491A-BF12-9B23074FD3A8}" srcOrd="1" destOrd="0" presId="urn:microsoft.com/office/officeart/2008/layout/HorizontalMultiLevelHierarchy"/>
    <dgm:cxn modelId="{828FF763-326F-4B64-B5F3-C1E3E4BC8662}" type="presParOf" srcId="{E42018C1-DBC9-491A-BF12-9B23074FD3A8}" destId="{8BDBB766-40FC-4A6B-A4FE-EBE6D194853A}" srcOrd="0" destOrd="0" presId="urn:microsoft.com/office/officeart/2008/layout/HorizontalMultiLevelHierarchy"/>
    <dgm:cxn modelId="{3975E288-0195-4E30-AAE4-4CF7EFC02474}" type="presParOf" srcId="{8BDBB766-40FC-4A6B-A4FE-EBE6D194853A}" destId="{DA4A688C-D1DC-4547-8BDC-591C182C50C9}" srcOrd="0" destOrd="0" presId="urn:microsoft.com/office/officeart/2008/layout/HorizontalMultiLevelHierarchy"/>
    <dgm:cxn modelId="{9BF0F0F1-F6B6-4877-8A6C-D596330CCAB5}" type="presParOf" srcId="{E42018C1-DBC9-491A-BF12-9B23074FD3A8}" destId="{D477248D-4371-4308-90D2-F61F33F3B75F}" srcOrd="1" destOrd="0" presId="urn:microsoft.com/office/officeart/2008/layout/HorizontalMultiLevelHierarchy"/>
    <dgm:cxn modelId="{F860BE7A-3E92-455A-9C03-20CB01E9ADE7}" type="presParOf" srcId="{D477248D-4371-4308-90D2-F61F33F3B75F}" destId="{1FCBFA16-5AC0-4BBA-8828-9667CA0E0C08}" srcOrd="0" destOrd="0" presId="urn:microsoft.com/office/officeart/2008/layout/HorizontalMultiLevelHierarchy"/>
    <dgm:cxn modelId="{BD6F5057-CB64-48CD-B9C5-12E6725C9E2E}" type="presParOf" srcId="{D477248D-4371-4308-90D2-F61F33F3B75F}" destId="{6383FEDA-FF7D-4985-8382-4E4662760072}" srcOrd="1" destOrd="0" presId="urn:microsoft.com/office/officeart/2008/layout/HorizontalMultiLevelHierarchy"/>
    <dgm:cxn modelId="{AE2AFBDC-8BD2-49CF-823A-6C24CC303279}" type="presParOf" srcId="{E42018C1-DBC9-491A-BF12-9B23074FD3A8}" destId="{85A2C057-ABBB-402A-A5A0-BFACFE36F33E}" srcOrd="2" destOrd="0" presId="urn:microsoft.com/office/officeart/2008/layout/HorizontalMultiLevelHierarchy"/>
    <dgm:cxn modelId="{2F0F96B0-0DD6-4DFE-8A86-F29B16261CB4}" type="presParOf" srcId="{85A2C057-ABBB-402A-A5A0-BFACFE36F33E}" destId="{218F4802-51C4-4D75-AD2B-290E9AA0116E}" srcOrd="0" destOrd="0" presId="urn:microsoft.com/office/officeart/2008/layout/HorizontalMultiLevelHierarchy"/>
    <dgm:cxn modelId="{DF43B8C7-8EF7-42C5-949B-ECCCD6FF6741}" type="presParOf" srcId="{E42018C1-DBC9-491A-BF12-9B23074FD3A8}" destId="{B088F176-9880-47A8-82EA-39A3247F1733}" srcOrd="3" destOrd="0" presId="urn:microsoft.com/office/officeart/2008/layout/HorizontalMultiLevelHierarchy"/>
    <dgm:cxn modelId="{B8121B6E-06CF-44D0-B06D-F1DCAC22BFBA}" type="presParOf" srcId="{B088F176-9880-47A8-82EA-39A3247F1733}" destId="{883426D2-62C6-4FA6-ABAF-0063702024DB}" srcOrd="0" destOrd="0" presId="urn:microsoft.com/office/officeart/2008/layout/HorizontalMultiLevelHierarchy"/>
    <dgm:cxn modelId="{1CF7FA35-61F9-4236-8D1A-56EDDF56A985}" type="presParOf" srcId="{B088F176-9880-47A8-82EA-39A3247F1733}" destId="{BC33C85E-5D8A-4445-A1E6-DEEFC90E934F}" srcOrd="1" destOrd="0" presId="urn:microsoft.com/office/officeart/2008/layout/HorizontalMultiLevelHierarchy"/>
    <dgm:cxn modelId="{B48B3E60-A668-48D1-B804-58BD772CD462}" type="presParOf" srcId="{DCA0C501-5CD2-4BF6-ADAC-2878F98B822D}" destId="{CF460263-FDE4-4410-AFB2-FF3C2A98867E}" srcOrd="4" destOrd="0" presId="urn:microsoft.com/office/officeart/2008/layout/HorizontalMultiLevelHierarchy"/>
    <dgm:cxn modelId="{E35690E3-9DDD-4762-BC72-F4587520ADBC}" type="presParOf" srcId="{CF460263-FDE4-4410-AFB2-FF3C2A98867E}" destId="{1874CD52-3F07-4781-8C6F-E64DFB267A06}" srcOrd="0" destOrd="0" presId="urn:microsoft.com/office/officeart/2008/layout/HorizontalMultiLevelHierarchy"/>
    <dgm:cxn modelId="{55BB7DAF-AE27-49E9-A21A-E817A95343EF}" type="presParOf" srcId="{DCA0C501-5CD2-4BF6-ADAC-2878F98B822D}" destId="{EE60675F-47B4-4BCC-B7CB-1BB3211C80B4}" srcOrd="5" destOrd="0" presId="urn:microsoft.com/office/officeart/2008/layout/HorizontalMultiLevelHierarchy"/>
    <dgm:cxn modelId="{B4F87187-4419-402F-B984-C6AAD93903E3}" type="presParOf" srcId="{EE60675F-47B4-4BCC-B7CB-1BB3211C80B4}" destId="{9E37B49D-772D-4FD2-8407-34E7ECF1F53E}" srcOrd="0" destOrd="0" presId="urn:microsoft.com/office/officeart/2008/layout/HorizontalMultiLevelHierarchy"/>
    <dgm:cxn modelId="{53EE20CC-A2EA-4931-8952-EDD1F288BB38}" type="presParOf" srcId="{EE60675F-47B4-4BCC-B7CB-1BB3211C80B4}" destId="{AC947A6E-72CA-4249-B3D4-7588F63C747A}"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460263-FDE4-4410-AFB2-FF3C2A98867E}">
      <dsp:nvSpPr>
        <dsp:cNvPr id="0" name=""/>
        <dsp:cNvSpPr/>
      </dsp:nvSpPr>
      <dsp:spPr>
        <a:xfrm>
          <a:off x="1214628" y="1796273"/>
          <a:ext cx="299108" cy="997408"/>
        </a:xfrm>
        <a:custGeom>
          <a:avLst/>
          <a:gdLst/>
          <a:ahLst/>
          <a:cxnLst/>
          <a:rect l="0" t="0" r="0" b="0"/>
          <a:pathLst>
            <a:path>
              <a:moveTo>
                <a:pt x="0" y="0"/>
              </a:moveTo>
              <a:lnTo>
                <a:pt x="149554" y="0"/>
              </a:lnTo>
              <a:lnTo>
                <a:pt x="149554" y="997408"/>
              </a:lnTo>
              <a:lnTo>
                <a:pt x="299108" y="99740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1338150" y="2268945"/>
        <a:ext cx="52064" cy="52064"/>
      </dsp:txXfrm>
    </dsp:sp>
    <dsp:sp modelId="{85A2C057-ABBB-402A-A5A0-BFACFE36F33E}">
      <dsp:nvSpPr>
        <dsp:cNvPr id="0" name=""/>
        <dsp:cNvSpPr/>
      </dsp:nvSpPr>
      <dsp:spPr>
        <a:xfrm>
          <a:off x="3009279" y="2223734"/>
          <a:ext cx="299108" cy="284973"/>
        </a:xfrm>
        <a:custGeom>
          <a:avLst/>
          <a:gdLst/>
          <a:ahLst/>
          <a:cxnLst/>
          <a:rect l="0" t="0" r="0" b="0"/>
          <a:pathLst>
            <a:path>
              <a:moveTo>
                <a:pt x="0" y="0"/>
              </a:moveTo>
              <a:lnTo>
                <a:pt x="149554" y="0"/>
              </a:lnTo>
              <a:lnTo>
                <a:pt x="149554" y="284973"/>
              </a:lnTo>
              <a:lnTo>
                <a:pt x="299108" y="28497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3148505" y="2355893"/>
        <a:ext cx="20656" cy="20656"/>
      </dsp:txXfrm>
    </dsp:sp>
    <dsp:sp modelId="{8BDBB766-40FC-4A6B-A4FE-EBE6D194853A}">
      <dsp:nvSpPr>
        <dsp:cNvPr id="0" name=""/>
        <dsp:cNvSpPr/>
      </dsp:nvSpPr>
      <dsp:spPr>
        <a:xfrm>
          <a:off x="3009279" y="1938760"/>
          <a:ext cx="299108" cy="284973"/>
        </a:xfrm>
        <a:custGeom>
          <a:avLst/>
          <a:gdLst/>
          <a:ahLst/>
          <a:cxnLst/>
          <a:rect l="0" t="0" r="0" b="0"/>
          <a:pathLst>
            <a:path>
              <a:moveTo>
                <a:pt x="0" y="284973"/>
              </a:moveTo>
              <a:lnTo>
                <a:pt x="149554" y="284973"/>
              </a:lnTo>
              <a:lnTo>
                <a:pt x="149554" y="0"/>
              </a:lnTo>
              <a:lnTo>
                <a:pt x="299108" y="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3148505" y="2070919"/>
        <a:ext cx="20656" cy="20656"/>
      </dsp:txXfrm>
    </dsp:sp>
    <dsp:sp modelId="{4547B704-2727-46ED-B16C-7DD7600699FD}">
      <dsp:nvSpPr>
        <dsp:cNvPr id="0" name=""/>
        <dsp:cNvSpPr/>
      </dsp:nvSpPr>
      <dsp:spPr>
        <a:xfrm>
          <a:off x="1214628" y="1796273"/>
          <a:ext cx="299108" cy="427460"/>
        </a:xfrm>
        <a:custGeom>
          <a:avLst/>
          <a:gdLst/>
          <a:ahLst/>
          <a:cxnLst/>
          <a:rect l="0" t="0" r="0" b="0"/>
          <a:pathLst>
            <a:path>
              <a:moveTo>
                <a:pt x="0" y="0"/>
              </a:moveTo>
              <a:lnTo>
                <a:pt x="149554" y="0"/>
              </a:lnTo>
              <a:lnTo>
                <a:pt x="149554" y="427460"/>
              </a:lnTo>
              <a:lnTo>
                <a:pt x="299108" y="42746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1351139" y="1996961"/>
        <a:ext cx="26085" cy="26085"/>
      </dsp:txXfrm>
    </dsp:sp>
    <dsp:sp modelId="{2EE9FA7A-2FE9-402E-A56B-09A7A65EA4E1}">
      <dsp:nvSpPr>
        <dsp:cNvPr id="0" name=""/>
        <dsp:cNvSpPr/>
      </dsp:nvSpPr>
      <dsp:spPr>
        <a:xfrm>
          <a:off x="3009279" y="798865"/>
          <a:ext cx="299108" cy="569947"/>
        </a:xfrm>
        <a:custGeom>
          <a:avLst/>
          <a:gdLst/>
          <a:ahLst/>
          <a:cxnLst/>
          <a:rect l="0" t="0" r="0" b="0"/>
          <a:pathLst>
            <a:path>
              <a:moveTo>
                <a:pt x="0" y="0"/>
              </a:moveTo>
              <a:lnTo>
                <a:pt x="149554" y="0"/>
              </a:lnTo>
              <a:lnTo>
                <a:pt x="149554" y="569947"/>
              </a:lnTo>
              <a:lnTo>
                <a:pt x="299108" y="56994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3142741" y="1067747"/>
        <a:ext cx="32183" cy="32183"/>
      </dsp:txXfrm>
    </dsp:sp>
    <dsp:sp modelId="{33B9BC14-DC1C-4B72-A57B-DDC688D2FBDE}">
      <dsp:nvSpPr>
        <dsp:cNvPr id="0" name=""/>
        <dsp:cNvSpPr/>
      </dsp:nvSpPr>
      <dsp:spPr>
        <a:xfrm>
          <a:off x="3009279" y="753145"/>
          <a:ext cx="299108" cy="91440"/>
        </a:xfrm>
        <a:custGeom>
          <a:avLst/>
          <a:gdLst/>
          <a:ahLst/>
          <a:cxnLst/>
          <a:rect l="0" t="0" r="0" b="0"/>
          <a:pathLst>
            <a:path>
              <a:moveTo>
                <a:pt x="0" y="45720"/>
              </a:moveTo>
              <a:lnTo>
                <a:pt x="299108" y="4572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3151355" y="791387"/>
        <a:ext cx="14955" cy="14955"/>
      </dsp:txXfrm>
    </dsp:sp>
    <dsp:sp modelId="{C45E695D-EE48-4537-A8B7-D608415284AA}">
      <dsp:nvSpPr>
        <dsp:cNvPr id="0" name=""/>
        <dsp:cNvSpPr/>
      </dsp:nvSpPr>
      <dsp:spPr>
        <a:xfrm>
          <a:off x="3009279" y="228918"/>
          <a:ext cx="299108" cy="569947"/>
        </a:xfrm>
        <a:custGeom>
          <a:avLst/>
          <a:gdLst/>
          <a:ahLst/>
          <a:cxnLst/>
          <a:rect l="0" t="0" r="0" b="0"/>
          <a:pathLst>
            <a:path>
              <a:moveTo>
                <a:pt x="0" y="569947"/>
              </a:moveTo>
              <a:lnTo>
                <a:pt x="149554" y="569947"/>
              </a:lnTo>
              <a:lnTo>
                <a:pt x="149554" y="0"/>
              </a:lnTo>
              <a:lnTo>
                <a:pt x="299108" y="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3142741" y="497800"/>
        <a:ext cx="32183" cy="32183"/>
      </dsp:txXfrm>
    </dsp:sp>
    <dsp:sp modelId="{3071E37D-26C5-485F-8F82-29144FDF9653}">
      <dsp:nvSpPr>
        <dsp:cNvPr id="0" name=""/>
        <dsp:cNvSpPr/>
      </dsp:nvSpPr>
      <dsp:spPr>
        <a:xfrm>
          <a:off x="1214628" y="798865"/>
          <a:ext cx="299108" cy="997408"/>
        </a:xfrm>
        <a:custGeom>
          <a:avLst/>
          <a:gdLst/>
          <a:ahLst/>
          <a:cxnLst/>
          <a:rect l="0" t="0" r="0" b="0"/>
          <a:pathLst>
            <a:path>
              <a:moveTo>
                <a:pt x="0" y="997408"/>
              </a:moveTo>
              <a:lnTo>
                <a:pt x="149554" y="997408"/>
              </a:lnTo>
              <a:lnTo>
                <a:pt x="149554" y="0"/>
              </a:lnTo>
              <a:lnTo>
                <a:pt x="299108"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1338150" y="1271537"/>
        <a:ext cx="52064" cy="52064"/>
      </dsp:txXfrm>
    </dsp:sp>
    <dsp:sp modelId="{9E7AC6A4-3141-4FF0-8EF8-0CBE6077CF15}">
      <dsp:nvSpPr>
        <dsp:cNvPr id="0" name=""/>
        <dsp:cNvSpPr/>
      </dsp:nvSpPr>
      <dsp:spPr>
        <a:xfrm rot="16200000">
          <a:off x="-213240" y="1568294"/>
          <a:ext cx="2399779" cy="45595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zh-CN" altLang="en-US" sz="2600" kern="1200" dirty="0" smtClean="0"/>
            <a:t>分布式锁的实现</a:t>
          </a:r>
          <a:endParaRPr lang="zh-CN" altLang="en-US" sz="2600" kern="1200" dirty="0"/>
        </a:p>
      </dsp:txBody>
      <dsp:txXfrm>
        <a:off x="-213240" y="1568294"/>
        <a:ext cx="2399779" cy="455958"/>
      </dsp:txXfrm>
    </dsp:sp>
    <dsp:sp modelId="{F6FF8F91-57CA-4C36-8A98-47D17C8C498C}">
      <dsp:nvSpPr>
        <dsp:cNvPr id="0" name=""/>
        <dsp:cNvSpPr/>
      </dsp:nvSpPr>
      <dsp:spPr>
        <a:xfrm>
          <a:off x="1513736" y="570886"/>
          <a:ext cx="1495542" cy="45595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smtClean="0"/>
            <a:t>基于数据库</a:t>
          </a:r>
          <a:endParaRPr lang="zh-CN" altLang="en-US" sz="1400" kern="1200" dirty="0"/>
        </a:p>
      </dsp:txBody>
      <dsp:txXfrm>
        <a:off x="1513736" y="570886"/>
        <a:ext cx="1495542" cy="455958"/>
      </dsp:txXfrm>
    </dsp:sp>
    <dsp:sp modelId="{9DC6764E-9B78-4E16-B682-0B46AD8A4531}">
      <dsp:nvSpPr>
        <dsp:cNvPr id="0" name=""/>
        <dsp:cNvSpPr/>
      </dsp:nvSpPr>
      <dsp:spPr>
        <a:xfrm>
          <a:off x="3308387" y="939"/>
          <a:ext cx="1495542" cy="45595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smtClean="0"/>
            <a:t>基于数据库表</a:t>
          </a:r>
          <a:endParaRPr lang="zh-CN" altLang="en-US" sz="1400" kern="1200" dirty="0"/>
        </a:p>
      </dsp:txBody>
      <dsp:txXfrm>
        <a:off x="3308387" y="939"/>
        <a:ext cx="1495542" cy="455958"/>
      </dsp:txXfrm>
    </dsp:sp>
    <dsp:sp modelId="{DF7A0D79-1926-4F6B-B968-9A88FF219111}">
      <dsp:nvSpPr>
        <dsp:cNvPr id="0" name=""/>
        <dsp:cNvSpPr/>
      </dsp:nvSpPr>
      <dsp:spPr>
        <a:xfrm>
          <a:off x="3308387" y="570886"/>
          <a:ext cx="1495542" cy="45595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smtClean="0"/>
            <a:t>基于数据库悲观锁（排他锁）</a:t>
          </a:r>
          <a:endParaRPr lang="zh-CN" altLang="en-US" sz="1400" kern="1200" dirty="0"/>
        </a:p>
      </dsp:txBody>
      <dsp:txXfrm>
        <a:off x="3308387" y="570886"/>
        <a:ext cx="1495542" cy="455958"/>
      </dsp:txXfrm>
    </dsp:sp>
    <dsp:sp modelId="{79C194D3-53FE-4D27-AD3F-D84BEEFF7A5B}">
      <dsp:nvSpPr>
        <dsp:cNvPr id="0" name=""/>
        <dsp:cNvSpPr/>
      </dsp:nvSpPr>
      <dsp:spPr>
        <a:xfrm>
          <a:off x="3308387" y="1140834"/>
          <a:ext cx="1495542" cy="45595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smtClean="0"/>
            <a:t>基于数据库乐观锁</a:t>
          </a:r>
          <a:endParaRPr lang="zh-CN" altLang="en-US" sz="1400" kern="1200" dirty="0"/>
        </a:p>
      </dsp:txBody>
      <dsp:txXfrm>
        <a:off x="3308387" y="1140834"/>
        <a:ext cx="1495542" cy="455958"/>
      </dsp:txXfrm>
    </dsp:sp>
    <dsp:sp modelId="{58200CE1-3349-4E6E-AFC1-E12D15A3958D}">
      <dsp:nvSpPr>
        <dsp:cNvPr id="0" name=""/>
        <dsp:cNvSpPr/>
      </dsp:nvSpPr>
      <dsp:spPr>
        <a:xfrm>
          <a:off x="1513736" y="1995755"/>
          <a:ext cx="1495542" cy="45595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smtClean="0"/>
            <a:t>基于缓存</a:t>
          </a:r>
          <a:endParaRPr lang="zh-CN" altLang="en-US" sz="1400" kern="1200" dirty="0"/>
        </a:p>
      </dsp:txBody>
      <dsp:txXfrm>
        <a:off x="1513736" y="1995755"/>
        <a:ext cx="1495542" cy="455958"/>
      </dsp:txXfrm>
    </dsp:sp>
    <dsp:sp modelId="{1FCBFA16-5AC0-4BBA-8828-9667CA0E0C08}">
      <dsp:nvSpPr>
        <dsp:cNvPr id="0" name=""/>
        <dsp:cNvSpPr/>
      </dsp:nvSpPr>
      <dsp:spPr>
        <a:xfrm>
          <a:off x="3308387" y="1710781"/>
          <a:ext cx="1495542" cy="45595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b="1" i="0" kern="1200" dirty="0" smtClean="0"/>
            <a:t>基于</a:t>
          </a:r>
          <a:r>
            <a:rPr lang="en-US" altLang="zh-CN" sz="1400" b="1" i="0" kern="1200" dirty="0" err="1" smtClean="0"/>
            <a:t>m</a:t>
          </a:r>
          <a:r>
            <a:rPr lang="en-US" sz="1400" b="1" i="0" kern="1200" dirty="0" err="1" smtClean="0"/>
            <a:t>emcached</a:t>
          </a:r>
          <a:r>
            <a:rPr lang="zh-CN" altLang="en-US" sz="1400" b="1" i="0" kern="1200" dirty="0" smtClean="0"/>
            <a:t>缓存</a:t>
          </a:r>
          <a:endParaRPr lang="zh-CN" altLang="en-US" sz="1400" kern="1200" dirty="0"/>
        </a:p>
      </dsp:txBody>
      <dsp:txXfrm>
        <a:off x="3308387" y="1710781"/>
        <a:ext cx="1495542" cy="455958"/>
      </dsp:txXfrm>
    </dsp:sp>
    <dsp:sp modelId="{883426D2-62C6-4FA6-ABAF-0063702024DB}">
      <dsp:nvSpPr>
        <dsp:cNvPr id="0" name=""/>
        <dsp:cNvSpPr/>
      </dsp:nvSpPr>
      <dsp:spPr>
        <a:xfrm>
          <a:off x="3308387" y="2280729"/>
          <a:ext cx="1495542" cy="45595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smtClean="0"/>
            <a:t>基于</a:t>
          </a:r>
          <a:r>
            <a:rPr lang="en-US" altLang="zh-CN" sz="1400" kern="1200" dirty="0" err="1" smtClean="0"/>
            <a:t>redis</a:t>
          </a:r>
          <a:r>
            <a:rPr lang="zh-CN" altLang="en-US" sz="1400" kern="1200" dirty="0" smtClean="0"/>
            <a:t>缓存</a:t>
          </a:r>
          <a:endParaRPr lang="zh-CN" altLang="en-US" sz="1400" kern="1200" dirty="0"/>
        </a:p>
      </dsp:txBody>
      <dsp:txXfrm>
        <a:off x="3308387" y="2280729"/>
        <a:ext cx="1495542" cy="455958"/>
      </dsp:txXfrm>
    </dsp:sp>
    <dsp:sp modelId="{9E37B49D-772D-4FD2-8407-34E7ECF1F53E}">
      <dsp:nvSpPr>
        <dsp:cNvPr id="0" name=""/>
        <dsp:cNvSpPr/>
      </dsp:nvSpPr>
      <dsp:spPr>
        <a:xfrm>
          <a:off x="1513736" y="2565702"/>
          <a:ext cx="1495542" cy="45595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smtClean="0"/>
            <a:t>基于</a:t>
          </a:r>
          <a:r>
            <a:rPr lang="en-US" altLang="zh-CN" sz="1400" kern="1200" dirty="0" smtClean="0"/>
            <a:t>zookeeper</a:t>
          </a:r>
          <a:endParaRPr lang="zh-CN" altLang="en-US" sz="1400" kern="1200" dirty="0"/>
        </a:p>
      </dsp:txBody>
      <dsp:txXfrm>
        <a:off x="1513736" y="2565702"/>
        <a:ext cx="1495542" cy="455958"/>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effectLst/>
                <a:ea typeface="宋体" charset="-122"/>
              </a:defRPr>
            </a:lvl1pPr>
          </a:lstStyle>
          <a:p>
            <a:endParaRPr lang="en-US" altLang="zh-CN"/>
          </a:p>
        </p:txBody>
      </p:sp>
      <p:sp>
        <p:nvSpPr>
          <p:cNvPr id="409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effectLst/>
                <a:ea typeface="宋体" charset="-122"/>
              </a:defRPr>
            </a:lvl1pPr>
          </a:lstStyle>
          <a:p>
            <a:endParaRPr lang="en-US" altLang="zh-CN"/>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effectLst/>
                <a:ea typeface="宋体" charset="-122"/>
              </a:defRPr>
            </a:lvl1pPr>
          </a:lstStyle>
          <a:p>
            <a:endParaRPr lang="en-US" altLang="zh-CN"/>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effectLst/>
                <a:ea typeface="宋体" charset="-122"/>
              </a:defRPr>
            </a:lvl1pPr>
          </a:lstStyle>
          <a:p>
            <a:fld id="{CB382EB3-1D32-46C2-98FF-9F30FFCBC56C}" type="slidenum">
              <a:rPr lang="en-US" altLang="zh-CN"/>
              <a:pPr/>
              <a:t>‹#›</a:t>
            </a:fld>
            <a:endParaRPr lang="en-US" altLang="zh-CN"/>
          </a:p>
        </p:txBody>
      </p:sp>
    </p:spTree>
    <p:extLst>
      <p:ext uri="{BB962C8B-B14F-4D97-AF65-F5344CB8AC3E}">
        <p14:creationId xmlns:p14="http://schemas.microsoft.com/office/powerpoint/2010/main" val="50990039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charset="-122"/>
        <a:cs typeface="+mn-cs"/>
      </a:defRPr>
    </a:lvl1pPr>
    <a:lvl2pPr marL="457200" algn="l" rtl="0" fontAlgn="base">
      <a:spcBef>
        <a:spcPct val="30000"/>
      </a:spcBef>
      <a:spcAft>
        <a:spcPct val="0"/>
      </a:spcAft>
      <a:defRPr sz="1200" kern="1200">
        <a:solidFill>
          <a:schemeClr val="tx1"/>
        </a:solidFill>
        <a:latin typeface="Arial" charset="0"/>
        <a:ea typeface="宋体" charset="-122"/>
        <a:cs typeface="+mn-cs"/>
      </a:defRPr>
    </a:lvl2pPr>
    <a:lvl3pPr marL="914400" algn="l" rtl="0" fontAlgn="base">
      <a:spcBef>
        <a:spcPct val="30000"/>
      </a:spcBef>
      <a:spcAft>
        <a:spcPct val="0"/>
      </a:spcAft>
      <a:defRPr sz="1200" kern="1200">
        <a:solidFill>
          <a:schemeClr val="tx1"/>
        </a:solidFill>
        <a:latin typeface="Arial" charset="0"/>
        <a:ea typeface="宋体" charset="-122"/>
        <a:cs typeface="+mn-cs"/>
      </a:defRPr>
    </a:lvl3pPr>
    <a:lvl4pPr marL="1371600" algn="l" rtl="0" fontAlgn="base">
      <a:spcBef>
        <a:spcPct val="30000"/>
      </a:spcBef>
      <a:spcAft>
        <a:spcPct val="0"/>
      </a:spcAft>
      <a:defRPr sz="1200" kern="1200">
        <a:solidFill>
          <a:schemeClr val="tx1"/>
        </a:solidFill>
        <a:latin typeface="Arial" charset="0"/>
        <a:ea typeface="宋体" charset="-122"/>
        <a:cs typeface="+mn-cs"/>
      </a:defRPr>
    </a:lvl4pPr>
    <a:lvl5pPr marL="1828800" algn="l" rtl="0" fontAlgn="base">
      <a:spcBef>
        <a:spcPct val="30000"/>
      </a:spcBef>
      <a:spcAft>
        <a:spcPct val="0"/>
      </a:spcAft>
      <a:defRPr sz="1200" kern="1200">
        <a:solidFill>
          <a:schemeClr val="tx1"/>
        </a:solidFill>
        <a:latin typeface="Arial"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B382EB3-1D32-46C2-98FF-9F30FFCBC56C}" type="slidenum">
              <a:rPr lang="en-US" altLang="zh-CN" smtClean="0"/>
              <a:pPr/>
              <a:t>2</a:t>
            </a:fld>
            <a:endParaRPr lang="en-US" altLang="zh-CN"/>
          </a:p>
        </p:txBody>
      </p:sp>
    </p:spTree>
    <p:extLst>
      <p:ext uri="{BB962C8B-B14F-4D97-AF65-F5344CB8AC3E}">
        <p14:creationId xmlns:p14="http://schemas.microsoft.com/office/powerpoint/2010/main" val="12269724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B382EB3-1D32-46C2-98FF-9F30FFCBC56C}" type="slidenum">
              <a:rPr lang="en-US" altLang="zh-CN" smtClean="0"/>
              <a:pPr/>
              <a:t>15</a:t>
            </a:fld>
            <a:endParaRPr lang="en-US" altLang="zh-CN"/>
          </a:p>
        </p:txBody>
      </p:sp>
    </p:spTree>
    <p:extLst>
      <p:ext uri="{BB962C8B-B14F-4D97-AF65-F5344CB8AC3E}">
        <p14:creationId xmlns:p14="http://schemas.microsoft.com/office/powerpoint/2010/main" val="25899234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B382EB3-1D32-46C2-98FF-9F30FFCBC56C}" type="slidenum">
              <a:rPr lang="en-US" altLang="zh-CN" smtClean="0"/>
              <a:pPr/>
              <a:t>16</a:t>
            </a:fld>
            <a:endParaRPr lang="en-US" altLang="zh-CN"/>
          </a:p>
        </p:txBody>
      </p:sp>
    </p:spTree>
    <p:extLst>
      <p:ext uri="{BB962C8B-B14F-4D97-AF65-F5344CB8AC3E}">
        <p14:creationId xmlns:p14="http://schemas.microsoft.com/office/powerpoint/2010/main" val="40999338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B382EB3-1D32-46C2-98FF-9F30FFCBC56C}" type="slidenum">
              <a:rPr lang="en-US" altLang="zh-CN" smtClean="0"/>
              <a:pPr/>
              <a:t>17</a:t>
            </a:fld>
            <a:endParaRPr lang="en-US" altLang="zh-CN"/>
          </a:p>
        </p:txBody>
      </p:sp>
    </p:spTree>
    <p:extLst>
      <p:ext uri="{BB962C8B-B14F-4D97-AF65-F5344CB8AC3E}">
        <p14:creationId xmlns:p14="http://schemas.microsoft.com/office/powerpoint/2010/main" val="1624492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B382EB3-1D32-46C2-98FF-9F30FFCBC56C}" type="slidenum">
              <a:rPr lang="en-US" altLang="zh-CN" smtClean="0"/>
              <a:pPr/>
              <a:t>21</a:t>
            </a:fld>
            <a:endParaRPr lang="en-US" altLang="zh-CN"/>
          </a:p>
        </p:txBody>
      </p:sp>
    </p:spTree>
    <p:extLst>
      <p:ext uri="{BB962C8B-B14F-4D97-AF65-F5344CB8AC3E}">
        <p14:creationId xmlns:p14="http://schemas.microsoft.com/office/powerpoint/2010/main" val="41795543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B382EB3-1D32-46C2-98FF-9F30FFCBC56C}" type="slidenum">
              <a:rPr lang="en-US" altLang="zh-CN" smtClean="0"/>
              <a:pPr/>
              <a:t>22</a:t>
            </a:fld>
            <a:endParaRPr lang="en-US" altLang="zh-CN"/>
          </a:p>
        </p:txBody>
      </p:sp>
    </p:spTree>
    <p:extLst>
      <p:ext uri="{BB962C8B-B14F-4D97-AF65-F5344CB8AC3E}">
        <p14:creationId xmlns:p14="http://schemas.microsoft.com/office/powerpoint/2010/main" val="1624492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B382EB3-1D32-46C2-98FF-9F30FFCBC56C}" type="slidenum">
              <a:rPr lang="en-US" altLang="zh-CN" smtClean="0"/>
              <a:pPr/>
              <a:t>23</a:t>
            </a:fld>
            <a:endParaRPr lang="en-US" altLang="zh-CN"/>
          </a:p>
        </p:txBody>
      </p:sp>
    </p:spTree>
    <p:extLst>
      <p:ext uri="{BB962C8B-B14F-4D97-AF65-F5344CB8AC3E}">
        <p14:creationId xmlns:p14="http://schemas.microsoft.com/office/powerpoint/2010/main" val="30440860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B382EB3-1D32-46C2-98FF-9F30FFCBC56C}" type="slidenum">
              <a:rPr lang="en-US" altLang="zh-CN" smtClean="0"/>
              <a:pPr/>
              <a:t>24</a:t>
            </a:fld>
            <a:endParaRPr lang="en-US" altLang="zh-CN"/>
          </a:p>
        </p:txBody>
      </p:sp>
    </p:spTree>
    <p:extLst>
      <p:ext uri="{BB962C8B-B14F-4D97-AF65-F5344CB8AC3E}">
        <p14:creationId xmlns:p14="http://schemas.microsoft.com/office/powerpoint/2010/main" val="1624492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B382EB3-1D32-46C2-98FF-9F30FFCBC56C}" type="slidenum">
              <a:rPr lang="en-US" altLang="zh-CN" smtClean="0"/>
              <a:pPr/>
              <a:t>25</a:t>
            </a:fld>
            <a:endParaRPr lang="en-US" altLang="zh-CN"/>
          </a:p>
        </p:txBody>
      </p:sp>
    </p:spTree>
    <p:extLst>
      <p:ext uri="{BB962C8B-B14F-4D97-AF65-F5344CB8AC3E}">
        <p14:creationId xmlns:p14="http://schemas.microsoft.com/office/powerpoint/2010/main" val="1624492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B382EB3-1D32-46C2-98FF-9F30FFCBC56C}" type="slidenum">
              <a:rPr lang="en-US" altLang="zh-CN" smtClean="0"/>
              <a:pPr/>
              <a:t>27</a:t>
            </a:fld>
            <a:endParaRPr lang="en-US" altLang="zh-CN"/>
          </a:p>
        </p:txBody>
      </p:sp>
    </p:spTree>
    <p:extLst>
      <p:ext uri="{BB962C8B-B14F-4D97-AF65-F5344CB8AC3E}">
        <p14:creationId xmlns:p14="http://schemas.microsoft.com/office/powerpoint/2010/main" val="1624492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B382EB3-1D32-46C2-98FF-9F30FFCBC56C}" type="slidenum">
              <a:rPr lang="en-US" altLang="zh-CN" smtClean="0"/>
              <a:pPr/>
              <a:t>28</a:t>
            </a:fld>
            <a:endParaRPr lang="en-US" altLang="zh-CN"/>
          </a:p>
        </p:txBody>
      </p:sp>
    </p:spTree>
    <p:extLst>
      <p:ext uri="{BB962C8B-B14F-4D97-AF65-F5344CB8AC3E}">
        <p14:creationId xmlns:p14="http://schemas.microsoft.com/office/powerpoint/2010/main" val="162449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B382EB3-1D32-46C2-98FF-9F30FFCBC56C}" type="slidenum">
              <a:rPr lang="en-US" altLang="zh-CN" smtClean="0"/>
              <a:pPr/>
              <a:t>3</a:t>
            </a:fld>
            <a:endParaRPr lang="en-US" altLang="zh-CN"/>
          </a:p>
        </p:txBody>
      </p:sp>
    </p:spTree>
    <p:extLst>
      <p:ext uri="{BB962C8B-B14F-4D97-AF65-F5344CB8AC3E}">
        <p14:creationId xmlns:p14="http://schemas.microsoft.com/office/powerpoint/2010/main" val="1624492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B382EB3-1D32-46C2-98FF-9F30FFCBC56C}" type="slidenum">
              <a:rPr lang="en-US" altLang="zh-CN" smtClean="0"/>
              <a:pPr/>
              <a:t>29</a:t>
            </a:fld>
            <a:endParaRPr lang="en-US" altLang="zh-CN"/>
          </a:p>
        </p:txBody>
      </p:sp>
    </p:spTree>
    <p:extLst>
      <p:ext uri="{BB962C8B-B14F-4D97-AF65-F5344CB8AC3E}">
        <p14:creationId xmlns:p14="http://schemas.microsoft.com/office/powerpoint/2010/main" val="1624492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B382EB3-1D32-46C2-98FF-9F30FFCBC56C}" type="slidenum">
              <a:rPr lang="en-US" altLang="zh-CN" smtClean="0"/>
              <a:pPr/>
              <a:t>30</a:t>
            </a:fld>
            <a:endParaRPr lang="en-US" altLang="zh-CN"/>
          </a:p>
        </p:txBody>
      </p:sp>
    </p:spTree>
    <p:extLst>
      <p:ext uri="{BB962C8B-B14F-4D97-AF65-F5344CB8AC3E}">
        <p14:creationId xmlns:p14="http://schemas.microsoft.com/office/powerpoint/2010/main" val="1624492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B382EB3-1D32-46C2-98FF-9F30FFCBC56C}" type="slidenum">
              <a:rPr lang="en-US" altLang="zh-CN" smtClean="0"/>
              <a:pPr/>
              <a:t>31</a:t>
            </a:fld>
            <a:endParaRPr lang="en-US" altLang="zh-CN"/>
          </a:p>
        </p:txBody>
      </p:sp>
    </p:spTree>
    <p:extLst>
      <p:ext uri="{BB962C8B-B14F-4D97-AF65-F5344CB8AC3E}">
        <p14:creationId xmlns:p14="http://schemas.microsoft.com/office/powerpoint/2010/main" val="1624492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B382EB3-1D32-46C2-98FF-9F30FFCBC56C}" type="slidenum">
              <a:rPr lang="en-US" altLang="zh-CN" smtClean="0"/>
              <a:pPr/>
              <a:t>32</a:t>
            </a:fld>
            <a:endParaRPr lang="en-US" altLang="zh-CN"/>
          </a:p>
        </p:txBody>
      </p:sp>
    </p:spTree>
    <p:extLst>
      <p:ext uri="{BB962C8B-B14F-4D97-AF65-F5344CB8AC3E}">
        <p14:creationId xmlns:p14="http://schemas.microsoft.com/office/powerpoint/2010/main" val="1624492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B382EB3-1D32-46C2-98FF-9F30FFCBC56C}" type="slidenum">
              <a:rPr lang="en-US" altLang="zh-CN" smtClean="0"/>
              <a:pPr/>
              <a:t>33</a:t>
            </a:fld>
            <a:endParaRPr lang="en-US" altLang="zh-CN"/>
          </a:p>
        </p:txBody>
      </p:sp>
    </p:spTree>
    <p:extLst>
      <p:ext uri="{BB962C8B-B14F-4D97-AF65-F5344CB8AC3E}">
        <p14:creationId xmlns:p14="http://schemas.microsoft.com/office/powerpoint/2010/main" val="1624492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B382EB3-1D32-46C2-98FF-9F30FFCBC56C}" type="slidenum">
              <a:rPr lang="en-US" altLang="zh-CN" smtClean="0"/>
              <a:pPr/>
              <a:t>34</a:t>
            </a:fld>
            <a:endParaRPr lang="en-US" altLang="zh-CN"/>
          </a:p>
        </p:txBody>
      </p:sp>
    </p:spTree>
    <p:extLst>
      <p:ext uri="{BB962C8B-B14F-4D97-AF65-F5344CB8AC3E}">
        <p14:creationId xmlns:p14="http://schemas.microsoft.com/office/powerpoint/2010/main" val="162449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B382EB3-1D32-46C2-98FF-9F30FFCBC56C}" type="slidenum">
              <a:rPr lang="en-US" altLang="zh-CN" smtClean="0"/>
              <a:pPr/>
              <a:t>5</a:t>
            </a:fld>
            <a:endParaRPr lang="en-US" altLang="zh-CN"/>
          </a:p>
        </p:txBody>
      </p:sp>
    </p:spTree>
    <p:extLst>
      <p:ext uri="{BB962C8B-B14F-4D97-AF65-F5344CB8AC3E}">
        <p14:creationId xmlns:p14="http://schemas.microsoft.com/office/powerpoint/2010/main" val="162449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B382EB3-1D32-46C2-98FF-9F30FFCBC56C}" type="slidenum">
              <a:rPr lang="en-US" altLang="zh-CN" smtClean="0"/>
              <a:pPr/>
              <a:t>6</a:t>
            </a:fld>
            <a:endParaRPr lang="en-US" altLang="zh-CN"/>
          </a:p>
        </p:txBody>
      </p:sp>
    </p:spTree>
    <p:extLst>
      <p:ext uri="{BB962C8B-B14F-4D97-AF65-F5344CB8AC3E}">
        <p14:creationId xmlns:p14="http://schemas.microsoft.com/office/powerpoint/2010/main" val="2484303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B382EB3-1D32-46C2-98FF-9F30FFCBC56C}" type="slidenum">
              <a:rPr lang="en-US" altLang="zh-CN" smtClean="0"/>
              <a:pPr/>
              <a:t>8</a:t>
            </a:fld>
            <a:endParaRPr lang="en-US" altLang="zh-CN"/>
          </a:p>
        </p:txBody>
      </p:sp>
    </p:spTree>
    <p:extLst>
      <p:ext uri="{BB962C8B-B14F-4D97-AF65-F5344CB8AC3E}">
        <p14:creationId xmlns:p14="http://schemas.microsoft.com/office/powerpoint/2010/main" val="18191380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B382EB3-1D32-46C2-98FF-9F30FFCBC56C}" type="slidenum">
              <a:rPr lang="en-US" altLang="zh-CN" smtClean="0"/>
              <a:pPr/>
              <a:t>11</a:t>
            </a:fld>
            <a:endParaRPr lang="en-US" altLang="zh-CN"/>
          </a:p>
        </p:txBody>
      </p:sp>
    </p:spTree>
    <p:extLst>
      <p:ext uri="{BB962C8B-B14F-4D97-AF65-F5344CB8AC3E}">
        <p14:creationId xmlns:p14="http://schemas.microsoft.com/office/powerpoint/2010/main" val="4688263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B382EB3-1D32-46C2-98FF-9F30FFCBC56C}" type="slidenum">
              <a:rPr lang="en-US" altLang="zh-CN" smtClean="0"/>
              <a:pPr/>
              <a:t>12</a:t>
            </a:fld>
            <a:endParaRPr lang="en-US" altLang="zh-CN"/>
          </a:p>
        </p:txBody>
      </p:sp>
    </p:spTree>
    <p:extLst>
      <p:ext uri="{BB962C8B-B14F-4D97-AF65-F5344CB8AC3E}">
        <p14:creationId xmlns:p14="http://schemas.microsoft.com/office/powerpoint/2010/main" val="5930121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B382EB3-1D32-46C2-98FF-9F30FFCBC56C}" type="slidenum">
              <a:rPr lang="en-US" altLang="zh-CN" smtClean="0"/>
              <a:pPr/>
              <a:t>13</a:t>
            </a:fld>
            <a:endParaRPr lang="en-US" altLang="zh-CN"/>
          </a:p>
        </p:txBody>
      </p:sp>
    </p:spTree>
    <p:extLst>
      <p:ext uri="{BB962C8B-B14F-4D97-AF65-F5344CB8AC3E}">
        <p14:creationId xmlns:p14="http://schemas.microsoft.com/office/powerpoint/2010/main" val="2486727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B382EB3-1D32-46C2-98FF-9F30FFCBC56C}" type="slidenum">
              <a:rPr lang="en-US" altLang="zh-CN" smtClean="0"/>
              <a:pPr/>
              <a:t>14</a:t>
            </a:fld>
            <a:endParaRPr lang="en-US" altLang="zh-CN"/>
          </a:p>
        </p:txBody>
      </p:sp>
    </p:spTree>
    <p:extLst>
      <p:ext uri="{BB962C8B-B14F-4D97-AF65-F5344CB8AC3E}">
        <p14:creationId xmlns:p14="http://schemas.microsoft.com/office/powerpoint/2010/main" val="2631151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3740" name="Rectangle 12"/>
          <p:cNvSpPr>
            <a:spLocks noGrp="1" noChangeArrowheads="1"/>
          </p:cNvSpPr>
          <p:nvPr>
            <p:ph type="dt" sz="half" idx="2"/>
          </p:nvPr>
        </p:nvSpPr>
        <p:spPr bwMode="auto">
          <a:xfrm>
            <a:off x="685800" y="3032125"/>
            <a:ext cx="2133600" cy="32067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600" b="0">
                <a:solidFill>
                  <a:schemeClr val="bg1"/>
                </a:solidFill>
                <a:effectLst/>
                <a:latin typeface="微软雅黑" pitchFamily="34" charset="-122"/>
                <a:ea typeface="微软雅黑" pitchFamily="34" charset="-122"/>
              </a:defRPr>
            </a:lvl1pPr>
          </a:lstStyle>
          <a:p>
            <a:fld id="{EE0025A7-E727-4FBE-9F41-4F06D36C93BD}" type="datetime2">
              <a:rPr lang="zh-CN" altLang="en-US" smtClean="0"/>
              <a:pPr/>
              <a:t>2018年4月15日</a:t>
            </a:fld>
            <a:endParaRPr lang="en-US" altLang="zh-CN"/>
          </a:p>
        </p:txBody>
      </p:sp>
      <p:sp>
        <p:nvSpPr>
          <p:cNvPr id="73741" name="Rectangle 13"/>
          <p:cNvSpPr>
            <a:spLocks noGrp="1" noChangeArrowheads="1"/>
          </p:cNvSpPr>
          <p:nvPr>
            <p:ph type="ctrTitle"/>
          </p:nvPr>
        </p:nvSpPr>
        <p:spPr>
          <a:xfrm>
            <a:off x="685800" y="1561800"/>
            <a:ext cx="7640638" cy="648000"/>
          </a:xfrm>
        </p:spPr>
        <p:txBody>
          <a:bodyPr/>
          <a:lstStyle>
            <a:lvl1pPr>
              <a:defRPr sz="3200">
                <a:solidFill>
                  <a:schemeClr val="bg1"/>
                </a:solidFill>
                <a:latin typeface="微软雅黑" pitchFamily="34" charset="-122"/>
                <a:ea typeface="微软雅黑" pitchFamily="34" charset="-122"/>
              </a:defRPr>
            </a:lvl1pPr>
          </a:lstStyle>
          <a:p>
            <a:pPr lvl="0"/>
            <a:r>
              <a:rPr lang="zh-CN" altLang="en-US" noProof="0" dirty="0"/>
              <a:t>单击此处编辑母版标题</a:t>
            </a:r>
          </a:p>
        </p:txBody>
      </p:sp>
      <p:sp>
        <p:nvSpPr>
          <p:cNvPr id="73742" name="Rectangle 14"/>
          <p:cNvSpPr>
            <a:spLocks noGrp="1" noChangeArrowheads="1"/>
          </p:cNvSpPr>
          <p:nvPr>
            <p:ph type="subTitle" idx="1"/>
          </p:nvPr>
        </p:nvSpPr>
        <p:spPr>
          <a:xfrm>
            <a:off x="685800" y="2209800"/>
            <a:ext cx="7620000" cy="468000"/>
          </a:xfrm>
        </p:spPr>
        <p:txBody>
          <a:bodyPr/>
          <a:lstStyle>
            <a:lvl1pPr marL="0" indent="0">
              <a:buFont typeface="Wingdings" pitchFamily="2" charset="2"/>
              <a:buNone/>
              <a:defRPr sz="2000">
                <a:solidFill>
                  <a:schemeClr val="bg1"/>
                </a:solidFill>
                <a:latin typeface="微软雅黑" pitchFamily="34" charset="-122"/>
                <a:ea typeface="微软雅黑" pitchFamily="34" charset="-122"/>
              </a:defRPr>
            </a:lvl1pPr>
          </a:lstStyle>
          <a:p>
            <a:pPr lvl="0"/>
            <a:r>
              <a:rPr lang="zh-CN" altLang="en-US" noProof="0" dirty="0"/>
              <a:t>单击此处编辑母版副标题</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p:cNvSpPr>
            <a:spLocks noGrp="1"/>
          </p:cNvSpPr>
          <p:nvPr>
            <p:ph type="sldNum" sz="quarter" idx="11"/>
          </p:nvPr>
        </p:nvSpPr>
        <p:spPr/>
        <p:txBody>
          <a:bodyPr/>
          <a:lstStyle>
            <a:lvl1pPr>
              <a:defRPr/>
            </a:lvl1pPr>
          </a:lstStyle>
          <a:p>
            <a:fld id="{5E1450F4-95BA-449F-978D-8F59EB7D53BD}" type="slidenum">
              <a:rPr lang="en-US" altLang="zh-CN"/>
              <a:pPr/>
              <a:t>‹#›</a:t>
            </a:fld>
            <a:endParaRPr lang="en-US" altLang="zh-CN"/>
          </a:p>
        </p:txBody>
      </p:sp>
    </p:spTree>
    <p:extLst>
      <p:ext uri="{BB962C8B-B14F-4D97-AF65-F5344CB8AC3E}">
        <p14:creationId xmlns:p14="http://schemas.microsoft.com/office/powerpoint/2010/main" val="3601937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4963" y="1112838"/>
            <a:ext cx="2001837" cy="50339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74688" y="1112838"/>
            <a:ext cx="5857875" cy="50339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p:cNvSpPr>
            <a:spLocks noGrp="1"/>
          </p:cNvSpPr>
          <p:nvPr>
            <p:ph type="sldNum" sz="quarter" idx="11"/>
          </p:nvPr>
        </p:nvSpPr>
        <p:spPr/>
        <p:txBody>
          <a:bodyPr/>
          <a:lstStyle>
            <a:lvl1pPr>
              <a:defRPr/>
            </a:lvl1pPr>
          </a:lstStyle>
          <a:p>
            <a:fld id="{BFB27D97-9013-4692-8A75-46C9686C753F}" type="slidenum">
              <a:rPr lang="en-US" altLang="zh-CN"/>
              <a:pPr/>
              <a:t>‹#›</a:t>
            </a:fld>
            <a:endParaRPr lang="en-US" altLang="zh-CN"/>
          </a:p>
        </p:txBody>
      </p:sp>
    </p:spTree>
    <p:extLst>
      <p:ext uri="{BB962C8B-B14F-4D97-AF65-F5344CB8AC3E}">
        <p14:creationId xmlns:p14="http://schemas.microsoft.com/office/powerpoint/2010/main" val="9329653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28355" name="Rectangle 3"/>
          <p:cNvSpPr>
            <a:spLocks noGrp="1" noChangeArrowheads="1"/>
          </p:cNvSpPr>
          <p:nvPr>
            <p:ph type="ctrTitle" hasCustomPrompt="1"/>
          </p:nvPr>
        </p:nvSpPr>
        <p:spPr>
          <a:xfrm>
            <a:off x="457200" y="2286000"/>
            <a:ext cx="8229600" cy="990600"/>
          </a:xfrm>
        </p:spPr>
        <p:txBody>
          <a:bodyPr/>
          <a:lstStyle>
            <a:lvl1pPr>
              <a:defRPr sz="3200">
                <a:solidFill>
                  <a:schemeClr val="bg1"/>
                </a:solidFill>
              </a:defRPr>
            </a:lvl1pPr>
          </a:lstStyle>
          <a:p>
            <a:pPr lvl="0"/>
            <a:r>
              <a:rPr lang="zh-CN" altLang="en-US" noProof="0" dirty="0"/>
              <a:t>单击此处添加分切页标题</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57030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5932609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74688" y="1758950"/>
            <a:ext cx="3924300" cy="4387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51388" y="1758950"/>
            <a:ext cx="3924300" cy="4387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037618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3626313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4159452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58580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131567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p:cNvSpPr>
            <a:spLocks noGrp="1"/>
          </p:cNvSpPr>
          <p:nvPr>
            <p:ph type="sldNum" sz="quarter" idx="11"/>
          </p:nvPr>
        </p:nvSpPr>
        <p:spPr/>
        <p:txBody>
          <a:bodyPr/>
          <a:lstStyle>
            <a:lvl1pPr>
              <a:defRPr/>
            </a:lvl1pPr>
          </a:lstStyle>
          <a:p>
            <a:fld id="{1EAD90CE-CA62-48F8-87DA-AA74ACBFB15B}" type="slidenum">
              <a:rPr lang="en-US" altLang="zh-CN"/>
              <a:pPr/>
              <a:t>‹#›</a:t>
            </a:fld>
            <a:endParaRPr lang="en-US" altLang="zh-CN"/>
          </a:p>
        </p:txBody>
      </p:sp>
    </p:spTree>
    <p:extLst>
      <p:ext uri="{BB962C8B-B14F-4D97-AF65-F5344CB8AC3E}">
        <p14:creationId xmlns:p14="http://schemas.microsoft.com/office/powerpoint/2010/main" val="21598578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4960393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57219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4963" y="1112838"/>
            <a:ext cx="2001837" cy="50339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74688" y="1112838"/>
            <a:ext cx="5857875" cy="50339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00813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灯片编号占位符 4"/>
          <p:cNvSpPr>
            <a:spLocks noGrp="1"/>
          </p:cNvSpPr>
          <p:nvPr>
            <p:ph type="sldNum" sz="quarter" idx="11"/>
          </p:nvPr>
        </p:nvSpPr>
        <p:spPr/>
        <p:txBody>
          <a:bodyPr/>
          <a:lstStyle>
            <a:lvl1pPr>
              <a:defRPr/>
            </a:lvl1pPr>
          </a:lstStyle>
          <a:p>
            <a:fld id="{EAA8295D-A4EC-497C-963D-200DEF501C36}" type="slidenum">
              <a:rPr lang="en-US" altLang="zh-CN"/>
              <a:pPr/>
              <a:t>‹#›</a:t>
            </a:fld>
            <a:endParaRPr lang="en-US" altLang="zh-CN"/>
          </a:p>
        </p:txBody>
      </p:sp>
    </p:spTree>
    <p:extLst>
      <p:ext uri="{BB962C8B-B14F-4D97-AF65-F5344CB8AC3E}">
        <p14:creationId xmlns:p14="http://schemas.microsoft.com/office/powerpoint/2010/main" val="1535231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74688" y="1758950"/>
            <a:ext cx="3924300" cy="4387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51388" y="1758950"/>
            <a:ext cx="3924300" cy="4387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1"/>
          </p:nvPr>
        </p:nvSpPr>
        <p:spPr/>
        <p:txBody>
          <a:bodyPr/>
          <a:lstStyle>
            <a:lvl1pPr>
              <a:defRPr/>
            </a:lvl1pPr>
          </a:lstStyle>
          <a:p>
            <a:fld id="{50A158BC-FF1B-4B04-99E8-B63251994931}" type="slidenum">
              <a:rPr lang="en-US" altLang="zh-CN"/>
              <a:pPr/>
              <a:t>‹#›</a:t>
            </a:fld>
            <a:endParaRPr lang="en-US" altLang="zh-CN"/>
          </a:p>
        </p:txBody>
      </p:sp>
    </p:spTree>
    <p:extLst>
      <p:ext uri="{BB962C8B-B14F-4D97-AF65-F5344CB8AC3E}">
        <p14:creationId xmlns:p14="http://schemas.microsoft.com/office/powerpoint/2010/main" val="3413792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灯片编号占位符 7"/>
          <p:cNvSpPr>
            <a:spLocks noGrp="1"/>
          </p:cNvSpPr>
          <p:nvPr>
            <p:ph type="sldNum" sz="quarter" idx="11"/>
          </p:nvPr>
        </p:nvSpPr>
        <p:spPr/>
        <p:txBody>
          <a:bodyPr/>
          <a:lstStyle>
            <a:lvl1pPr>
              <a:defRPr/>
            </a:lvl1pPr>
          </a:lstStyle>
          <a:p>
            <a:fld id="{4E146C2B-7287-47F6-9E52-DBDA6E070F57}" type="slidenum">
              <a:rPr lang="en-US" altLang="zh-CN"/>
              <a:pPr/>
              <a:t>‹#›</a:t>
            </a:fld>
            <a:endParaRPr lang="en-US" altLang="zh-CN"/>
          </a:p>
        </p:txBody>
      </p:sp>
    </p:spTree>
    <p:extLst>
      <p:ext uri="{BB962C8B-B14F-4D97-AF65-F5344CB8AC3E}">
        <p14:creationId xmlns:p14="http://schemas.microsoft.com/office/powerpoint/2010/main" val="1331276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4" name="灯片编号占位符 3"/>
          <p:cNvSpPr>
            <a:spLocks noGrp="1"/>
          </p:cNvSpPr>
          <p:nvPr>
            <p:ph type="sldNum" sz="quarter" idx="11"/>
          </p:nvPr>
        </p:nvSpPr>
        <p:spPr/>
        <p:txBody>
          <a:bodyPr/>
          <a:lstStyle>
            <a:lvl1pPr>
              <a:defRPr/>
            </a:lvl1pPr>
          </a:lstStyle>
          <a:p>
            <a:fld id="{2B4F9A39-CB4C-4464-8D91-0C125886D500}" type="slidenum">
              <a:rPr lang="en-US" altLang="zh-CN"/>
              <a:pPr/>
              <a:t>‹#›</a:t>
            </a:fld>
            <a:endParaRPr lang="en-US" altLang="zh-CN"/>
          </a:p>
        </p:txBody>
      </p:sp>
    </p:spTree>
    <p:extLst>
      <p:ext uri="{BB962C8B-B14F-4D97-AF65-F5344CB8AC3E}">
        <p14:creationId xmlns:p14="http://schemas.microsoft.com/office/powerpoint/2010/main" val="2935209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灯片编号占位符 2"/>
          <p:cNvSpPr>
            <a:spLocks noGrp="1"/>
          </p:cNvSpPr>
          <p:nvPr>
            <p:ph type="sldNum" sz="quarter" idx="11"/>
          </p:nvPr>
        </p:nvSpPr>
        <p:spPr/>
        <p:txBody>
          <a:bodyPr/>
          <a:lstStyle>
            <a:lvl1pPr>
              <a:defRPr/>
            </a:lvl1pPr>
          </a:lstStyle>
          <a:p>
            <a:fld id="{CAB4FA9B-260F-412E-A31F-364190D466FB}" type="slidenum">
              <a:rPr lang="en-US" altLang="zh-CN"/>
              <a:pPr/>
              <a:t>‹#›</a:t>
            </a:fld>
            <a:endParaRPr lang="en-US" altLang="zh-CN"/>
          </a:p>
        </p:txBody>
      </p:sp>
    </p:spTree>
    <p:extLst>
      <p:ext uri="{BB962C8B-B14F-4D97-AF65-F5344CB8AC3E}">
        <p14:creationId xmlns:p14="http://schemas.microsoft.com/office/powerpoint/2010/main" val="2602409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灯片编号占位符 5"/>
          <p:cNvSpPr>
            <a:spLocks noGrp="1"/>
          </p:cNvSpPr>
          <p:nvPr>
            <p:ph type="sldNum" sz="quarter" idx="11"/>
          </p:nvPr>
        </p:nvSpPr>
        <p:spPr/>
        <p:txBody>
          <a:bodyPr/>
          <a:lstStyle>
            <a:lvl1pPr>
              <a:defRPr/>
            </a:lvl1pPr>
          </a:lstStyle>
          <a:p>
            <a:fld id="{D07FA5FE-7203-486C-9402-CB6E98EB3FDD}" type="slidenum">
              <a:rPr lang="en-US" altLang="zh-CN"/>
              <a:pPr/>
              <a:t>‹#›</a:t>
            </a:fld>
            <a:endParaRPr lang="en-US" altLang="zh-CN"/>
          </a:p>
        </p:txBody>
      </p:sp>
    </p:spTree>
    <p:extLst>
      <p:ext uri="{BB962C8B-B14F-4D97-AF65-F5344CB8AC3E}">
        <p14:creationId xmlns:p14="http://schemas.microsoft.com/office/powerpoint/2010/main" val="251667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灯片编号占位符 5"/>
          <p:cNvSpPr>
            <a:spLocks noGrp="1"/>
          </p:cNvSpPr>
          <p:nvPr>
            <p:ph type="sldNum" sz="quarter" idx="11"/>
          </p:nvPr>
        </p:nvSpPr>
        <p:spPr/>
        <p:txBody>
          <a:bodyPr/>
          <a:lstStyle>
            <a:lvl1pPr>
              <a:defRPr/>
            </a:lvl1pPr>
          </a:lstStyle>
          <a:p>
            <a:fld id="{40B6A68B-1197-4A3B-BB5A-3808C5EE2240}" type="slidenum">
              <a:rPr lang="en-US" altLang="zh-CN"/>
              <a:pPr/>
              <a:t>‹#›</a:t>
            </a:fld>
            <a:endParaRPr lang="en-US" altLang="zh-CN"/>
          </a:p>
        </p:txBody>
      </p:sp>
    </p:spTree>
    <p:extLst>
      <p:ext uri="{BB962C8B-B14F-4D97-AF65-F5344CB8AC3E}">
        <p14:creationId xmlns:p14="http://schemas.microsoft.com/office/powerpoint/2010/main" val="773929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7592" name="Rectangle 8"/>
          <p:cNvSpPr>
            <a:spLocks noGrp="1" noChangeArrowheads="1"/>
          </p:cNvSpPr>
          <p:nvPr>
            <p:ph type="title"/>
          </p:nvPr>
        </p:nvSpPr>
        <p:spPr bwMode="auto">
          <a:xfrm>
            <a:off x="685800" y="1112838"/>
            <a:ext cx="8001000" cy="563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67593" name="Rectangle 9"/>
          <p:cNvSpPr>
            <a:spLocks noGrp="1" noChangeArrowheads="1"/>
          </p:cNvSpPr>
          <p:nvPr>
            <p:ph type="body" idx="1"/>
          </p:nvPr>
        </p:nvSpPr>
        <p:spPr bwMode="auto">
          <a:xfrm>
            <a:off x="674688" y="1758950"/>
            <a:ext cx="8001000" cy="438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p:txBody>
      </p:sp>
      <p:pic>
        <p:nvPicPr>
          <p:cNvPr id="67594" name="Picture 10" descr="Picture 6"/>
          <p:cNvPicPr>
            <a:picLocks noChangeAspect="1" noChangeArrowheads="1"/>
          </p:cNvPicPr>
          <p:nvPr userDrawn="1"/>
        </p:nvPicPr>
        <p:blipFill>
          <a:blip r:embed="rId13">
            <a:extLst>
              <a:ext uri="{28A0092B-C50C-407E-A947-70E740481C1C}">
                <a14:useLocalDpi xmlns:a14="http://schemas.microsoft.com/office/drawing/2010/main" val="0"/>
              </a:ext>
            </a:extLst>
          </a:blip>
          <a:srcRect l="88333" t="87755" r="2986" b="1715"/>
          <a:stretch>
            <a:fillRect/>
          </a:stretch>
        </p:blipFill>
        <p:spPr bwMode="auto">
          <a:xfrm>
            <a:off x="0" y="6144653"/>
            <a:ext cx="793750" cy="722312"/>
          </a:xfrm>
          <a:prstGeom prst="rect">
            <a:avLst/>
          </a:prstGeom>
          <a:noFill/>
          <a:extLst>
            <a:ext uri="{909E8E84-426E-40DD-AFC4-6F175D3DCCD1}">
              <a14:hiddenFill xmlns:a14="http://schemas.microsoft.com/office/drawing/2010/main">
                <a:solidFill>
                  <a:srgbClr val="FFFFFF"/>
                </a:solidFill>
              </a14:hiddenFill>
            </a:ext>
          </a:extLst>
        </p:spPr>
      </p:pic>
      <p:sp>
        <p:nvSpPr>
          <p:cNvPr id="67596" name="Rectangle 12"/>
          <p:cNvSpPr>
            <a:spLocks noGrp="1" noChangeArrowheads="1"/>
          </p:cNvSpPr>
          <p:nvPr>
            <p:ph type="sldNum" sz="quarter" idx="4"/>
          </p:nvPr>
        </p:nvSpPr>
        <p:spPr bwMode="auto">
          <a:xfrm>
            <a:off x="8229600" y="6381750"/>
            <a:ext cx="457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1">
                <a:solidFill>
                  <a:schemeClr val="bg1">
                    <a:lumMod val="50000"/>
                  </a:schemeClr>
                </a:solidFill>
                <a:effectLst/>
                <a:ea typeface="宋体" charset="-122"/>
              </a:defRPr>
            </a:lvl1pPr>
          </a:lstStyle>
          <a:p>
            <a:fld id="{018F9A9D-690B-45F6-ABD6-CFFF9357C621}" type="slidenum">
              <a:rPr lang="en-US" altLang="zh-CN" smtClean="0"/>
              <a:pPr/>
              <a:t>‹#›</a:t>
            </a:fld>
            <a:endParaRPr lang="en-US" altLang="zh-CN" dirty="0"/>
          </a:p>
        </p:txBody>
      </p:sp>
      <p:pic>
        <p:nvPicPr>
          <p:cNvPr id="2" name="图片 1"/>
          <p:cNvPicPr>
            <a:picLocks noChangeAspect="1"/>
          </p:cNvPicPr>
          <p:nvPr userDrawn="1"/>
        </p:nvPicPr>
        <p:blipFill rotWithShape="1">
          <a:blip r:embed="rId14">
            <a:extLst>
              <a:ext uri="{28A0092B-C50C-407E-A947-70E740481C1C}">
                <a14:useLocalDpi xmlns:a14="http://schemas.microsoft.com/office/drawing/2010/main" val="0"/>
              </a:ext>
            </a:extLst>
          </a:blip>
          <a:srcRect b="95556"/>
          <a:stretch/>
        </p:blipFill>
        <p:spPr>
          <a:xfrm>
            <a:off x="0" y="0"/>
            <a:ext cx="9144000" cy="304800"/>
          </a:xfrm>
          <a:prstGeom prst="rect">
            <a:avLst/>
          </a:prstGeom>
        </p:spPr>
      </p:pic>
    </p:spTree>
  </p:cSld>
  <p:clrMap bg1="lt1" tx1="dk1" bg2="lt2" tx2="dk2" accent1="accent1" accent2="accent2" accent3="accent3" accent4="accent4" accent5="accent5" accent6="accent6" hlink="hlink" folHlink="folHlink"/>
  <p:sldLayoutIdLst>
    <p:sldLayoutId id="2147483666"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hf hdr="0" dt="0"/>
  <p:txStyles>
    <p:titleStyle>
      <a:lvl1pPr algn="l" rtl="0" fontAlgn="base">
        <a:spcBef>
          <a:spcPct val="0"/>
        </a:spcBef>
        <a:spcAft>
          <a:spcPct val="0"/>
        </a:spcAft>
        <a:defRPr sz="2800">
          <a:solidFill>
            <a:srgbClr val="000000"/>
          </a:solidFill>
          <a:latin typeface="微软雅黑" pitchFamily="34" charset="-122"/>
          <a:ea typeface="微软雅黑" pitchFamily="34" charset="-122"/>
          <a:cs typeface="+mj-cs"/>
        </a:defRPr>
      </a:lvl1pPr>
      <a:lvl2pPr algn="l" rtl="0" fontAlgn="base">
        <a:spcBef>
          <a:spcPct val="0"/>
        </a:spcBef>
        <a:spcAft>
          <a:spcPct val="0"/>
        </a:spcAft>
        <a:defRPr sz="2800">
          <a:solidFill>
            <a:srgbClr val="000000"/>
          </a:solidFill>
          <a:latin typeface="Arial" charset="0"/>
          <a:ea typeface="黑体" pitchFamily="2" charset="-122"/>
        </a:defRPr>
      </a:lvl2pPr>
      <a:lvl3pPr algn="l" rtl="0" fontAlgn="base">
        <a:spcBef>
          <a:spcPct val="0"/>
        </a:spcBef>
        <a:spcAft>
          <a:spcPct val="0"/>
        </a:spcAft>
        <a:defRPr sz="2800">
          <a:solidFill>
            <a:srgbClr val="000000"/>
          </a:solidFill>
          <a:latin typeface="Arial" charset="0"/>
          <a:ea typeface="黑体" pitchFamily="2" charset="-122"/>
        </a:defRPr>
      </a:lvl3pPr>
      <a:lvl4pPr algn="l" rtl="0" fontAlgn="base">
        <a:spcBef>
          <a:spcPct val="0"/>
        </a:spcBef>
        <a:spcAft>
          <a:spcPct val="0"/>
        </a:spcAft>
        <a:defRPr sz="2800">
          <a:solidFill>
            <a:srgbClr val="000000"/>
          </a:solidFill>
          <a:latin typeface="Arial" charset="0"/>
          <a:ea typeface="黑体" pitchFamily="2" charset="-122"/>
        </a:defRPr>
      </a:lvl4pPr>
      <a:lvl5pPr algn="l" rtl="0" fontAlgn="base">
        <a:spcBef>
          <a:spcPct val="0"/>
        </a:spcBef>
        <a:spcAft>
          <a:spcPct val="0"/>
        </a:spcAft>
        <a:defRPr sz="2800">
          <a:solidFill>
            <a:srgbClr val="000000"/>
          </a:solidFill>
          <a:latin typeface="Arial" charset="0"/>
          <a:ea typeface="黑体" pitchFamily="2" charset="-122"/>
        </a:defRPr>
      </a:lvl5pPr>
      <a:lvl6pPr marL="457200" algn="l" rtl="0" fontAlgn="base">
        <a:spcBef>
          <a:spcPct val="0"/>
        </a:spcBef>
        <a:spcAft>
          <a:spcPct val="0"/>
        </a:spcAft>
        <a:defRPr sz="2800">
          <a:solidFill>
            <a:srgbClr val="000000"/>
          </a:solidFill>
          <a:latin typeface="Arial" charset="0"/>
          <a:ea typeface="黑体" pitchFamily="2" charset="-122"/>
        </a:defRPr>
      </a:lvl6pPr>
      <a:lvl7pPr marL="914400" algn="l" rtl="0" fontAlgn="base">
        <a:spcBef>
          <a:spcPct val="0"/>
        </a:spcBef>
        <a:spcAft>
          <a:spcPct val="0"/>
        </a:spcAft>
        <a:defRPr sz="2800">
          <a:solidFill>
            <a:srgbClr val="000000"/>
          </a:solidFill>
          <a:latin typeface="Arial" charset="0"/>
          <a:ea typeface="黑体" pitchFamily="2" charset="-122"/>
        </a:defRPr>
      </a:lvl7pPr>
      <a:lvl8pPr marL="1371600" algn="l" rtl="0" fontAlgn="base">
        <a:spcBef>
          <a:spcPct val="0"/>
        </a:spcBef>
        <a:spcAft>
          <a:spcPct val="0"/>
        </a:spcAft>
        <a:defRPr sz="2800">
          <a:solidFill>
            <a:srgbClr val="000000"/>
          </a:solidFill>
          <a:latin typeface="Arial" charset="0"/>
          <a:ea typeface="黑体" pitchFamily="2" charset="-122"/>
        </a:defRPr>
      </a:lvl8pPr>
      <a:lvl9pPr marL="1828800" algn="l" rtl="0" fontAlgn="base">
        <a:spcBef>
          <a:spcPct val="0"/>
        </a:spcBef>
        <a:spcAft>
          <a:spcPct val="0"/>
        </a:spcAft>
        <a:defRPr sz="2800">
          <a:solidFill>
            <a:srgbClr val="000000"/>
          </a:solidFill>
          <a:latin typeface="Arial" charset="0"/>
          <a:ea typeface="黑体" pitchFamily="2" charset="-122"/>
        </a:defRPr>
      </a:lvl9pPr>
    </p:titleStyle>
    <p:bodyStyle>
      <a:lvl1pPr marL="182563" indent="-182563" algn="l" rtl="0" fontAlgn="base">
        <a:spcBef>
          <a:spcPct val="20000"/>
        </a:spcBef>
        <a:spcAft>
          <a:spcPct val="0"/>
        </a:spcAft>
        <a:buClr>
          <a:srgbClr val="AA272F"/>
        </a:buClr>
        <a:buFont typeface="Wingdings" pitchFamily="2" charset="2"/>
        <a:buChar char="§"/>
        <a:tabLst>
          <a:tab pos="182563" algn="l"/>
        </a:tabLst>
        <a:defRPr sz="1400">
          <a:solidFill>
            <a:srgbClr val="000000"/>
          </a:solidFill>
          <a:latin typeface="微软雅黑" pitchFamily="34" charset="-122"/>
          <a:ea typeface="微软雅黑" pitchFamily="34" charset="-122"/>
          <a:cs typeface="+mn-cs"/>
        </a:defRPr>
      </a:lvl1pPr>
      <a:lvl2pPr marL="538163" indent="-176213" algn="l" rtl="0" fontAlgn="base">
        <a:spcBef>
          <a:spcPct val="20000"/>
        </a:spcBef>
        <a:spcAft>
          <a:spcPct val="0"/>
        </a:spcAft>
        <a:buFont typeface="Arial" charset="0"/>
        <a:buChar char="-"/>
        <a:tabLst>
          <a:tab pos="182563" algn="l"/>
        </a:tabLst>
        <a:defRPr sz="1200">
          <a:solidFill>
            <a:srgbClr val="000000"/>
          </a:solidFill>
          <a:latin typeface="微软雅黑" pitchFamily="34" charset="-122"/>
          <a:ea typeface="微软雅黑" pitchFamily="34" charset="-122"/>
        </a:defRPr>
      </a:lvl2pPr>
      <a:lvl3pPr marL="1225550" indent="-228600" algn="l" rtl="0" fontAlgn="base">
        <a:spcBef>
          <a:spcPct val="20000"/>
        </a:spcBef>
        <a:spcAft>
          <a:spcPct val="0"/>
        </a:spcAft>
        <a:buChar char="•"/>
        <a:tabLst>
          <a:tab pos="182563" algn="l"/>
        </a:tabLst>
        <a:defRPr sz="2400">
          <a:solidFill>
            <a:schemeClr val="tx1"/>
          </a:solidFill>
          <a:latin typeface="+mn-lt"/>
          <a:ea typeface="宋体" charset="-122"/>
        </a:defRPr>
      </a:lvl3pPr>
      <a:lvl4pPr marL="1633538" indent="-228600" algn="l" rtl="0" fontAlgn="base">
        <a:spcBef>
          <a:spcPct val="20000"/>
        </a:spcBef>
        <a:spcAft>
          <a:spcPct val="0"/>
        </a:spcAft>
        <a:buChar char="–"/>
        <a:tabLst>
          <a:tab pos="182563" algn="l"/>
        </a:tabLst>
        <a:defRPr sz="2000">
          <a:solidFill>
            <a:schemeClr val="tx1"/>
          </a:solidFill>
          <a:latin typeface="+mn-lt"/>
          <a:ea typeface="宋体" charset="-122"/>
        </a:defRPr>
      </a:lvl4pPr>
      <a:lvl5pPr marL="2057400" indent="-228600" algn="l" rtl="0" fontAlgn="base">
        <a:spcBef>
          <a:spcPct val="20000"/>
        </a:spcBef>
        <a:spcAft>
          <a:spcPct val="0"/>
        </a:spcAft>
        <a:buChar char="»"/>
        <a:tabLst>
          <a:tab pos="182563" algn="l"/>
        </a:tabLst>
        <a:defRPr sz="2000">
          <a:solidFill>
            <a:schemeClr val="tx1"/>
          </a:solidFill>
          <a:latin typeface="+mn-lt"/>
          <a:ea typeface="宋体" charset="-122"/>
        </a:defRPr>
      </a:lvl5pPr>
      <a:lvl6pPr marL="2514600" indent="-228600" algn="l" rtl="0" fontAlgn="base">
        <a:spcBef>
          <a:spcPct val="20000"/>
        </a:spcBef>
        <a:spcAft>
          <a:spcPct val="0"/>
        </a:spcAft>
        <a:buChar char="»"/>
        <a:tabLst>
          <a:tab pos="182563" algn="l"/>
        </a:tabLst>
        <a:defRPr sz="2000">
          <a:solidFill>
            <a:schemeClr val="tx1"/>
          </a:solidFill>
          <a:latin typeface="+mn-lt"/>
          <a:ea typeface="宋体" charset="-122"/>
        </a:defRPr>
      </a:lvl6pPr>
      <a:lvl7pPr marL="2971800" indent="-228600" algn="l" rtl="0" fontAlgn="base">
        <a:spcBef>
          <a:spcPct val="20000"/>
        </a:spcBef>
        <a:spcAft>
          <a:spcPct val="0"/>
        </a:spcAft>
        <a:buChar char="»"/>
        <a:tabLst>
          <a:tab pos="182563" algn="l"/>
        </a:tabLst>
        <a:defRPr sz="2000">
          <a:solidFill>
            <a:schemeClr val="tx1"/>
          </a:solidFill>
          <a:latin typeface="+mn-lt"/>
          <a:ea typeface="宋体" charset="-122"/>
        </a:defRPr>
      </a:lvl7pPr>
      <a:lvl8pPr marL="3429000" indent="-228600" algn="l" rtl="0" fontAlgn="base">
        <a:spcBef>
          <a:spcPct val="20000"/>
        </a:spcBef>
        <a:spcAft>
          <a:spcPct val="0"/>
        </a:spcAft>
        <a:buChar char="»"/>
        <a:tabLst>
          <a:tab pos="182563" algn="l"/>
        </a:tabLst>
        <a:defRPr sz="2000">
          <a:solidFill>
            <a:schemeClr val="tx1"/>
          </a:solidFill>
          <a:latin typeface="+mn-lt"/>
          <a:ea typeface="宋体" charset="-122"/>
        </a:defRPr>
      </a:lvl8pPr>
      <a:lvl9pPr marL="3886200" indent="-228600" algn="l" rtl="0" fontAlgn="base">
        <a:spcBef>
          <a:spcPct val="20000"/>
        </a:spcBef>
        <a:spcAft>
          <a:spcPct val="0"/>
        </a:spcAft>
        <a:buChar char="»"/>
        <a:tabLst>
          <a:tab pos="182563" algn="l"/>
        </a:tabLst>
        <a:defRPr sz="2000">
          <a:solidFill>
            <a:schemeClr val="tx1"/>
          </a:solidFill>
          <a:latin typeface="+mn-lt"/>
          <a:ea typeface="宋体"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23248" name="Rectangle 16"/>
          <p:cNvSpPr>
            <a:spLocks noGrp="1" noChangeArrowheads="1"/>
          </p:cNvSpPr>
          <p:nvPr>
            <p:ph type="title"/>
          </p:nvPr>
        </p:nvSpPr>
        <p:spPr bwMode="auto">
          <a:xfrm>
            <a:off x="685800" y="833438"/>
            <a:ext cx="8001000" cy="563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23249" name="Rectangle 17"/>
          <p:cNvSpPr>
            <a:spLocks noGrp="1" noChangeArrowheads="1"/>
          </p:cNvSpPr>
          <p:nvPr>
            <p:ph type="body" idx="1"/>
          </p:nvPr>
        </p:nvSpPr>
        <p:spPr bwMode="auto">
          <a:xfrm>
            <a:off x="674688" y="1479550"/>
            <a:ext cx="8001000" cy="438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p:txBody>
      </p:sp>
      <p:pic>
        <p:nvPicPr>
          <p:cNvPr id="9" name="Picture 10" descr="Picture 6"/>
          <p:cNvPicPr>
            <a:picLocks noChangeAspect="1" noChangeArrowheads="1"/>
          </p:cNvPicPr>
          <p:nvPr userDrawn="1"/>
        </p:nvPicPr>
        <p:blipFill>
          <a:blip r:embed="rId13">
            <a:extLst>
              <a:ext uri="{28A0092B-C50C-407E-A947-70E740481C1C}">
                <a14:useLocalDpi xmlns:a14="http://schemas.microsoft.com/office/drawing/2010/main" val="0"/>
              </a:ext>
            </a:extLst>
          </a:blip>
          <a:srcRect l="88333" t="87755" r="2986" b="1715"/>
          <a:stretch>
            <a:fillRect/>
          </a:stretch>
        </p:blipFill>
        <p:spPr bwMode="auto">
          <a:xfrm>
            <a:off x="0" y="6144653"/>
            <a:ext cx="793750" cy="722312"/>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12"/>
          <p:cNvSpPr txBox="1">
            <a:spLocks noChangeArrowheads="1"/>
          </p:cNvSpPr>
          <p:nvPr userDrawn="1"/>
        </p:nvSpPr>
        <p:spPr bwMode="auto">
          <a:xfrm>
            <a:off x="8229600" y="6381750"/>
            <a:ext cx="457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r" rtl="0" fontAlgn="base">
              <a:spcBef>
                <a:spcPct val="0"/>
              </a:spcBef>
              <a:spcAft>
                <a:spcPct val="0"/>
              </a:spcAft>
              <a:defRPr sz="1200" b="1" kern="1200">
                <a:solidFill>
                  <a:schemeClr val="bg1">
                    <a:lumMod val="50000"/>
                  </a:schemeClr>
                </a:solidFill>
                <a:effectLst/>
                <a:latin typeface="Arial" charset="0"/>
                <a:ea typeface="宋体" charset="-122"/>
                <a:cs typeface="+mn-cs"/>
              </a:defRPr>
            </a:lvl1pPr>
            <a:lvl2pPr marL="457200" algn="ctr"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charset="0"/>
                <a:ea typeface="黑体" pitchFamily="2" charset="-122"/>
                <a:cs typeface="+mn-cs"/>
              </a:defRPr>
            </a:lvl2pPr>
            <a:lvl3pPr marL="914400" algn="ctr"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charset="0"/>
                <a:ea typeface="黑体" pitchFamily="2" charset="-122"/>
                <a:cs typeface="+mn-cs"/>
              </a:defRPr>
            </a:lvl3pPr>
            <a:lvl4pPr marL="1371600" algn="ctr"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charset="0"/>
                <a:ea typeface="黑体" pitchFamily="2" charset="-122"/>
                <a:cs typeface="+mn-cs"/>
              </a:defRPr>
            </a:lvl4pPr>
            <a:lvl5pPr marL="1828800" algn="ctr"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charset="0"/>
                <a:ea typeface="黑体" pitchFamily="2" charset="-122"/>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Arial" charset="0"/>
                <a:ea typeface="黑体" pitchFamily="2" charset="-122"/>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Arial" charset="0"/>
                <a:ea typeface="黑体" pitchFamily="2" charset="-122"/>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Arial" charset="0"/>
                <a:ea typeface="黑体" pitchFamily="2" charset="-122"/>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Arial" charset="0"/>
                <a:ea typeface="黑体" pitchFamily="2" charset="-122"/>
                <a:cs typeface="+mn-cs"/>
              </a:defRPr>
            </a:lvl9pPr>
          </a:lstStyle>
          <a:p>
            <a:fld id="{018F9A9D-690B-45F6-ABD6-CFFF9357C621}" type="slidenum">
              <a:rPr lang="en-US" altLang="zh-CN" smtClean="0"/>
              <a:pPr/>
              <a:t>‹#›</a:t>
            </a:fld>
            <a:endParaRPr lang="en-US" altLang="zh-CN" dirty="0"/>
          </a:p>
        </p:txBody>
      </p:sp>
      <p:pic>
        <p:nvPicPr>
          <p:cNvPr id="11" name="图片 10"/>
          <p:cNvPicPr>
            <a:picLocks noChangeAspect="1"/>
          </p:cNvPicPr>
          <p:nvPr userDrawn="1"/>
        </p:nvPicPr>
        <p:blipFill rotWithShape="1">
          <a:blip r:embed="rId14">
            <a:extLst>
              <a:ext uri="{28A0092B-C50C-407E-A947-70E740481C1C}">
                <a14:useLocalDpi xmlns:a14="http://schemas.microsoft.com/office/drawing/2010/main" val="0"/>
              </a:ext>
            </a:extLst>
          </a:blip>
          <a:srcRect b="95556"/>
          <a:stretch/>
        </p:blipFill>
        <p:spPr>
          <a:xfrm>
            <a:off x="0" y="0"/>
            <a:ext cx="9144000" cy="304800"/>
          </a:xfrm>
          <a:prstGeom prst="rect">
            <a:avLst/>
          </a:prstGeom>
        </p:spPr>
      </p:pic>
    </p:spTree>
  </p:cSld>
  <p:clrMap bg1="lt1" tx1="dk1" bg2="lt2" tx2="dk2" accent1="accent1" accent2="accent2" accent3="accent3" accent4="accent4" accent5="accent5" accent6="accent6" hlink="hlink" folHlink="folHlink"/>
  <p:sldLayoutIdLst>
    <p:sldLayoutId id="214748368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hdr="0" dt="0"/>
  <p:txStyles>
    <p:titleStyle>
      <a:lvl1pPr algn="l" rtl="0" fontAlgn="base">
        <a:spcBef>
          <a:spcPct val="0"/>
        </a:spcBef>
        <a:spcAft>
          <a:spcPct val="0"/>
        </a:spcAft>
        <a:defRPr sz="2800">
          <a:solidFill>
            <a:schemeClr val="tx1"/>
          </a:solidFill>
          <a:latin typeface="微软雅黑" pitchFamily="34" charset="-122"/>
          <a:ea typeface="微软雅黑" pitchFamily="34" charset="-122"/>
          <a:cs typeface="+mj-cs"/>
        </a:defRPr>
      </a:lvl1pPr>
      <a:lvl2pPr algn="l" rtl="0" fontAlgn="base">
        <a:spcBef>
          <a:spcPct val="0"/>
        </a:spcBef>
        <a:spcAft>
          <a:spcPct val="0"/>
        </a:spcAft>
        <a:defRPr sz="2800">
          <a:solidFill>
            <a:schemeClr val="tx1"/>
          </a:solidFill>
          <a:latin typeface="Arial" charset="0"/>
          <a:ea typeface="黑体" pitchFamily="2" charset="-122"/>
        </a:defRPr>
      </a:lvl2pPr>
      <a:lvl3pPr algn="l" rtl="0" fontAlgn="base">
        <a:spcBef>
          <a:spcPct val="0"/>
        </a:spcBef>
        <a:spcAft>
          <a:spcPct val="0"/>
        </a:spcAft>
        <a:defRPr sz="2800">
          <a:solidFill>
            <a:schemeClr val="tx1"/>
          </a:solidFill>
          <a:latin typeface="Arial" charset="0"/>
          <a:ea typeface="黑体" pitchFamily="2" charset="-122"/>
        </a:defRPr>
      </a:lvl3pPr>
      <a:lvl4pPr algn="l" rtl="0" fontAlgn="base">
        <a:spcBef>
          <a:spcPct val="0"/>
        </a:spcBef>
        <a:spcAft>
          <a:spcPct val="0"/>
        </a:spcAft>
        <a:defRPr sz="2800">
          <a:solidFill>
            <a:schemeClr val="tx1"/>
          </a:solidFill>
          <a:latin typeface="Arial" charset="0"/>
          <a:ea typeface="黑体" pitchFamily="2" charset="-122"/>
        </a:defRPr>
      </a:lvl4pPr>
      <a:lvl5pPr algn="l" rtl="0" fontAlgn="base">
        <a:spcBef>
          <a:spcPct val="0"/>
        </a:spcBef>
        <a:spcAft>
          <a:spcPct val="0"/>
        </a:spcAft>
        <a:defRPr sz="2800">
          <a:solidFill>
            <a:schemeClr val="tx1"/>
          </a:solidFill>
          <a:latin typeface="Arial" charset="0"/>
          <a:ea typeface="黑体" pitchFamily="2" charset="-122"/>
        </a:defRPr>
      </a:lvl5pPr>
      <a:lvl6pPr marL="457200" algn="l" rtl="0" fontAlgn="base">
        <a:spcBef>
          <a:spcPct val="0"/>
        </a:spcBef>
        <a:spcAft>
          <a:spcPct val="0"/>
        </a:spcAft>
        <a:defRPr sz="2800">
          <a:solidFill>
            <a:schemeClr val="tx1"/>
          </a:solidFill>
          <a:latin typeface="Arial" charset="0"/>
          <a:ea typeface="黑体" pitchFamily="2" charset="-122"/>
        </a:defRPr>
      </a:lvl6pPr>
      <a:lvl7pPr marL="914400" algn="l" rtl="0" fontAlgn="base">
        <a:spcBef>
          <a:spcPct val="0"/>
        </a:spcBef>
        <a:spcAft>
          <a:spcPct val="0"/>
        </a:spcAft>
        <a:defRPr sz="2800">
          <a:solidFill>
            <a:schemeClr val="tx1"/>
          </a:solidFill>
          <a:latin typeface="Arial" charset="0"/>
          <a:ea typeface="黑体" pitchFamily="2" charset="-122"/>
        </a:defRPr>
      </a:lvl7pPr>
      <a:lvl8pPr marL="1371600" algn="l" rtl="0" fontAlgn="base">
        <a:spcBef>
          <a:spcPct val="0"/>
        </a:spcBef>
        <a:spcAft>
          <a:spcPct val="0"/>
        </a:spcAft>
        <a:defRPr sz="2800">
          <a:solidFill>
            <a:schemeClr val="tx1"/>
          </a:solidFill>
          <a:latin typeface="Arial" charset="0"/>
          <a:ea typeface="黑体" pitchFamily="2" charset="-122"/>
        </a:defRPr>
      </a:lvl8pPr>
      <a:lvl9pPr marL="1828800" algn="l" rtl="0" fontAlgn="base">
        <a:spcBef>
          <a:spcPct val="0"/>
        </a:spcBef>
        <a:spcAft>
          <a:spcPct val="0"/>
        </a:spcAft>
        <a:defRPr sz="2800">
          <a:solidFill>
            <a:schemeClr val="tx1"/>
          </a:solidFill>
          <a:latin typeface="Arial" charset="0"/>
          <a:ea typeface="黑体" pitchFamily="2" charset="-122"/>
        </a:defRPr>
      </a:lvl9pPr>
    </p:titleStyle>
    <p:bodyStyle>
      <a:lvl1pPr marL="180975" indent="-180975" algn="l" rtl="0" fontAlgn="base">
        <a:spcBef>
          <a:spcPct val="20000"/>
        </a:spcBef>
        <a:spcAft>
          <a:spcPct val="0"/>
        </a:spcAft>
        <a:buClr>
          <a:srgbClr val="AA272F"/>
        </a:buClr>
        <a:buFont typeface="Wingdings" pitchFamily="2" charset="2"/>
        <a:buChar char="§"/>
        <a:defRPr sz="1400">
          <a:solidFill>
            <a:schemeClr val="tx1"/>
          </a:solidFill>
          <a:latin typeface="微软雅黑" pitchFamily="34" charset="-122"/>
          <a:ea typeface="微软雅黑" pitchFamily="34" charset="-122"/>
          <a:cs typeface="+mn-cs"/>
        </a:defRPr>
      </a:lvl1pPr>
      <a:lvl2pPr marL="542925" indent="-182563" algn="l" rtl="0" fontAlgn="base">
        <a:spcBef>
          <a:spcPct val="20000"/>
        </a:spcBef>
        <a:spcAft>
          <a:spcPct val="0"/>
        </a:spcAft>
        <a:buFont typeface="Arial" charset="0"/>
        <a:buChar char="-"/>
        <a:defRPr sz="1200">
          <a:solidFill>
            <a:schemeClr val="tx1"/>
          </a:solidFill>
          <a:latin typeface="微软雅黑" pitchFamily="34" charset="-122"/>
          <a:ea typeface="微软雅黑" pitchFamily="34" charset="-122"/>
        </a:defRPr>
      </a:lvl2pPr>
      <a:lvl3pPr marL="1150938" indent="-228600" algn="l" rtl="0" fontAlgn="base">
        <a:spcBef>
          <a:spcPct val="20000"/>
        </a:spcBef>
        <a:spcAft>
          <a:spcPct val="0"/>
        </a:spcAft>
        <a:buChar char="•"/>
        <a:defRPr sz="2400">
          <a:solidFill>
            <a:schemeClr val="tx1"/>
          </a:solidFill>
          <a:latin typeface="+mn-lt"/>
          <a:ea typeface="宋体" charset="-122"/>
        </a:defRPr>
      </a:lvl3pPr>
      <a:lvl4pPr marL="1600200" indent="-228600" algn="l" rtl="0" fontAlgn="base">
        <a:spcBef>
          <a:spcPct val="20000"/>
        </a:spcBef>
        <a:spcAft>
          <a:spcPct val="0"/>
        </a:spcAft>
        <a:buChar char="–"/>
        <a:defRPr sz="2000">
          <a:solidFill>
            <a:schemeClr val="tx1"/>
          </a:solidFill>
          <a:latin typeface="+mn-lt"/>
          <a:ea typeface="宋体" charset="-122"/>
        </a:defRPr>
      </a:lvl4pPr>
      <a:lvl5pPr marL="2057400" indent="-228600" algn="l" rtl="0" fontAlgn="base">
        <a:spcBef>
          <a:spcPct val="20000"/>
        </a:spcBef>
        <a:spcAft>
          <a:spcPct val="0"/>
        </a:spcAft>
        <a:buChar char="»"/>
        <a:defRPr sz="2000">
          <a:solidFill>
            <a:schemeClr val="tx1"/>
          </a:solidFill>
          <a:latin typeface="+mn-lt"/>
          <a:ea typeface="宋体" charset="-122"/>
        </a:defRPr>
      </a:lvl5pPr>
      <a:lvl6pPr marL="2514600" indent="-228600" algn="l" rtl="0" fontAlgn="base">
        <a:spcBef>
          <a:spcPct val="20000"/>
        </a:spcBef>
        <a:spcAft>
          <a:spcPct val="0"/>
        </a:spcAft>
        <a:buChar char="»"/>
        <a:defRPr sz="2000">
          <a:solidFill>
            <a:schemeClr val="tx1"/>
          </a:solidFill>
          <a:latin typeface="+mn-lt"/>
          <a:ea typeface="宋体" charset="-122"/>
        </a:defRPr>
      </a:lvl6pPr>
      <a:lvl7pPr marL="2971800" indent="-228600" algn="l" rtl="0" fontAlgn="base">
        <a:spcBef>
          <a:spcPct val="20000"/>
        </a:spcBef>
        <a:spcAft>
          <a:spcPct val="0"/>
        </a:spcAft>
        <a:buChar char="»"/>
        <a:defRPr sz="2000">
          <a:solidFill>
            <a:schemeClr val="tx1"/>
          </a:solidFill>
          <a:latin typeface="+mn-lt"/>
          <a:ea typeface="宋体" charset="-122"/>
        </a:defRPr>
      </a:lvl7pPr>
      <a:lvl8pPr marL="3429000" indent="-228600" algn="l" rtl="0" fontAlgn="base">
        <a:spcBef>
          <a:spcPct val="20000"/>
        </a:spcBef>
        <a:spcAft>
          <a:spcPct val="0"/>
        </a:spcAft>
        <a:buChar char="»"/>
        <a:defRPr sz="2000">
          <a:solidFill>
            <a:schemeClr val="tx1"/>
          </a:solidFill>
          <a:latin typeface="+mn-lt"/>
          <a:ea typeface="宋体" charset="-122"/>
        </a:defRPr>
      </a:lvl8pPr>
      <a:lvl9pPr marL="3886200" indent="-228600" algn="l" rtl="0" fontAlgn="base">
        <a:spcBef>
          <a:spcPct val="20000"/>
        </a:spcBef>
        <a:spcAft>
          <a:spcPct val="0"/>
        </a:spcAft>
        <a:buChar char="»"/>
        <a:defRPr sz="2000">
          <a:solidFill>
            <a:schemeClr val="tx1"/>
          </a:solidFill>
          <a:latin typeface="+mn-lt"/>
          <a:ea typeface="宋体"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charlesmao/java-training/blob/master/java-training-temp/src/main/java/com/maozy/study/lock/redis/RedisDistributedLock.java"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hyperlink" Target="http://www.runoob.com/redis/redis-scripting.html" TargetMode="External"/><Relationship Id="rId4" Type="http://schemas.openxmlformats.org/officeDocument/2006/relationships/hyperlink" Target="http://www.runoob.com/lua/lua-tutorial.html"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charlesmao/java-training/blob/master/java-training-temp/src/main/java/com/maozy/study/lock/redis/RedisDistributedLock.java"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curator.apache.org/index.html"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charlesmao/java-training/blob/master/java-training-temp/src/main/java/com/maozy/study/lock/zookeeper/ZookeeperLockTest.java" TargetMode="External"/><Relationship Id="rId7"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2"/>
          <p:cNvSpPr>
            <a:spLocks noGrp="1" noChangeArrowheads="1"/>
          </p:cNvSpPr>
          <p:nvPr>
            <p:ph type="dt" sz="half" idx="2"/>
          </p:nvPr>
        </p:nvSpPr>
        <p:spPr>
          <a:xfrm>
            <a:off x="6629400" y="4191000"/>
            <a:ext cx="2133600" cy="320675"/>
          </a:xfrm>
        </p:spPr>
        <p:txBody>
          <a:bodyPr/>
          <a:lstStyle/>
          <a:p>
            <a:fld id="{90D80B66-F943-4100-867B-A199D16441AE}" type="datetime2">
              <a:rPr lang="zh-CN" altLang="en-US" b="0"/>
              <a:pPr/>
              <a:t>2018年4月15日</a:t>
            </a:fld>
            <a:endParaRPr lang="en-US" altLang="zh-CN" b="0" dirty="0"/>
          </a:p>
        </p:txBody>
      </p:sp>
      <p:sp>
        <p:nvSpPr>
          <p:cNvPr id="74754" name="Rectangle 2"/>
          <p:cNvSpPr>
            <a:spLocks noGrp="1" noChangeArrowheads="1"/>
          </p:cNvSpPr>
          <p:nvPr>
            <p:ph type="ctrTitle"/>
          </p:nvPr>
        </p:nvSpPr>
        <p:spPr>
          <a:xfrm>
            <a:off x="838200" y="1752600"/>
            <a:ext cx="7640638" cy="648000"/>
          </a:xfrm>
        </p:spPr>
        <p:txBody>
          <a:bodyPr/>
          <a:lstStyle/>
          <a:p>
            <a:pPr algn="ctr"/>
            <a:r>
              <a:rPr lang="zh-CN" altLang="en-US" b="1" dirty="0" smtClean="0"/>
              <a:t>分布式锁的三种实现方式</a:t>
            </a:r>
            <a:endParaRPr lang="zh-CN" altLang="zh-CN" b="1" dirty="0"/>
          </a:p>
        </p:txBody>
      </p:sp>
      <p:sp>
        <p:nvSpPr>
          <p:cNvPr id="5" name="Rectangle 12"/>
          <p:cNvSpPr txBox="1">
            <a:spLocks noChangeArrowheads="1"/>
          </p:cNvSpPr>
          <p:nvPr/>
        </p:nvSpPr>
        <p:spPr bwMode="auto">
          <a:xfrm>
            <a:off x="6629400" y="3801895"/>
            <a:ext cx="2133600" cy="32067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sz="1600" b="0" kern="1200">
                <a:solidFill>
                  <a:schemeClr val="bg1"/>
                </a:solidFill>
                <a:effectLst/>
                <a:latin typeface="微软雅黑" pitchFamily="34" charset="-122"/>
                <a:ea typeface="微软雅黑" pitchFamily="34" charset="-122"/>
                <a:cs typeface="+mn-cs"/>
              </a:defRPr>
            </a:lvl1pPr>
            <a:lvl2pPr marL="457200" algn="ctr"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charset="0"/>
                <a:ea typeface="黑体" pitchFamily="2" charset="-122"/>
                <a:cs typeface="+mn-cs"/>
              </a:defRPr>
            </a:lvl2pPr>
            <a:lvl3pPr marL="914400" algn="ctr"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charset="0"/>
                <a:ea typeface="黑体" pitchFamily="2" charset="-122"/>
                <a:cs typeface="+mn-cs"/>
              </a:defRPr>
            </a:lvl3pPr>
            <a:lvl4pPr marL="1371600" algn="ctr"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charset="0"/>
                <a:ea typeface="黑体" pitchFamily="2" charset="-122"/>
                <a:cs typeface="+mn-cs"/>
              </a:defRPr>
            </a:lvl4pPr>
            <a:lvl5pPr marL="1828800" algn="ctr"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charset="0"/>
                <a:ea typeface="黑体" pitchFamily="2" charset="-122"/>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Arial" charset="0"/>
                <a:ea typeface="黑体" pitchFamily="2" charset="-122"/>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Arial" charset="0"/>
                <a:ea typeface="黑体" pitchFamily="2" charset="-122"/>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Arial" charset="0"/>
                <a:ea typeface="黑体" pitchFamily="2" charset="-122"/>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Arial" charset="0"/>
                <a:ea typeface="黑体" pitchFamily="2" charset="-122"/>
                <a:cs typeface="+mn-cs"/>
              </a:defRPr>
            </a:lvl9pPr>
          </a:lstStyle>
          <a:p>
            <a:r>
              <a:rPr lang="zh-CN" altLang="en-US" dirty="0" smtClean="0"/>
              <a:t>分享人：毛中勇</a:t>
            </a:r>
            <a:endParaRPr lang="en-US" altLang="zh-C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a:xfrm>
            <a:off x="304800" y="381000"/>
            <a:ext cx="8001000" cy="563562"/>
          </a:xfrm>
        </p:spPr>
        <p:txBody>
          <a:bodyPr/>
          <a:lstStyle/>
          <a:p>
            <a:r>
              <a:rPr lang="en-US" altLang="zh-CN" b="1" dirty="0" smtClean="0">
                <a:effectLst>
                  <a:outerShdw blurRad="38100" dist="38100" dir="2700000" algn="tl">
                    <a:srgbClr val="000000">
                      <a:alpha val="43137"/>
                    </a:srgbClr>
                  </a:outerShdw>
                </a:effectLst>
              </a:rPr>
              <a:t>1.3 </a:t>
            </a:r>
            <a:r>
              <a:rPr lang="zh-CN" altLang="en-US" b="1" dirty="0" smtClean="0">
                <a:effectLst>
                  <a:outerShdw blurRad="38100" dist="38100" dir="2700000" algn="tl">
                    <a:srgbClr val="000000">
                      <a:alpha val="43137"/>
                    </a:srgbClr>
                  </a:outerShdw>
                </a:effectLst>
              </a:rPr>
              <a:t>基于数据库乐观锁</a:t>
            </a:r>
            <a:endParaRPr lang="zh-CN" altLang="zh-CN" b="1" dirty="0">
              <a:effectLst>
                <a:outerShdw blurRad="38100" dist="38100" dir="2700000" algn="tl">
                  <a:srgbClr val="000000">
                    <a:alpha val="43137"/>
                  </a:srgbClr>
                </a:outerShdw>
              </a:effectLst>
            </a:endParaRPr>
          </a:p>
        </p:txBody>
      </p:sp>
      <p:sp>
        <p:nvSpPr>
          <p:cNvPr id="2" name="文本框 1"/>
          <p:cNvSpPr txBox="1"/>
          <p:nvPr/>
        </p:nvSpPr>
        <p:spPr>
          <a:xfrm>
            <a:off x="1054727" y="4114800"/>
            <a:ext cx="6719732" cy="923330"/>
          </a:xfrm>
          <a:prstGeom prst="rect">
            <a:avLst/>
          </a:prstGeom>
          <a:noFill/>
        </p:spPr>
        <p:txBody>
          <a:bodyPr wrap="square" rtlCol="0">
            <a:spAutoFit/>
          </a:bodyPr>
          <a:lstStyle/>
          <a:p>
            <a:pPr algn="l"/>
            <a:r>
              <a:rPr lang="zh-CN" altLang="en-US" dirty="0">
                <a:effectLst/>
              </a:rPr>
              <a:t>那我们如何来实现乐观锁呢</a:t>
            </a:r>
            <a:r>
              <a:rPr lang="zh-CN" altLang="en-US" dirty="0" smtClean="0">
                <a:effectLst/>
              </a:rPr>
              <a:t>？</a:t>
            </a:r>
            <a:endParaRPr lang="en-US" altLang="zh-CN" dirty="0" smtClean="0">
              <a:effectLst/>
            </a:endParaRPr>
          </a:p>
          <a:p>
            <a:pPr algn="l"/>
            <a:r>
              <a:rPr lang="zh-CN" altLang="en-US" dirty="0" smtClean="0">
                <a:effectLst/>
              </a:rPr>
              <a:t>一般</a:t>
            </a:r>
            <a:r>
              <a:rPr lang="zh-CN" altLang="en-US" dirty="0">
                <a:effectLst/>
              </a:rPr>
              <a:t>采用以下方式</a:t>
            </a:r>
            <a:r>
              <a:rPr lang="zh-CN" altLang="en-US" dirty="0" smtClean="0">
                <a:effectLst/>
              </a:rPr>
              <a:t>：</a:t>
            </a:r>
            <a:endParaRPr lang="en-US" altLang="zh-CN" dirty="0" smtClean="0">
              <a:effectLst/>
            </a:endParaRPr>
          </a:p>
          <a:p>
            <a:pPr algn="l"/>
            <a:r>
              <a:rPr lang="zh-CN" altLang="en-US" dirty="0" smtClean="0">
                <a:effectLst/>
              </a:rPr>
              <a:t>使用</a:t>
            </a:r>
            <a:r>
              <a:rPr lang="zh-CN" altLang="en-US" dirty="0">
                <a:effectLst/>
              </a:rPr>
              <a:t>版本号</a:t>
            </a:r>
            <a:r>
              <a:rPr lang="en-US" altLang="zh-CN" dirty="0">
                <a:effectLst/>
              </a:rPr>
              <a:t>(version)</a:t>
            </a:r>
            <a:r>
              <a:rPr lang="zh-CN" altLang="en-US" dirty="0">
                <a:effectLst/>
              </a:rPr>
              <a:t>机制来实现，这是乐观锁最常用的实现方式。</a:t>
            </a:r>
          </a:p>
        </p:txBody>
      </p:sp>
      <p:sp>
        <p:nvSpPr>
          <p:cNvPr id="3" name="文本框 2"/>
          <p:cNvSpPr txBox="1"/>
          <p:nvPr/>
        </p:nvSpPr>
        <p:spPr>
          <a:xfrm>
            <a:off x="984421" y="1447800"/>
            <a:ext cx="6781800" cy="1477328"/>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l"/>
            <a:r>
              <a:rPr lang="zh-CN" altLang="en-US" dirty="0"/>
              <a:t>乐观锁</a:t>
            </a:r>
            <a:r>
              <a:rPr lang="zh-CN" altLang="en-US" dirty="0" smtClean="0"/>
              <a:t>简介：</a:t>
            </a:r>
            <a:endParaRPr lang="en-US" altLang="zh-CN" dirty="0" smtClean="0"/>
          </a:p>
          <a:p>
            <a:pPr algn="l"/>
            <a:r>
              <a:rPr lang="zh-CN" altLang="en-US" dirty="0" smtClean="0"/>
              <a:t>       乐观</a:t>
            </a:r>
            <a:r>
              <a:rPr lang="zh-CN" altLang="en-US" dirty="0"/>
              <a:t>锁</a:t>
            </a:r>
            <a:r>
              <a:rPr lang="en-US" altLang="zh-CN" dirty="0"/>
              <a:t>(Optimistic Locking)</a:t>
            </a:r>
            <a:r>
              <a:rPr lang="zh-CN" altLang="en-US" dirty="0"/>
              <a:t>与悲观锁相对应，我们在使用乐观锁时会假设数据在极大多数情况下不会形成冲突，因此只有在数据提交的时候，才会对数据是否产生冲突进行检验。如果产生数据冲突了，则返回错误信息</a:t>
            </a:r>
            <a:r>
              <a:rPr lang="zh-CN" altLang="en-US" dirty="0" smtClean="0"/>
              <a:t>，再进行</a:t>
            </a:r>
            <a:r>
              <a:rPr lang="zh-CN" altLang="en-US" dirty="0"/>
              <a:t>相应的处理。</a:t>
            </a:r>
          </a:p>
        </p:txBody>
      </p:sp>
    </p:spTree>
    <p:extLst>
      <p:ext uri="{BB962C8B-B14F-4D97-AF65-F5344CB8AC3E}">
        <p14:creationId xmlns:p14="http://schemas.microsoft.com/office/powerpoint/2010/main" val="16234404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1"/>
          </p:nvPr>
        </p:nvSpPr>
        <p:spPr/>
        <p:txBody>
          <a:bodyPr/>
          <a:lstStyle/>
          <a:p>
            <a:fld id="{1EAD90CE-CA62-48F8-87DA-AA74ACBFB15B}" type="slidenum">
              <a:rPr lang="en-US" altLang="zh-CN" smtClean="0"/>
              <a:pPr/>
              <a:t>11</a:t>
            </a:fld>
            <a:endParaRPr lang="en-US" altLang="zh-CN"/>
          </a:p>
        </p:txBody>
      </p:sp>
      <p:pic>
        <p:nvPicPr>
          <p:cNvPr id="6" name="图片 5"/>
          <p:cNvPicPr>
            <a:picLocks noChangeAspect="1"/>
          </p:cNvPicPr>
          <p:nvPr/>
        </p:nvPicPr>
        <p:blipFill>
          <a:blip r:embed="rId3"/>
          <a:stretch>
            <a:fillRect/>
          </a:stretch>
        </p:blipFill>
        <p:spPr>
          <a:xfrm>
            <a:off x="1066800" y="1600200"/>
            <a:ext cx="4038095" cy="2047619"/>
          </a:xfrm>
          <a:prstGeom prst="rect">
            <a:avLst/>
          </a:prstGeom>
        </p:spPr>
      </p:pic>
      <p:sp>
        <p:nvSpPr>
          <p:cNvPr id="7" name="文本框 6"/>
          <p:cNvSpPr txBox="1"/>
          <p:nvPr/>
        </p:nvSpPr>
        <p:spPr>
          <a:xfrm>
            <a:off x="1143000" y="4077643"/>
            <a:ext cx="5032147" cy="369332"/>
          </a:xfrm>
          <a:prstGeom prst="rect">
            <a:avLst/>
          </a:prstGeom>
          <a:noFill/>
        </p:spPr>
        <p:txBody>
          <a:bodyPr wrap="none" rtlCol="0">
            <a:spAutoFit/>
          </a:bodyPr>
          <a:lstStyle/>
          <a:p>
            <a:r>
              <a:rPr lang="zh-CN" altLang="en-US" dirty="0" smtClean="0"/>
              <a:t>创建如下的测试类，模拟并发下的扣库存操作：</a:t>
            </a:r>
            <a:endParaRPr lang="en-US" altLang="zh-CN" dirty="0" smtClean="0"/>
          </a:p>
        </p:txBody>
      </p:sp>
      <p:pic>
        <p:nvPicPr>
          <p:cNvPr id="8" name="图片 7"/>
          <p:cNvPicPr>
            <a:picLocks noChangeAspect="1"/>
          </p:cNvPicPr>
          <p:nvPr/>
        </p:nvPicPr>
        <p:blipFill>
          <a:blip r:embed="rId4"/>
          <a:stretch>
            <a:fillRect/>
          </a:stretch>
        </p:blipFill>
        <p:spPr>
          <a:xfrm>
            <a:off x="1695371" y="4724400"/>
            <a:ext cx="2780952" cy="1123810"/>
          </a:xfrm>
          <a:prstGeom prst="rect">
            <a:avLst/>
          </a:prstGeom>
        </p:spPr>
      </p:pic>
      <p:sp>
        <p:nvSpPr>
          <p:cNvPr id="2" name="标题 1"/>
          <p:cNvSpPr>
            <a:spLocks noGrp="1"/>
          </p:cNvSpPr>
          <p:nvPr>
            <p:ph type="title"/>
          </p:nvPr>
        </p:nvSpPr>
        <p:spPr>
          <a:xfrm>
            <a:off x="475823" y="654245"/>
            <a:ext cx="8001000" cy="563562"/>
          </a:xfrm>
        </p:spPr>
        <p:txBody>
          <a:bodyPr/>
          <a:lstStyle/>
          <a:p>
            <a:r>
              <a:rPr lang="zh-CN" altLang="en-US" sz="1600" dirty="0"/>
              <a:t>我们新建如下一张产品库存表</a:t>
            </a:r>
            <a:r>
              <a:rPr lang="zh-CN" altLang="en-US" sz="1600" dirty="0" smtClean="0"/>
              <a:t>：</a:t>
            </a:r>
            <a:endParaRPr lang="zh-CN" altLang="en-US" sz="1600" dirty="0"/>
          </a:p>
        </p:txBody>
      </p:sp>
    </p:spTree>
    <p:extLst>
      <p:ext uri="{BB962C8B-B14F-4D97-AF65-F5344CB8AC3E}">
        <p14:creationId xmlns:p14="http://schemas.microsoft.com/office/powerpoint/2010/main" val="41417833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85800" y="304800"/>
            <a:ext cx="1467068" cy="369332"/>
          </a:xfrm>
          <a:prstGeom prst="rect">
            <a:avLst/>
          </a:prstGeom>
          <a:noFill/>
        </p:spPr>
        <p:txBody>
          <a:bodyPr wrap="none" rtlCol="0">
            <a:spAutoFit/>
          </a:bodyPr>
          <a:lstStyle/>
          <a:p>
            <a:r>
              <a:rPr lang="en-US" altLang="zh-CN" dirty="0" smtClean="0"/>
              <a:t>Product.java</a:t>
            </a:r>
            <a:endParaRPr lang="zh-CN" altLang="en-US" dirty="0"/>
          </a:p>
        </p:txBody>
      </p:sp>
      <p:sp>
        <p:nvSpPr>
          <p:cNvPr id="11" name="Rectangle 5"/>
          <p:cNvSpPr>
            <a:spLocks noChangeArrowheads="1"/>
          </p:cNvSpPr>
          <p:nvPr/>
        </p:nvSpPr>
        <p:spPr bwMode="auto">
          <a:xfrm>
            <a:off x="990600" y="685800"/>
            <a:ext cx="5570756" cy="609397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t>/**</a:t>
            </a:r>
            <a:br>
              <a:rPr kumimoji="0" lang="zh-CN" altLang="zh-CN" sz="15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br>
            <a:r>
              <a:rPr kumimoji="0" lang="zh-CN" altLang="zh-CN" sz="15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t> * Created by maozy on 2018/4/14.</a:t>
            </a:r>
            <a:br>
              <a:rPr kumimoji="0" lang="zh-CN" altLang="zh-CN" sz="15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br>
            <a:r>
              <a:rPr kumimoji="0" lang="zh-CN" altLang="zh-CN" sz="15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t> */</a:t>
            </a:r>
            <a:br>
              <a:rPr kumimoji="0" lang="zh-CN" altLang="zh-CN" sz="15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br>
            <a:r>
              <a:rPr kumimoji="0" lang="zh-CN" altLang="zh-CN" sz="15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public class </a:t>
            </a:r>
            <a:r>
              <a:rPr kumimoji="0" lang="zh-CN" altLang="zh-CN" sz="15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Product {</a:t>
            </a:r>
            <a:br>
              <a:rPr kumimoji="0" lang="zh-CN" altLang="zh-CN" sz="15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5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r>
            <a:br>
              <a:rPr kumimoji="0" lang="zh-CN" altLang="zh-CN" sz="15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5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5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private </a:t>
            </a:r>
            <a:r>
              <a:rPr kumimoji="0" lang="zh-CN" altLang="zh-CN" sz="15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String </a:t>
            </a:r>
            <a:r>
              <a:rPr kumimoji="0" lang="zh-CN" altLang="zh-CN" sz="1500"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productCode</a:t>
            </a:r>
            <a:r>
              <a:rPr kumimoji="0" lang="zh-CN" altLang="zh-CN" sz="15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5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5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5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t>/**</a:t>
            </a:r>
            <a:br>
              <a:rPr kumimoji="0" lang="zh-CN" altLang="zh-CN" sz="15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br>
            <a:r>
              <a:rPr kumimoji="0" lang="zh-CN" altLang="zh-CN" sz="15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t>     * 商品名字</a:t>
            </a:r>
            <a:br>
              <a:rPr kumimoji="0" lang="zh-CN" altLang="zh-CN" sz="15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br>
            <a:r>
              <a:rPr kumimoji="0" lang="zh-CN" altLang="zh-CN" sz="15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t>     */</a:t>
            </a:r>
            <a:br>
              <a:rPr kumimoji="0" lang="zh-CN" altLang="zh-CN" sz="15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br>
            <a:r>
              <a:rPr kumimoji="0" lang="zh-CN" altLang="zh-CN" sz="15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t>    </a:t>
            </a:r>
            <a:r>
              <a:rPr kumimoji="0" lang="zh-CN" altLang="zh-CN" sz="15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private </a:t>
            </a:r>
            <a:r>
              <a:rPr kumimoji="0" lang="zh-CN" altLang="zh-CN" sz="15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String </a:t>
            </a:r>
            <a:r>
              <a:rPr kumimoji="0" lang="zh-CN" altLang="zh-CN" sz="1500"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productName</a:t>
            </a:r>
            <a:r>
              <a:rPr kumimoji="0" lang="zh-CN" altLang="zh-CN" sz="15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5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5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5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t>/**</a:t>
            </a:r>
            <a:br>
              <a:rPr kumimoji="0" lang="zh-CN" altLang="zh-CN" sz="15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br>
            <a:r>
              <a:rPr kumimoji="0" lang="zh-CN" altLang="zh-CN" sz="15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t>     * 库存数量</a:t>
            </a:r>
            <a:br>
              <a:rPr kumimoji="0" lang="zh-CN" altLang="zh-CN" sz="15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br>
            <a:r>
              <a:rPr kumimoji="0" lang="zh-CN" altLang="zh-CN" sz="15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t>     */</a:t>
            </a:r>
            <a:br>
              <a:rPr kumimoji="0" lang="zh-CN" altLang="zh-CN" sz="15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br>
            <a:r>
              <a:rPr kumimoji="0" lang="zh-CN" altLang="zh-CN" sz="15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t>    </a:t>
            </a:r>
            <a:r>
              <a:rPr kumimoji="0" lang="zh-CN" altLang="zh-CN" sz="15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private </a:t>
            </a:r>
            <a:r>
              <a:rPr kumimoji="0" lang="zh-CN" altLang="zh-CN" sz="15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Integer </a:t>
            </a:r>
            <a:r>
              <a:rPr kumimoji="0" lang="zh-CN" altLang="zh-CN" sz="1500"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remainingNumber</a:t>
            </a:r>
            <a:r>
              <a:rPr kumimoji="0" lang="zh-CN" altLang="zh-CN" sz="15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5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5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5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t>/*** 版本号*/</a:t>
            </a:r>
            <a:br>
              <a:rPr kumimoji="0" lang="zh-CN" altLang="zh-CN" sz="15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br>
            <a:r>
              <a:rPr kumimoji="0" lang="zh-CN" altLang="zh-CN" sz="15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t>    </a:t>
            </a:r>
            <a:r>
              <a:rPr kumimoji="0" lang="zh-CN" altLang="zh-CN" sz="15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private </a:t>
            </a:r>
            <a:r>
              <a:rPr kumimoji="0" lang="zh-CN" altLang="zh-CN" sz="15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Integer </a:t>
            </a:r>
            <a:r>
              <a:rPr kumimoji="0" lang="zh-CN" altLang="zh-CN" sz="1500"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version</a:t>
            </a:r>
            <a:r>
              <a:rPr kumimoji="0" lang="zh-CN" altLang="zh-CN" sz="15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5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5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r>
            <a:br>
              <a:rPr kumimoji="0" lang="zh-CN" altLang="zh-CN" sz="15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5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500"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t>@Override</a:t>
            </a:r>
            <a:br>
              <a:rPr kumimoji="0" lang="zh-CN" altLang="zh-CN" sz="1500"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br>
            <a:r>
              <a:rPr kumimoji="0" lang="zh-CN" altLang="zh-CN" sz="1500" b="0" i="0" u="none" strike="noStrike" cap="none" normalizeH="0" baseline="0" dirty="0" smtClean="0">
                <a:ln>
                  <a:noFill/>
                </a:ln>
                <a:solidFill>
                  <a:srgbClr val="BBB529"/>
                </a:solidFill>
                <a:effectLst/>
                <a:latin typeface="宋体" panose="02010600030101010101" pitchFamily="2" charset="-122"/>
                <a:ea typeface="宋体" panose="02010600030101010101" pitchFamily="2" charset="-122"/>
              </a:rPr>
              <a:t>    </a:t>
            </a:r>
            <a:r>
              <a:rPr kumimoji="0" lang="zh-CN" altLang="zh-CN" sz="15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public </a:t>
            </a:r>
            <a:r>
              <a:rPr kumimoji="0" lang="zh-CN" altLang="zh-CN" sz="15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String </a:t>
            </a:r>
            <a:r>
              <a:rPr kumimoji="0" lang="zh-CN" altLang="zh-CN" sz="1500" b="0" i="0" u="none" strike="noStrike" cap="none" normalizeH="0" baseline="0" dirty="0" smtClean="0">
                <a:ln>
                  <a:noFill/>
                </a:ln>
                <a:solidFill>
                  <a:srgbClr val="FFC66D"/>
                </a:solidFill>
                <a:effectLst/>
                <a:latin typeface="宋体" panose="02010600030101010101" pitchFamily="2" charset="-122"/>
                <a:ea typeface="宋体" panose="02010600030101010101" pitchFamily="2" charset="-122"/>
              </a:rPr>
              <a:t>toString</a:t>
            </a:r>
            <a:r>
              <a:rPr kumimoji="0" lang="zh-CN" altLang="zh-CN" sz="15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br>
              <a:rPr kumimoji="0" lang="zh-CN" altLang="zh-CN" sz="15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5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5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return </a:t>
            </a:r>
            <a:r>
              <a:rPr kumimoji="0" lang="zh-CN" altLang="zh-CN" sz="15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"Product{" </a:t>
            </a:r>
            <a:r>
              <a:rPr kumimoji="0" lang="zh-CN" altLang="zh-CN" sz="15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5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5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5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"productCode='" </a:t>
            </a:r>
            <a:r>
              <a:rPr kumimoji="0" lang="zh-CN" altLang="zh-CN" sz="15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500"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productCode </a:t>
            </a:r>
            <a:r>
              <a:rPr kumimoji="0" lang="zh-CN" altLang="zh-CN" sz="15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5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a:t>
            </a:r>
            <a:r>
              <a:rPr kumimoji="0" lang="zh-CN" altLang="zh-CN" sz="15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r>
              <a:rPr kumimoji="0" lang="zh-CN" altLang="zh-CN" sz="15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 </a:t>
            </a:r>
            <a:r>
              <a:rPr kumimoji="0" lang="zh-CN" altLang="zh-CN" sz="15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5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5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5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 productName='" </a:t>
            </a:r>
            <a:r>
              <a:rPr kumimoji="0" lang="zh-CN" altLang="zh-CN" sz="15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500"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productName </a:t>
            </a:r>
            <a:r>
              <a:rPr kumimoji="0" lang="zh-CN" altLang="zh-CN" sz="15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5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a:t>
            </a:r>
            <a:r>
              <a:rPr kumimoji="0" lang="zh-CN" altLang="zh-CN" sz="15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r>
              <a:rPr kumimoji="0" lang="zh-CN" altLang="zh-CN" sz="15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 </a:t>
            </a:r>
            <a:r>
              <a:rPr kumimoji="0" lang="zh-CN" altLang="zh-CN" sz="15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5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5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5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 remainingNumber=" </a:t>
            </a:r>
            <a:r>
              <a:rPr kumimoji="0" lang="zh-CN" altLang="zh-CN" sz="15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500"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remainingNumber </a:t>
            </a:r>
            <a:r>
              <a:rPr kumimoji="0" lang="zh-CN" altLang="zh-CN" sz="15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5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5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5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 version=" </a:t>
            </a:r>
            <a:r>
              <a:rPr kumimoji="0" lang="zh-CN" altLang="zh-CN" sz="15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500"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version </a:t>
            </a:r>
            <a:r>
              <a:rPr kumimoji="0" lang="zh-CN" altLang="zh-CN" sz="15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5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5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5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a:t>
            </a:r>
            <a:r>
              <a:rPr kumimoji="0" lang="zh-CN" altLang="zh-CN" sz="15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r>
            <a:br>
              <a:rPr kumimoji="0" lang="zh-CN" altLang="zh-CN" sz="15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5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5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662946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371600" y="1295400"/>
            <a:ext cx="6532558" cy="424731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t>/**</a:t>
            </a:r>
            <a:br>
              <a:rPr kumimoji="0" lang="zh-CN" altLang="zh-CN" sz="15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br>
            <a:r>
              <a:rPr kumimoji="0" lang="zh-CN" altLang="zh-CN" sz="15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t> * Created by maozy on 2018/4/14.</a:t>
            </a:r>
            <a:br>
              <a:rPr kumimoji="0" lang="zh-CN" altLang="zh-CN" sz="15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br>
            <a:r>
              <a:rPr kumimoji="0" lang="zh-CN" altLang="zh-CN" sz="15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t> */</a:t>
            </a:r>
            <a:br>
              <a:rPr kumimoji="0" lang="zh-CN" altLang="zh-CN" sz="15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br>
            <a:r>
              <a:rPr kumimoji="0" lang="zh-CN" altLang="zh-CN" sz="15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public interface </a:t>
            </a:r>
            <a:r>
              <a:rPr kumimoji="0" lang="zh-CN" altLang="zh-CN" sz="15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ProductService {</a:t>
            </a:r>
            <a:br>
              <a:rPr kumimoji="0" lang="zh-CN" altLang="zh-CN" sz="15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5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r>
            <a:br>
              <a:rPr kumimoji="0" lang="zh-CN" altLang="zh-CN" sz="15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5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5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t>/**</a:t>
            </a:r>
            <a:br>
              <a:rPr kumimoji="0" lang="zh-CN" altLang="zh-CN" sz="15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br>
            <a:r>
              <a:rPr kumimoji="0" lang="zh-CN" altLang="zh-CN" sz="15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t>     * 获取产品</a:t>
            </a:r>
            <a:br>
              <a:rPr kumimoji="0" lang="zh-CN" altLang="zh-CN" sz="15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br>
            <a:r>
              <a:rPr kumimoji="0" lang="zh-CN" altLang="zh-CN" sz="15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t>     * </a:t>
            </a:r>
            <a:r>
              <a:rPr kumimoji="0" lang="zh-CN" altLang="zh-CN" sz="1500" b="1"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t>@return</a:t>
            </a:r>
            <a:br>
              <a:rPr kumimoji="0" lang="zh-CN" altLang="zh-CN" sz="1500" b="1"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br>
            <a:r>
              <a:rPr kumimoji="0" lang="zh-CN" altLang="zh-CN" sz="1500" b="1"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t>     </a:t>
            </a:r>
            <a:r>
              <a:rPr kumimoji="0" lang="zh-CN" altLang="zh-CN" sz="15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t>*/</a:t>
            </a:r>
            <a:br>
              <a:rPr kumimoji="0" lang="zh-CN" altLang="zh-CN" sz="15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br>
            <a:r>
              <a:rPr kumimoji="0" lang="zh-CN" altLang="zh-CN" sz="15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t>    </a:t>
            </a:r>
            <a:r>
              <a:rPr kumimoji="0" lang="zh-CN" altLang="zh-CN" sz="15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Product </a:t>
            </a:r>
            <a:r>
              <a:rPr kumimoji="0" lang="zh-CN" altLang="zh-CN" sz="1500" b="0" i="0" u="none" strike="noStrike" cap="none" normalizeH="0" baseline="0" dirty="0" smtClean="0">
                <a:ln>
                  <a:noFill/>
                </a:ln>
                <a:solidFill>
                  <a:srgbClr val="FFC66D"/>
                </a:solidFill>
                <a:effectLst/>
                <a:latin typeface="宋体" panose="02010600030101010101" pitchFamily="2" charset="-122"/>
                <a:ea typeface="宋体" panose="02010600030101010101" pitchFamily="2" charset="-122"/>
              </a:rPr>
              <a:t>getProduct</a:t>
            </a:r>
            <a:r>
              <a:rPr kumimoji="0" lang="zh-CN" altLang="zh-CN" sz="15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(String productCode)</a:t>
            </a:r>
            <a:r>
              <a:rPr kumimoji="0" lang="zh-CN" altLang="zh-CN" sz="15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5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5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r>
            <a:br>
              <a:rPr kumimoji="0" lang="zh-CN" altLang="zh-CN" sz="15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5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5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t>/**</a:t>
            </a:r>
            <a:br>
              <a:rPr kumimoji="0" lang="zh-CN" altLang="zh-CN" sz="15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br>
            <a:r>
              <a:rPr kumimoji="0" lang="zh-CN" altLang="zh-CN" sz="15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t>     * 扣减库存</a:t>
            </a:r>
            <a:br>
              <a:rPr kumimoji="0" lang="zh-CN" altLang="zh-CN" sz="15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br>
            <a:r>
              <a:rPr kumimoji="0" lang="zh-CN" altLang="zh-CN" sz="15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t>     * </a:t>
            </a:r>
            <a:r>
              <a:rPr kumimoji="0" lang="zh-CN" altLang="zh-CN" sz="1500" b="1"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t>@param </a:t>
            </a:r>
            <a:r>
              <a:rPr kumimoji="0" lang="zh-CN" altLang="zh-CN" sz="1500" b="0" i="1" u="none" strike="noStrike" cap="none" normalizeH="0" baseline="0" dirty="0" smtClean="0">
                <a:ln>
                  <a:noFill/>
                </a:ln>
                <a:solidFill>
                  <a:srgbClr val="8A653B"/>
                </a:solidFill>
                <a:effectLst/>
                <a:latin typeface="宋体" panose="02010600030101010101" pitchFamily="2" charset="-122"/>
                <a:ea typeface="宋体" panose="02010600030101010101" pitchFamily="2" charset="-122"/>
              </a:rPr>
              <a:t>produtCode </a:t>
            </a:r>
            <a:r>
              <a:rPr kumimoji="0" lang="zh-CN" altLang="zh-CN" sz="15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t>产品编码</a:t>
            </a:r>
            <a:br>
              <a:rPr kumimoji="0" lang="zh-CN" altLang="zh-CN" sz="15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br>
            <a:r>
              <a:rPr kumimoji="0" lang="zh-CN" altLang="zh-CN" sz="15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t>     * </a:t>
            </a:r>
            <a:r>
              <a:rPr kumimoji="0" lang="zh-CN" altLang="zh-CN" sz="1500" b="1"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t>@param </a:t>
            </a:r>
            <a:r>
              <a:rPr kumimoji="0" lang="zh-CN" altLang="zh-CN" sz="1500" b="0" i="1" u="none" strike="noStrike" cap="none" normalizeH="0" baseline="0" dirty="0" smtClean="0">
                <a:ln>
                  <a:noFill/>
                </a:ln>
                <a:solidFill>
                  <a:srgbClr val="8A653B"/>
                </a:solidFill>
                <a:effectLst/>
                <a:latin typeface="宋体" panose="02010600030101010101" pitchFamily="2" charset="-122"/>
                <a:ea typeface="宋体" panose="02010600030101010101" pitchFamily="2" charset="-122"/>
              </a:rPr>
              <a:t>decreaseNum </a:t>
            </a:r>
            <a:r>
              <a:rPr kumimoji="0" lang="zh-CN" altLang="zh-CN" sz="15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t>扣减数量</a:t>
            </a:r>
            <a:br>
              <a:rPr kumimoji="0" lang="zh-CN" altLang="zh-CN" sz="15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br>
            <a:r>
              <a:rPr kumimoji="0" lang="zh-CN" altLang="zh-CN" sz="15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t>     */</a:t>
            </a:r>
            <a:br>
              <a:rPr kumimoji="0" lang="zh-CN" altLang="zh-CN" sz="15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br>
            <a:r>
              <a:rPr kumimoji="0" lang="zh-CN" altLang="zh-CN" sz="15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t>    </a:t>
            </a:r>
            <a:r>
              <a:rPr kumimoji="0" lang="zh-CN" altLang="zh-CN" sz="15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boolean </a:t>
            </a:r>
            <a:r>
              <a:rPr kumimoji="0" lang="zh-CN" altLang="zh-CN" sz="1500" b="0" i="0" u="none" strike="noStrike" cap="none" normalizeH="0" baseline="0" dirty="0" smtClean="0">
                <a:ln>
                  <a:noFill/>
                </a:ln>
                <a:solidFill>
                  <a:srgbClr val="FFC66D"/>
                </a:solidFill>
                <a:effectLst/>
                <a:latin typeface="宋体" panose="02010600030101010101" pitchFamily="2" charset="-122"/>
                <a:ea typeface="宋体" panose="02010600030101010101" pitchFamily="2" charset="-122"/>
              </a:rPr>
              <a:t>updateGoodCAS</a:t>
            </a:r>
            <a:r>
              <a:rPr kumimoji="0" lang="zh-CN" altLang="zh-CN" sz="15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(String produtCode</a:t>
            </a:r>
            <a:r>
              <a:rPr kumimoji="0" lang="zh-CN" altLang="zh-CN" sz="15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5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Integer decreaseNum)</a:t>
            </a:r>
            <a:r>
              <a:rPr kumimoji="0" lang="zh-CN" altLang="zh-CN" sz="15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5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5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3" name="文本框 2"/>
          <p:cNvSpPr txBox="1"/>
          <p:nvPr/>
        </p:nvSpPr>
        <p:spPr>
          <a:xfrm>
            <a:off x="1295400" y="685800"/>
            <a:ext cx="2236510" cy="369332"/>
          </a:xfrm>
          <a:prstGeom prst="rect">
            <a:avLst/>
          </a:prstGeom>
          <a:noFill/>
        </p:spPr>
        <p:txBody>
          <a:bodyPr wrap="none" rtlCol="0">
            <a:spAutoFit/>
          </a:bodyPr>
          <a:lstStyle/>
          <a:p>
            <a:r>
              <a:rPr lang="en-US" altLang="zh-CN" dirty="0" smtClean="0"/>
              <a:t>ProductService.java</a:t>
            </a:r>
            <a:endParaRPr lang="zh-CN" altLang="en-US" dirty="0"/>
          </a:p>
        </p:txBody>
      </p:sp>
    </p:spTree>
    <p:extLst>
      <p:ext uri="{BB962C8B-B14F-4D97-AF65-F5344CB8AC3E}">
        <p14:creationId xmlns:p14="http://schemas.microsoft.com/office/powerpoint/2010/main" val="41229698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 y="1219200"/>
            <a:ext cx="8534400" cy="470898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2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t>* Created by maozy on 2018/4/14.</a:t>
            </a:r>
            <a:br>
              <a:rPr kumimoji="0" lang="zh-CN" altLang="zh-CN" sz="12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br>
            <a:r>
              <a:rPr kumimoji="0" lang="zh-CN" altLang="zh-CN" sz="12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t> */</a:t>
            </a:r>
            <a:br>
              <a:rPr kumimoji="0" lang="zh-CN" altLang="zh-CN" sz="12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public class </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ProductServiceImpl </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implements </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ProductService {</a:t>
            </a:r>
            <a:b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2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t>/**模拟产品库存*/</a:t>
            </a:r>
            <a:br>
              <a:rPr kumimoji="0" lang="zh-CN" altLang="zh-CN" sz="12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br>
            <a:r>
              <a:rPr kumimoji="0" lang="zh-CN" altLang="zh-CN" sz="12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private static final </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Product </a:t>
            </a:r>
            <a:r>
              <a:rPr kumimoji="0" lang="zh-CN" altLang="zh-CN" sz="1200" b="0" i="1"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PRODUCT </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new </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Product(</a:t>
            </a:r>
            <a:r>
              <a:rPr kumimoji="0" lang="zh-CN" altLang="zh-CN" sz="12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"10001"</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"iPhone X"</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10</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1</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public </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Product </a:t>
            </a:r>
            <a:r>
              <a:rPr kumimoji="0" lang="zh-CN" altLang="zh-CN" sz="1200" b="0" i="0" u="none" strike="noStrike" cap="none" normalizeH="0" baseline="0" dirty="0" smtClean="0">
                <a:ln>
                  <a:noFill/>
                </a:ln>
                <a:solidFill>
                  <a:srgbClr val="FFC66D"/>
                </a:solidFill>
                <a:effectLst/>
                <a:latin typeface="宋体" panose="02010600030101010101" pitchFamily="2" charset="-122"/>
                <a:ea typeface="宋体" panose="02010600030101010101" pitchFamily="2" charset="-122"/>
              </a:rPr>
              <a:t>getProduct</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(String productCode) {</a:t>
            </a:r>
            <a:b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return </a:t>
            </a:r>
            <a:r>
              <a:rPr kumimoji="0" lang="zh-CN" altLang="zh-CN" sz="1200" b="0" i="1"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PRODUCT</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public boolean </a:t>
            </a:r>
            <a:r>
              <a:rPr kumimoji="0" lang="zh-CN" altLang="zh-CN" sz="1200" b="0" i="0" u="none" strike="noStrike" cap="none" normalizeH="0" baseline="0" dirty="0" smtClean="0">
                <a:ln>
                  <a:noFill/>
                </a:ln>
                <a:solidFill>
                  <a:srgbClr val="FFC66D"/>
                </a:solidFill>
                <a:effectLst/>
                <a:latin typeface="宋体" panose="02010600030101010101" pitchFamily="2" charset="-122"/>
                <a:ea typeface="宋体" panose="02010600030101010101" pitchFamily="2" charset="-122"/>
              </a:rPr>
              <a:t>updateGoodCAS</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(String produtCode</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Integer decreaseNum) {</a:t>
            </a:r>
            <a:b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Product product = getProduct(produtCode)</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System.</a:t>
            </a:r>
            <a:r>
              <a:rPr kumimoji="0" lang="zh-CN" altLang="zh-CN" sz="1200" b="0" i="1"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out</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.println(</a:t>
            </a:r>
            <a:r>
              <a:rPr kumimoji="0" lang="zh-CN" altLang="zh-CN" sz="12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"线程" </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Thread.</a:t>
            </a:r>
            <a:r>
              <a:rPr kumimoji="0" lang="zh-CN" altLang="zh-CN" sz="1200" b="0" i="1"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currentThread</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().getName() + </a:t>
            </a:r>
            <a:r>
              <a:rPr kumimoji="0" lang="zh-CN" altLang="zh-CN" sz="12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"获取产品信息：" </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product)</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Integer remainingNumber = product.getRemainingNumber()</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Integer version = product.getVersion()</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try </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{Thread.</a:t>
            </a:r>
            <a:r>
              <a:rPr kumimoji="0" lang="zh-CN" altLang="zh-CN" sz="1200" b="0" i="1"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sleep</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200"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1000</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catch </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(InterruptedException e) {e.printStackTrace()</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System.</a:t>
            </a:r>
            <a:r>
              <a:rPr kumimoji="0" lang="zh-CN" altLang="zh-CN" sz="1200" b="0" i="1"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out</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.println(</a:t>
            </a:r>
            <a:r>
              <a:rPr kumimoji="0" lang="zh-CN" altLang="zh-CN" sz="12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"线程" </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Thread.</a:t>
            </a:r>
            <a:r>
              <a:rPr kumimoji="0" lang="zh-CN" altLang="zh-CN" sz="1200" b="0" i="1"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currentThread</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().getName() + </a:t>
            </a:r>
            <a:r>
              <a:rPr kumimoji="0" lang="zh-CN" altLang="zh-CN" sz="12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"请求扣减库存量：" </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decreaseNum)</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if </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200" b="0" i="1"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PRODUCT</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.getVersion() == version) { </a:t>
            </a:r>
            <a:r>
              <a:rPr kumimoji="0" lang="zh-CN" altLang="zh-CN" sz="12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//版本号没变，才去扣减</a:t>
            </a:r>
            <a:br>
              <a:rPr kumimoji="0" lang="zh-CN" altLang="zh-CN" sz="12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a:t>
            </a:r>
            <a:r>
              <a:rPr kumimoji="0" lang="zh-CN" altLang="zh-CN" sz="1200" b="0" i="1"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PRODUCT</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.setRemainingNumber(remainingNumber - decreaseNum)</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200" b="0" i="1"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PRODUCT</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.setVersion(version + </a:t>
            </a:r>
            <a:r>
              <a:rPr kumimoji="0" lang="zh-CN" altLang="zh-CN" sz="1200"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1</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System.</a:t>
            </a:r>
            <a:r>
              <a:rPr kumimoji="0" lang="zh-CN" altLang="zh-CN" sz="1200" b="0" i="1"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out</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.println(</a:t>
            </a:r>
            <a:r>
              <a:rPr kumimoji="0" lang="zh-CN" altLang="zh-CN" sz="12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"线程" </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Thread.</a:t>
            </a:r>
            <a:r>
              <a:rPr kumimoji="0" lang="zh-CN" altLang="zh-CN" sz="1200" b="0" i="1"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currentThread</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().getName() + </a:t>
            </a:r>
            <a:r>
              <a:rPr kumimoji="0" lang="zh-CN" altLang="zh-CN" sz="12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"扣减库存成功"</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return true;</a:t>
            </a:r>
            <a:b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else </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System.</a:t>
            </a:r>
            <a:r>
              <a:rPr kumimoji="0" lang="zh-CN" altLang="zh-CN" sz="1200" b="0" i="1"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out</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.println(</a:t>
            </a:r>
            <a:r>
              <a:rPr kumimoji="0" lang="zh-CN" altLang="zh-CN" sz="12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"线程" </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Thread.</a:t>
            </a:r>
            <a:r>
              <a:rPr kumimoji="0" lang="zh-CN" altLang="zh-CN" sz="1200" b="0" i="1"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currentThread</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().getName() + </a:t>
            </a:r>
            <a:r>
              <a:rPr kumimoji="0" lang="zh-CN" altLang="zh-CN" sz="12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"扣减库存失败"</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return false</a:t>
            </a:r>
            <a:r>
              <a:rPr kumimoji="0" lang="en-US"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r>
            <a:b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endParaRPr kumimoji="0" lang="zh-CN" altLang="zh-CN" sz="1200" b="0" i="0" u="none" strike="noStrike" cap="none" normalizeH="0" baseline="0" dirty="0" smtClean="0">
              <a:ln>
                <a:noFill/>
              </a:ln>
              <a:solidFill>
                <a:schemeClr val="tx1"/>
              </a:solidFill>
              <a:effectLst/>
              <a:latin typeface="Arial" panose="020B0604020202020204" pitchFamily="34" charset="0"/>
            </a:endParaRPr>
          </a:p>
        </p:txBody>
      </p:sp>
      <p:sp>
        <p:nvSpPr>
          <p:cNvPr id="3" name="文本框 2"/>
          <p:cNvSpPr txBox="1"/>
          <p:nvPr/>
        </p:nvSpPr>
        <p:spPr>
          <a:xfrm>
            <a:off x="685800" y="685800"/>
            <a:ext cx="2672527" cy="369332"/>
          </a:xfrm>
          <a:prstGeom prst="rect">
            <a:avLst/>
          </a:prstGeom>
          <a:noFill/>
        </p:spPr>
        <p:txBody>
          <a:bodyPr wrap="none" rtlCol="0">
            <a:spAutoFit/>
          </a:bodyPr>
          <a:lstStyle/>
          <a:p>
            <a:r>
              <a:rPr lang="en-US" altLang="zh-CN" dirty="0" smtClean="0"/>
              <a:t>ProductServiceImpl.java</a:t>
            </a:r>
            <a:endParaRPr lang="zh-CN" altLang="en-US" dirty="0"/>
          </a:p>
        </p:txBody>
      </p:sp>
    </p:spTree>
    <p:extLst>
      <p:ext uri="{BB962C8B-B14F-4D97-AF65-F5344CB8AC3E}">
        <p14:creationId xmlns:p14="http://schemas.microsoft.com/office/powerpoint/2010/main" val="8996472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38200" y="609600"/>
            <a:ext cx="2659767" cy="369332"/>
          </a:xfrm>
          <a:prstGeom prst="rect">
            <a:avLst/>
          </a:prstGeom>
          <a:noFill/>
        </p:spPr>
        <p:txBody>
          <a:bodyPr wrap="none" rtlCol="0">
            <a:spAutoFit/>
          </a:bodyPr>
          <a:lstStyle/>
          <a:p>
            <a:r>
              <a:rPr lang="en-US" altLang="zh-CN" dirty="0"/>
              <a:t>ProductServiceTest.java</a:t>
            </a:r>
            <a:endParaRPr lang="zh-CN" altLang="en-US" dirty="0"/>
          </a:p>
        </p:txBody>
      </p:sp>
      <p:sp>
        <p:nvSpPr>
          <p:cNvPr id="4" name="Rectangle 2"/>
          <p:cNvSpPr>
            <a:spLocks noChangeArrowheads="1"/>
          </p:cNvSpPr>
          <p:nvPr/>
        </p:nvSpPr>
        <p:spPr bwMode="auto">
          <a:xfrm>
            <a:off x="914400" y="1143000"/>
            <a:ext cx="7109639" cy="517064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t>/**</a:t>
            </a:r>
            <a:br>
              <a:rPr kumimoji="0" lang="zh-CN" altLang="zh-CN" sz="15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br>
            <a:r>
              <a:rPr kumimoji="0" lang="zh-CN" altLang="zh-CN" sz="15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t> * Created by maozy on 2018/4/14.</a:t>
            </a:r>
            <a:br>
              <a:rPr kumimoji="0" lang="zh-CN" altLang="zh-CN" sz="15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br>
            <a:r>
              <a:rPr kumimoji="0" lang="zh-CN" altLang="zh-CN" sz="15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t> */</a:t>
            </a:r>
            <a:br>
              <a:rPr kumimoji="0" lang="zh-CN" altLang="zh-CN" sz="15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br>
            <a:r>
              <a:rPr kumimoji="0" lang="zh-CN" altLang="zh-CN" sz="15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public class </a:t>
            </a:r>
            <a:r>
              <a:rPr kumimoji="0" lang="zh-CN" altLang="zh-CN" sz="15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ProductServiceTest {</a:t>
            </a:r>
            <a:br>
              <a:rPr kumimoji="0" lang="zh-CN" altLang="zh-CN" sz="15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5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r>
            <a:br>
              <a:rPr kumimoji="0" lang="zh-CN" altLang="zh-CN" sz="15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5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5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public static void </a:t>
            </a:r>
            <a:r>
              <a:rPr kumimoji="0" lang="zh-CN" altLang="zh-CN" sz="1500" b="0" i="0" u="none" strike="noStrike" cap="none" normalizeH="0" baseline="0" dirty="0" smtClean="0">
                <a:ln>
                  <a:noFill/>
                </a:ln>
                <a:solidFill>
                  <a:srgbClr val="FFC66D"/>
                </a:solidFill>
                <a:effectLst/>
                <a:latin typeface="宋体" panose="02010600030101010101" pitchFamily="2" charset="-122"/>
                <a:ea typeface="宋体" panose="02010600030101010101" pitchFamily="2" charset="-122"/>
              </a:rPr>
              <a:t>main</a:t>
            </a:r>
            <a:r>
              <a:rPr kumimoji="0" lang="zh-CN" altLang="zh-CN" sz="15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(String[] args) </a:t>
            </a:r>
            <a:r>
              <a:rPr kumimoji="0" lang="zh-CN" altLang="zh-CN" sz="15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throws </a:t>
            </a:r>
            <a:r>
              <a:rPr kumimoji="0" lang="zh-CN" altLang="zh-CN" sz="15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InterruptedException {</a:t>
            </a:r>
            <a:br>
              <a:rPr kumimoji="0" lang="zh-CN" altLang="zh-CN" sz="15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5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r>
            <a:br>
              <a:rPr kumimoji="0" lang="zh-CN" altLang="zh-CN" sz="15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5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5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final </a:t>
            </a:r>
            <a:r>
              <a:rPr kumimoji="0" lang="zh-CN" altLang="zh-CN" sz="15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ProductService productService = </a:t>
            </a:r>
            <a:r>
              <a:rPr kumimoji="0" lang="zh-CN" altLang="zh-CN" sz="15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new </a:t>
            </a:r>
            <a:r>
              <a:rPr kumimoji="0" lang="zh-CN" altLang="zh-CN" sz="15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ProductServiceImpl()</a:t>
            </a:r>
            <a:r>
              <a:rPr kumimoji="0" lang="zh-CN" altLang="zh-CN" sz="15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5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5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r>
            <a:br>
              <a:rPr kumimoji="0" lang="zh-CN" altLang="zh-CN" sz="15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5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final </a:t>
            </a:r>
            <a:r>
              <a:rPr kumimoji="0" lang="zh-CN" altLang="zh-CN" sz="15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String productCode = </a:t>
            </a:r>
            <a:r>
              <a:rPr kumimoji="0" lang="zh-CN" altLang="zh-CN" sz="15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"10001"</a:t>
            </a:r>
            <a:r>
              <a:rPr kumimoji="0" lang="zh-CN" altLang="zh-CN" sz="15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5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5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5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Thread thread = </a:t>
            </a:r>
            <a:r>
              <a:rPr kumimoji="0" lang="zh-CN" altLang="zh-CN" sz="15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new </a:t>
            </a:r>
            <a:r>
              <a:rPr kumimoji="0" lang="zh-CN" altLang="zh-CN" sz="15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Thread(</a:t>
            </a:r>
            <a:r>
              <a:rPr kumimoji="0" lang="zh-CN" altLang="zh-CN" sz="15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new </a:t>
            </a:r>
            <a:r>
              <a:rPr kumimoji="0" lang="zh-CN" altLang="zh-CN" sz="15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Runnable() {</a:t>
            </a:r>
            <a:br>
              <a:rPr kumimoji="0" lang="zh-CN" altLang="zh-CN" sz="15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5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5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public void </a:t>
            </a:r>
            <a:r>
              <a:rPr kumimoji="0" lang="zh-CN" altLang="zh-CN" sz="1500" b="0" i="0" u="none" strike="noStrike" cap="none" normalizeH="0" baseline="0" dirty="0" smtClean="0">
                <a:ln>
                  <a:noFill/>
                </a:ln>
                <a:solidFill>
                  <a:srgbClr val="FFC66D"/>
                </a:solidFill>
                <a:effectLst/>
                <a:latin typeface="宋体" panose="02010600030101010101" pitchFamily="2" charset="-122"/>
                <a:ea typeface="宋体" panose="02010600030101010101" pitchFamily="2" charset="-122"/>
              </a:rPr>
              <a:t>run</a:t>
            </a:r>
            <a:r>
              <a:rPr kumimoji="0" lang="zh-CN" altLang="zh-CN" sz="15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br>
              <a:rPr kumimoji="0" lang="zh-CN" altLang="zh-CN" sz="15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5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500" b="0" i="0" u="none" strike="noStrike" cap="none" normalizeH="0" baseline="0" dirty="0" smtClean="0">
                <a:ln>
                  <a:noFill/>
                </a:ln>
                <a:solidFill>
                  <a:srgbClr val="B389C5"/>
                </a:solidFill>
                <a:effectLst/>
                <a:latin typeface="宋体" panose="02010600030101010101" pitchFamily="2" charset="-122"/>
                <a:ea typeface="宋体" panose="02010600030101010101" pitchFamily="2" charset="-122"/>
              </a:rPr>
              <a:t>productService</a:t>
            </a:r>
            <a:r>
              <a:rPr kumimoji="0" lang="zh-CN" altLang="zh-CN" sz="15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.updateGoodCAS(</a:t>
            </a:r>
            <a:r>
              <a:rPr kumimoji="0" lang="zh-CN" altLang="zh-CN" sz="1500" b="0" i="0" u="none" strike="noStrike" cap="none" normalizeH="0" baseline="0" dirty="0" smtClean="0">
                <a:ln>
                  <a:noFill/>
                </a:ln>
                <a:solidFill>
                  <a:srgbClr val="B389C5"/>
                </a:solidFill>
                <a:effectLst/>
                <a:latin typeface="宋体" panose="02010600030101010101" pitchFamily="2" charset="-122"/>
                <a:ea typeface="宋体" panose="02010600030101010101" pitchFamily="2" charset="-122"/>
              </a:rPr>
              <a:t>productCode</a:t>
            </a:r>
            <a:r>
              <a:rPr kumimoji="0" lang="zh-CN" altLang="zh-CN" sz="15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500"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3</a:t>
            </a:r>
            <a:r>
              <a:rPr kumimoji="0" lang="zh-CN" altLang="zh-CN" sz="15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5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5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5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5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5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5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5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5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5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r>
            <a:br>
              <a:rPr kumimoji="0" lang="zh-CN" altLang="zh-CN" sz="15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5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5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thread.start()</a:t>
            </a:r>
            <a:r>
              <a:rPr kumimoji="0" lang="zh-CN" altLang="zh-CN" sz="15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5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5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5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productService.updateGoodCAS(productCode</a:t>
            </a:r>
            <a:r>
              <a:rPr kumimoji="0" lang="zh-CN" altLang="zh-CN" sz="15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500"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2</a:t>
            </a:r>
            <a:r>
              <a:rPr kumimoji="0" lang="zh-CN" altLang="zh-CN" sz="15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5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5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5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5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thread.join()</a:t>
            </a:r>
            <a:r>
              <a:rPr lang="en-US" altLang="zh-CN" sz="1500" dirty="0">
                <a:solidFill>
                  <a:srgbClr val="CC7832"/>
                </a:solidFill>
                <a:effectLst/>
                <a:latin typeface="宋体" panose="02010600030101010101" pitchFamily="2" charset="-122"/>
                <a:ea typeface="宋体" panose="02010600030101010101" pitchFamily="2" charset="-122"/>
              </a:rPr>
              <a:t>;</a:t>
            </a:r>
            <a:r>
              <a:rPr kumimoji="0" lang="zh-CN" altLang="zh-CN" sz="15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r>
            <a:br>
              <a:rPr kumimoji="0" lang="zh-CN" altLang="zh-CN" sz="15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5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5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System.</a:t>
            </a:r>
            <a:r>
              <a:rPr kumimoji="0" lang="zh-CN" altLang="zh-CN" sz="1500" b="0" i="1"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out</a:t>
            </a:r>
            <a:r>
              <a:rPr kumimoji="0" lang="zh-CN" altLang="zh-CN" sz="15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.println(productService.getProduct(productCode))</a:t>
            </a:r>
            <a:r>
              <a:rPr kumimoji="0" lang="zh-CN" altLang="zh-CN" sz="15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5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5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r>
            <a:br>
              <a:rPr kumimoji="0" lang="zh-CN" altLang="zh-CN" sz="15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5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5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44057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97820" y="1219200"/>
            <a:ext cx="3223961" cy="369332"/>
          </a:xfrm>
          <a:prstGeom prst="rect">
            <a:avLst/>
          </a:prstGeom>
          <a:noFill/>
        </p:spPr>
        <p:txBody>
          <a:bodyPr wrap="none" rtlCol="0">
            <a:spAutoFit/>
          </a:bodyPr>
          <a:lstStyle/>
          <a:p>
            <a:r>
              <a:rPr lang="zh-CN" altLang="en-US" dirty="0" smtClean="0"/>
              <a:t>运行</a:t>
            </a:r>
            <a:r>
              <a:rPr lang="en-US" altLang="zh-CN" dirty="0" smtClean="0"/>
              <a:t>main</a:t>
            </a:r>
            <a:r>
              <a:rPr lang="zh-CN" altLang="en-US" dirty="0" smtClean="0"/>
              <a:t>方法，模拟扣库存：</a:t>
            </a:r>
            <a:endParaRPr lang="zh-CN" altLang="en-US" dirty="0"/>
          </a:p>
        </p:txBody>
      </p:sp>
      <p:pic>
        <p:nvPicPr>
          <p:cNvPr id="6" name="图片 5"/>
          <p:cNvPicPr>
            <a:picLocks noChangeAspect="1"/>
          </p:cNvPicPr>
          <p:nvPr/>
        </p:nvPicPr>
        <p:blipFill>
          <a:blip r:embed="rId3"/>
          <a:stretch>
            <a:fillRect/>
          </a:stretch>
        </p:blipFill>
        <p:spPr>
          <a:xfrm>
            <a:off x="685800" y="1752600"/>
            <a:ext cx="7352381" cy="2361905"/>
          </a:xfrm>
          <a:prstGeom prst="rect">
            <a:avLst/>
          </a:prstGeom>
        </p:spPr>
      </p:pic>
      <p:sp>
        <p:nvSpPr>
          <p:cNvPr id="7" name="文本框 6"/>
          <p:cNvSpPr txBox="1"/>
          <p:nvPr/>
        </p:nvSpPr>
        <p:spPr>
          <a:xfrm>
            <a:off x="685800" y="4724400"/>
            <a:ext cx="6899646" cy="1384995"/>
          </a:xfrm>
          <a:prstGeom prst="rect">
            <a:avLst/>
          </a:prstGeom>
          <a:noFill/>
        </p:spPr>
        <p:txBody>
          <a:bodyPr wrap="none" rtlCol="0">
            <a:spAutoFit/>
          </a:bodyPr>
          <a:lstStyle/>
          <a:p>
            <a:pPr algn="l"/>
            <a:r>
              <a:rPr lang="zh-CN" altLang="en-US" sz="1400" dirty="0">
                <a:effectLst/>
              </a:rPr>
              <a:t>在</a:t>
            </a:r>
            <a:r>
              <a:rPr lang="en-US" altLang="zh-CN" sz="1400" dirty="0">
                <a:effectLst/>
              </a:rPr>
              <a:t>ProductServiceTest.java</a:t>
            </a:r>
            <a:r>
              <a:rPr lang="zh-CN" altLang="en-US" sz="1400" dirty="0">
                <a:effectLst/>
              </a:rPr>
              <a:t>的测试中</a:t>
            </a:r>
            <a:r>
              <a:rPr lang="en-US" altLang="zh-CN" sz="1400" dirty="0">
                <a:effectLst/>
              </a:rPr>
              <a:t>:</a:t>
            </a:r>
          </a:p>
          <a:p>
            <a:pPr algn="l"/>
            <a:r>
              <a:rPr lang="en-US" altLang="zh-CN" sz="1400" dirty="0">
                <a:effectLst/>
              </a:rPr>
              <a:t>1.</a:t>
            </a:r>
            <a:r>
              <a:rPr lang="zh-CN" altLang="en-US" sz="1400" dirty="0">
                <a:effectLst/>
              </a:rPr>
              <a:t>用户</a:t>
            </a:r>
            <a:r>
              <a:rPr lang="en-US" altLang="zh-CN" sz="1400" dirty="0">
                <a:effectLst/>
              </a:rPr>
              <a:t>(main)</a:t>
            </a:r>
            <a:r>
              <a:rPr lang="zh-CN" altLang="en-US" sz="1400" dirty="0">
                <a:effectLst/>
              </a:rPr>
              <a:t>和用户</a:t>
            </a:r>
            <a:r>
              <a:rPr lang="en-US" altLang="zh-CN" sz="1400" dirty="0">
                <a:effectLst/>
              </a:rPr>
              <a:t>(Thread-0)</a:t>
            </a:r>
            <a:r>
              <a:rPr lang="zh-CN" altLang="en-US" sz="1400" dirty="0">
                <a:effectLst/>
              </a:rPr>
              <a:t>同时查出</a:t>
            </a:r>
            <a:r>
              <a:rPr lang="en-US" altLang="zh-CN" sz="1400" dirty="0" err="1">
                <a:effectLst/>
              </a:rPr>
              <a:t>productCode</a:t>
            </a:r>
            <a:r>
              <a:rPr lang="en-US" altLang="zh-CN" sz="1400" dirty="0">
                <a:effectLst/>
              </a:rPr>
              <a:t>=10001</a:t>
            </a:r>
            <a:r>
              <a:rPr lang="zh-CN" altLang="en-US" sz="1400" dirty="0" smtClean="0">
                <a:effectLst/>
              </a:rPr>
              <a:t>的产品</a:t>
            </a:r>
            <a:r>
              <a:rPr lang="zh-CN" altLang="en-US" sz="1400" dirty="0">
                <a:effectLst/>
              </a:rPr>
              <a:t>的同一个版本信息</a:t>
            </a:r>
          </a:p>
          <a:p>
            <a:pPr algn="l"/>
            <a:r>
              <a:rPr lang="en-US" altLang="zh-CN" sz="1400" dirty="0">
                <a:effectLst/>
              </a:rPr>
              <a:t>2.</a:t>
            </a:r>
            <a:r>
              <a:rPr lang="zh-CN" altLang="en-US" sz="1400" dirty="0">
                <a:effectLst/>
              </a:rPr>
              <a:t>然后分别</a:t>
            </a:r>
            <a:r>
              <a:rPr lang="zh-CN" altLang="en-US" sz="1400" dirty="0" smtClean="0">
                <a:effectLst/>
              </a:rPr>
              <a:t>对产品</a:t>
            </a:r>
            <a:r>
              <a:rPr lang="zh-CN" altLang="en-US" sz="1400" dirty="0">
                <a:effectLst/>
              </a:rPr>
              <a:t>进行库存减</a:t>
            </a:r>
            <a:r>
              <a:rPr lang="en-US" altLang="zh-CN" sz="1400" dirty="0">
                <a:effectLst/>
              </a:rPr>
              <a:t>2</a:t>
            </a:r>
            <a:r>
              <a:rPr lang="zh-CN" altLang="en-US" sz="1400" dirty="0">
                <a:effectLst/>
              </a:rPr>
              <a:t>和减</a:t>
            </a:r>
            <a:r>
              <a:rPr lang="en-US" altLang="zh-CN" sz="1400" dirty="0">
                <a:effectLst/>
              </a:rPr>
              <a:t>3</a:t>
            </a:r>
            <a:r>
              <a:rPr lang="zh-CN" altLang="en-US" sz="1400" dirty="0">
                <a:effectLst/>
              </a:rPr>
              <a:t>的操作。</a:t>
            </a:r>
          </a:p>
          <a:p>
            <a:pPr algn="l"/>
            <a:r>
              <a:rPr lang="en-US" altLang="zh-CN" sz="1400" dirty="0">
                <a:effectLst/>
              </a:rPr>
              <a:t>3.</a:t>
            </a:r>
            <a:r>
              <a:rPr lang="zh-CN" altLang="en-US" sz="1400" dirty="0">
                <a:effectLst/>
              </a:rPr>
              <a:t>从输出的结果可以看出用户</a:t>
            </a:r>
            <a:r>
              <a:rPr lang="en-US" altLang="zh-CN" sz="1400" dirty="0">
                <a:effectLst/>
              </a:rPr>
              <a:t>(Thread-0)</a:t>
            </a:r>
            <a:r>
              <a:rPr lang="zh-CN" altLang="en-US" sz="1400" dirty="0">
                <a:effectLst/>
              </a:rPr>
              <a:t>的减库存操作成功了</a:t>
            </a:r>
            <a:r>
              <a:rPr lang="zh-CN" altLang="en-US" sz="1400" dirty="0" smtClean="0">
                <a:effectLst/>
              </a:rPr>
              <a:t>，产品</a:t>
            </a:r>
            <a:r>
              <a:rPr lang="zh-CN" altLang="en-US" sz="1400" dirty="0">
                <a:effectLst/>
              </a:rPr>
              <a:t>库存成功减去</a:t>
            </a:r>
            <a:r>
              <a:rPr lang="en-US" altLang="zh-CN" sz="1400" dirty="0">
                <a:effectLst/>
              </a:rPr>
              <a:t>3</a:t>
            </a:r>
          </a:p>
          <a:p>
            <a:pPr algn="l"/>
            <a:r>
              <a:rPr lang="en-US" altLang="zh-CN" sz="1400" dirty="0">
                <a:effectLst/>
              </a:rPr>
              <a:t>4.</a:t>
            </a:r>
            <a:r>
              <a:rPr lang="zh-CN" altLang="en-US" sz="1400" dirty="0">
                <a:effectLst/>
              </a:rPr>
              <a:t>而用户</a:t>
            </a:r>
            <a:r>
              <a:rPr lang="en-US" altLang="zh-CN" sz="1400" dirty="0">
                <a:effectLst/>
              </a:rPr>
              <a:t>(main)</a:t>
            </a:r>
            <a:r>
              <a:rPr lang="zh-CN" altLang="en-US" sz="1400" dirty="0">
                <a:effectLst/>
              </a:rPr>
              <a:t>提交减库存操作时，数据版本号已经改变，所以数据变更失败</a:t>
            </a:r>
          </a:p>
          <a:p>
            <a:pPr algn="l"/>
            <a:r>
              <a:rPr lang="zh-CN" altLang="en-US" sz="1400" dirty="0">
                <a:effectLst/>
              </a:rPr>
              <a:t>这样，我们就可以通过乐观锁机制保证在分布式场景下的数据一致性。</a:t>
            </a:r>
          </a:p>
        </p:txBody>
      </p:sp>
    </p:spTree>
    <p:extLst>
      <p:ext uri="{BB962C8B-B14F-4D97-AF65-F5344CB8AC3E}">
        <p14:creationId xmlns:p14="http://schemas.microsoft.com/office/powerpoint/2010/main" val="15643456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1"/>
          </p:nvPr>
        </p:nvSpPr>
        <p:spPr/>
        <p:txBody>
          <a:bodyPr/>
          <a:lstStyle/>
          <a:p>
            <a:fld id="{1EAD90CE-CA62-48F8-87DA-AA74ACBFB15B}" type="slidenum">
              <a:rPr lang="en-US" altLang="zh-CN" smtClean="0"/>
              <a:pPr/>
              <a:t>17</a:t>
            </a:fld>
            <a:endParaRPr lang="en-US" altLang="zh-CN"/>
          </a:p>
        </p:txBody>
      </p:sp>
      <p:sp>
        <p:nvSpPr>
          <p:cNvPr id="3" name="文本框 2"/>
          <p:cNvSpPr txBox="1"/>
          <p:nvPr/>
        </p:nvSpPr>
        <p:spPr>
          <a:xfrm>
            <a:off x="1085419" y="914400"/>
            <a:ext cx="7220381" cy="203132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l"/>
            <a:r>
              <a:rPr lang="zh-CN" altLang="en-US" dirty="0" smtClean="0"/>
              <a:t>小结：</a:t>
            </a:r>
            <a:endParaRPr lang="en-US" altLang="zh-CN" dirty="0" smtClean="0"/>
          </a:p>
          <a:p>
            <a:pPr algn="l"/>
            <a:r>
              <a:rPr lang="zh-CN" altLang="en-US" dirty="0" smtClean="0"/>
              <a:t>基于数据库的表来实现分布式锁，常见的有三种方式：</a:t>
            </a:r>
            <a:endParaRPr lang="en-US" altLang="zh-CN" dirty="0" smtClean="0"/>
          </a:p>
          <a:p>
            <a:pPr marL="342900" indent="-342900" algn="l">
              <a:buFont typeface="+mj-lt"/>
              <a:buAutoNum type="arabicPeriod"/>
            </a:pPr>
            <a:r>
              <a:rPr lang="zh-CN" altLang="en-US" dirty="0"/>
              <a:t>依赖</a:t>
            </a:r>
            <a:r>
              <a:rPr lang="zh-CN" altLang="en-US" dirty="0" smtClean="0"/>
              <a:t>一张锁表，通过判断表中的记录是否存在，来判断是否有锁存在，如果锁已经存在，则获取锁失败，反之，插入一条记录，返回获取锁</a:t>
            </a:r>
            <a:endParaRPr lang="en-US" altLang="zh-CN" dirty="0" smtClean="0"/>
          </a:p>
          <a:p>
            <a:pPr marL="342900" indent="-342900" algn="l">
              <a:buFont typeface="+mj-lt"/>
              <a:buAutoNum type="arabicPeriod"/>
            </a:pPr>
            <a:r>
              <a:rPr lang="zh-CN" altLang="en-US" dirty="0" smtClean="0"/>
              <a:t>悲观锁，基于数据库的锁机制，排他锁（</a:t>
            </a:r>
            <a:r>
              <a:rPr lang="en-US" altLang="zh-CN" dirty="0" smtClean="0"/>
              <a:t>for update</a:t>
            </a:r>
            <a:r>
              <a:rPr lang="zh-CN" altLang="en-US" dirty="0" smtClean="0"/>
              <a:t>）</a:t>
            </a:r>
            <a:endParaRPr lang="en-US" altLang="zh-CN" dirty="0" smtClean="0"/>
          </a:p>
          <a:p>
            <a:pPr marL="342900" indent="-342900" algn="l">
              <a:buFont typeface="+mj-lt"/>
              <a:buAutoNum type="arabicPeriod"/>
            </a:pPr>
            <a:r>
              <a:rPr lang="zh-CN" altLang="en-US" dirty="0" smtClean="0"/>
              <a:t>乐观锁，</a:t>
            </a:r>
            <a:r>
              <a:rPr lang="en-US" altLang="zh-CN" dirty="0" smtClean="0"/>
              <a:t>CAS</a:t>
            </a:r>
            <a:r>
              <a:rPr lang="zh-CN" altLang="en-US" dirty="0" smtClean="0"/>
              <a:t>机制</a:t>
            </a:r>
            <a:endParaRPr lang="zh-CN" altLang="en-US" dirty="0"/>
          </a:p>
        </p:txBody>
      </p:sp>
      <p:sp>
        <p:nvSpPr>
          <p:cNvPr id="7" name="文本框 6"/>
          <p:cNvSpPr txBox="1"/>
          <p:nvPr/>
        </p:nvSpPr>
        <p:spPr>
          <a:xfrm>
            <a:off x="1828800" y="4191000"/>
            <a:ext cx="4782078" cy="1138773"/>
          </a:xfrm>
          <a:prstGeom prst="rect">
            <a:avLst/>
          </a:prstGeom>
          <a:ln/>
        </p:spPr>
        <p:style>
          <a:lnRef idx="1">
            <a:schemeClr val="accent6"/>
          </a:lnRef>
          <a:fillRef idx="2">
            <a:schemeClr val="accent6"/>
          </a:fillRef>
          <a:effectRef idx="1">
            <a:schemeClr val="accent6"/>
          </a:effectRef>
          <a:fontRef idx="minor">
            <a:schemeClr val="dk1"/>
          </a:fontRef>
        </p:style>
        <p:txBody>
          <a:bodyPr wrap="none" rtlCol="0">
            <a:spAutoFit/>
          </a:bodyPr>
          <a:lstStyle/>
          <a:p>
            <a:pPr algn="l"/>
            <a:r>
              <a:rPr lang="zh-CN" altLang="en-US" dirty="0"/>
              <a:t>数据库实现分布式锁的优点</a:t>
            </a:r>
            <a:r>
              <a:rPr lang="en-US" altLang="zh-CN" dirty="0" smtClean="0"/>
              <a:t>:</a:t>
            </a:r>
          </a:p>
          <a:p>
            <a:pPr marL="285750" indent="-285750" algn="l">
              <a:buFont typeface="Wingdings" panose="05000000000000000000" pitchFamily="2" charset="2"/>
              <a:buChar char="l"/>
            </a:pPr>
            <a:r>
              <a:rPr lang="zh-CN" altLang="en-US" sz="1600" dirty="0"/>
              <a:t>直接借助数据库，容易</a:t>
            </a:r>
            <a:r>
              <a:rPr lang="zh-CN" altLang="en-US" sz="1600" dirty="0" smtClean="0"/>
              <a:t>理解</a:t>
            </a:r>
            <a:endParaRPr lang="en-US" altLang="zh-CN" sz="1600" dirty="0" smtClean="0"/>
          </a:p>
          <a:p>
            <a:pPr algn="l"/>
            <a:r>
              <a:rPr lang="zh-CN" altLang="en-US" dirty="0"/>
              <a:t>数据库实现分布式锁的缺点</a:t>
            </a:r>
            <a:r>
              <a:rPr lang="en-US" altLang="zh-CN" dirty="0" smtClean="0"/>
              <a:t>:</a:t>
            </a:r>
          </a:p>
          <a:p>
            <a:pPr marL="285750" indent="-285750" algn="l">
              <a:buFont typeface="Wingdings" panose="05000000000000000000" pitchFamily="2" charset="2"/>
              <a:buChar char="l"/>
            </a:pPr>
            <a:r>
              <a:rPr lang="zh-CN" altLang="en-US" sz="1600" dirty="0"/>
              <a:t>操作数据库需要一定的开销，性能问题需要考虑</a:t>
            </a:r>
          </a:p>
        </p:txBody>
      </p:sp>
    </p:spTree>
    <p:extLst>
      <p:ext uri="{BB962C8B-B14F-4D97-AF65-F5344CB8AC3E}">
        <p14:creationId xmlns:p14="http://schemas.microsoft.com/office/powerpoint/2010/main" val="30630015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a:xfrm>
            <a:off x="304800" y="381000"/>
            <a:ext cx="8001000" cy="563562"/>
          </a:xfrm>
        </p:spPr>
        <p:txBody>
          <a:bodyPr/>
          <a:lstStyle/>
          <a:p>
            <a:r>
              <a:rPr lang="en-US" altLang="zh-CN" b="1" dirty="0" smtClean="0">
                <a:effectLst>
                  <a:outerShdw blurRad="38100" dist="38100" dir="2700000" algn="tl">
                    <a:srgbClr val="000000">
                      <a:alpha val="43137"/>
                    </a:srgbClr>
                  </a:outerShdw>
                </a:effectLst>
              </a:rPr>
              <a:t>2.</a:t>
            </a:r>
            <a:r>
              <a:rPr lang="zh-CN" altLang="en-US" b="1" dirty="0" smtClean="0">
                <a:effectLst>
                  <a:outerShdw blurRad="38100" dist="38100" dir="2700000" algn="tl">
                    <a:srgbClr val="000000">
                      <a:alpha val="43137"/>
                    </a:srgbClr>
                  </a:outerShdw>
                </a:effectLst>
              </a:rPr>
              <a:t>基于缓存实现分布式锁</a:t>
            </a:r>
            <a:endParaRPr lang="zh-CN" altLang="zh-CN" b="1" dirty="0">
              <a:effectLst>
                <a:outerShdw blurRad="38100" dist="38100" dir="2700000" algn="tl">
                  <a:srgbClr val="000000">
                    <a:alpha val="43137"/>
                  </a:srgbClr>
                </a:outerShdw>
              </a:effectLst>
            </a:endParaRPr>
          </a:p>
        </p:txBody>
      </p:sp>
      <p:sp>
        <p:nvSpPr>
          <p:cNvPr id="2" name="文本框 1"/>
          <p:cNvSpPr txBox="1"/>
          <p:nvPr/>
        </p:nvSpPr>
        <p:spPr>
          <a:xfrm>
            <a:off x="1066800" y="2590800"/>
            <a:ext cx="6719732" cy="1200329"/>
          </a:xfrm>
          <a:prstGeom prst="rect">
            <a:avLst/>
          </a:prstGeom>
          <a:noFill/>
        </p:spPr>
        <p:txBody>
          <a:bodyPr wrap="square" rtlCol="0">
            <a:spAutoFit/>
          </a:bodyPr>
          <a:lstStyle/>
          <a:p>
            <a:pPr algn="l"/>
            <a:r>
              <a:rPr lang="zh-CN" altLang="en-US" dirty="0" smtClean="0">
                <a:effectLst/>
              </a:rPr>
              <a:t>       相比较</a:t>
            </a:r>
            <a:r>
              <a:rPr lang="zh-CN" altLang="en-US" dirty="0">
                <a:effectLst/>
              </a:rPr>
              <a:t>于基于数据库实现分布式锁的方案来说，基于缓存来实现在性能方面会表现的更好一点。而且很多缓存是可以集群部署的，可以解决单点问题</a:t>
            </a:r>
            <a:r>
              <a:rPr lang="zh-CN" altLang="en-US" dirty="0" smtClean="0">
                <a:effectLst/>
              </a:rPr>
              <a:t>。</a:t>
            </a:r>
            <a:endParaRPr lang="en-US" altLang="zh-CN" dirty="0">
              <a:effectLst/>
            </a:endParaRPr>
          </a:p>
          <a:p>
            <a:pPr algn="l"/>
            <a:r>
              <a:rPr lang="en-US" altLang="zh-CN" dirty="0" smtClean="0">
                <a:effectLst/>
              </a:rPr>
              <a:t>       </a:t>
            </a:r>
            <a:r>
              <a:rPr lang="zh-CN" altLang="en-US" dirty="0" smtClean="0">
                <a:effectLst/>
              </a:rPr>
              <a:t>常见的缓存产品有</a:t>
            </a:r>
            <a:r>
              <a:rPr lang="en-US" altLang="zh-CN" dirty="0" err="1" smtClean="0">
                <a:effectLst/>
              </a:rPr>
              <a:t>memcached</a:t>
            </a:r>
            <a:r>
              <a:rPr lang="zh-CN" altLang="en-US" dirty="0" smtClean="0">
                <a:effectLst/>
              </a:rPr>
              <a:t>、</a:t>
            </a:r>
            <a:r>
              <a:rPr lang="en-US" altLang="zh-CN" dirty="0" err="1" smtClean="0">
                <a:effectLst/>
              </a:rPr>
              <a:t>redis</a:t>
            </a:r>
            <a:endParaRPr lang="zh-CN" altLang="en-US" dirty="0">
              <a:effectLst/>
            </a:endParaRPr>
          </a:p>
        </p:txBody>
      </p:sp>
    </p:spTree>
    <p:extLst>
      <p:ext uri="{BB962C8B-B14F-4D97-AF65-F5344CB8AC3E}">
        <p14:creationId xmlns:p14="http://schemas.microsoft.com/office/powerpoint/2010/main" val="11129805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a:xfrm>
            <a:off x="304800" y="381000"/>
            <a:ext cx="8001000" cy="563562"/>
          </a:xfrm>
        </p:spPr>
        <p:txBody>
          <a:bodyPr/>
          <a:lstStyle/>
          <a:p>
            <a:r>
              <a:rPr lang="en-US" altLang="zh-CN" b="1" dirty="0" smtClean="0">
                <a:effectLst>
                  <a:outerShdw blurRad="38100" dist="38100" dir="2700000" algn="tl">
                    <a:srgbClr val="000000">
                      <a:alpha val="43137"/>
                    </a:srgbClr>
                  </a:outerShdw>
                </a:effectLst>
              </a:rPr>
              <a:t>2.1</a:t>
            </a:r>
            <a:r>
              <a:rPr lang="zh-CN" altLang="en-US" b="1" dirty="0" smtClean="0">
                <a:effectLst>
                  <a:outerShdw blurRad="38100" dist="38100" dir="2700000" algn="tl">
                    <a:srgbClr val="000000">
                      <a:alpha val="43137"/>
                    </a:srgbClr>
                  </a:outerShdw>
                </a:effectLst>
              </a:rPr>
              <a:t>基于</a:t>
            </a:r>
            <a:r>
              <a:rPr lang="en-US" altLang="zh-CN" b="1" dirty="0" err="1" smtClean="0">
                <a:effectLst>
                  <a:outerShdw blurRad="38100" dist="38100" dir="2700000" algn="tl">
                    <a:srgbClr val="000000">
                      <a:alpha val="43137"/>
                    </a:srgbClr>
                  </a:outerShdw>
                </a:effectLst>
              </a:rPr>
              <a:t>memcached</a:t>
            </a:r>
            <a:r>
              <a:rPr lang="zh-CN" altLang="en-US" b="1" dirty="0" smtClean="0">
                <a:effectLst>
                  <a:outerShdw blurRad="38100" dist="38100" dir="2700000" algn="tl">
                    <a:srgbClr val="000000">
                      <a:alpha val="43137"/>
                    </a:srgbClr>
                  </a:outerShdw>
                </a:effectLst>
              </a:rPr>
              <a:t>实现分布式锁</a:t>
            </a:r>
            <a:endParaRPr lang="zh-CN" altLang="zh-CN" b="1" dirty="0">
              <a:effectLst>
                <a:outerShdw blurRad="38100" dist="38100" dir="2700000" algn="tl">
                  <a:srgbClr val="000000">
                    <a:alpha val="43137"/>
                  </a:srgbClr>
                </a:outerShdw>
              </a:effectLst>
            </a:endParaRPr>
          </a:p>
        </p:txBody>
      </p:sp>
      <p:sp>
        <p:nvSpPr>
          <p:cNvPr id="2" name="文本框 1"/>
          <p:cNvSpPr txBox="1"/>
          <p:nvPr/>
        </p:nvSpPr>
        <p:spPr>
          <a:xfrm>
            <a:off x="434616" y="990600"/>
            <a:ext cx="8328383" cy="132343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l"/>
            <a:r>
              <a:rPr lang="zh-CN" altLang="en-US" sz="1600" dirty="0" smtClean="0">
                <a:effectLst/>
              </a:rPr>
              <a:t>       </a:t>
            </a:r>
            <a:r>
              <a:rPr lang="en-US" altLang="zh-CN" sz="1600" dirty="0" err="1">
                <a:effectLst/>
              </a:rPr>
              <a:t>Memcached</a:t>
            </a:r>
            <a:r>
              <a:rPr lang="zh-CN" altLang="en-US" sz="1600" dirty="0">
                <a:effectLst/>
              </a:rPr>
              <a:t>可以使用</a:t>
            </a:r>
            <a:r>
              <a:rPr lang="en-US" altLang="zh-CN" sz="1600" dirty="0">
                <a:effectLst/>
              </a:rPr>
              <a:t>add</a:t>
            </a:r>
            <a:r>
              <a:rPr lang="zh-CN" altLang="en-US" sz="1600" dirty="0">
                <a:effectLst/>
              </a:rPr>
              <a:t>命令，该命令只有</a:t>
            </a:r>
            <a:r>
              <a:rPr lang="en-US" altLang="zh-CN" sz="1600" dirty="0">
                <a:effectLst/>
              </a:rPr>
              <a:t>KEY</a:t>
            </a:r>
            <a:r>
              <a:rPr lang="zh-CN" altLang="en-US" sz="1600" dirty="0">
                <a:effectLst/>
              </a:rPr>
              <a:t>不存在时，才进行添加</a:t>
            </a:r>
            <a:r>
              <a:rPr lang="zh-CN" altLang="en-US" sz="1600" dirty="0" smtClean="0">
                <a:effectLst/>
              </a:rPr>
              <a:t>，否则不会</a:t>
            </a:r>
            <a:r>
              <a:rPr lang="zh-CN" altLang="en-US" sz="1600" dirty="0">
                <a:effectLst/>
              </a:rPr>
              <a:t>处理。</a:t>
            </a:r>
            <a:r>
              <a:rPr lang="en-US" altLang="zh-CN" sz="1600" dirty="0" err="1">
                <a:effectLst/>
              </a:rPr>
              <a:t>Memcached</a:t>
            </a:r>
            <a:r>
              <a:rPr lang="en-US" altLang="zh-CN" sz="1600" dirty="0">
                <a:effectLst/>
              </a:rPr>
              <a:t> </a:t>
            </a:r>
            <a:r>
              <a:rPr lang="zh-CN" altLang="en-US" sz="1600" dirty="0">
                <a:effectLst/>
              </a:rPr>
              <a:t>所有命令都是原子性的，并发下</a:t>
            </a:r>
            <a:r>
              <a:rPr lang="en-US" altLang="zh-CN" sz="1600" dirty="0">
                <a:effectLst/>
              </a:rPr>
              <a:t>add</a:t>
            </a:r>
            <a:r>
              <a:rPr lang="zh-CN" altLang="en-US" sz="1600" dirty="0">
                <a:effectLst/>
              </a:rPr>
              <a:t>同一个</a:t>
            </a:r>
            <a:r>
              <a:rPr lang="en-US" altLang="zh-CN" sz="1600" dirty="0">
                <a:effectLst/>
              </a:rPr>
              <a:t>KEY </a:t>
            </a:r>
            <a:r>
              <a:rPr lang="zh-CN" altLang="en-US" sz="1600" dirty="0">
                <a:effectLst/>
              </a:rPr>
              <a:t>，</a:t>
            </a:r>
            <a:r>
              <a:rPr lang="zh-CN" altLang="en-US" sz="1600" dirty="0" smtClean="0">
                <a:effectLst/>
              </a:rPr>
              <a:t>只有一</a:t>
            </a:r>
            <a:r>
              <a:rPr lang="zh-CN" altLang="en-US" sz="1600" dirty="0">
                <a:effectLst/>
              </a:rPr>
              <a:t>个会成功。</a:t>
            </a:r>
          </a:p>
          <a:p>
            <a:pPr algn="l"/>
            <a:r>
              <a:rPr lang="zh-CN" altLang="en-US" sz="1600" dirty="0">
                <a:effectLst/>
              </a:rPr>
              <a:t>利用这个原理，可以先定义一个锁 </a:t>
            </a:r>
            <a:r>
              <a:rPr lang="en-US" altLang="zh-CN" sz="1600" dirty="0" err="1">
                <a:effectLst/>
              </a:rPr>
              <a:t>LockKey</a:t>
            </a:r>
            <a:r>
              <a:rPr lang="en-US" altLang="zh-CN" sz="1600" dirty="0">
                <a:effectLst/>
              </a:rPr>
              <a:t> </a:t>
            </a:r>
            <a:r>
              <a:rPr lang="zh-CN" altLang="en-US" sz="1600" dirty="0">
                <a:effectLst/>
              </a:rPr>
              <a:t>，</a:t>
            </a:r>
            <a:r>
              <a:rPr lang="en-US" altLang="zh-CN" sz="1600" dirty="0">
                <a:effectLst/>
              </a:rPr>
              <a:t>add </a:t>
            </a:r>
            <a:r>
              <a:rPr lang="zh-CN" altLang="en-US" sz="1600" dirty="0">
                <a:effectLst/>
              </a:rPr>
              <a:t>成功的认为是得到锁。并且</a:t>
            </a:r>
            <a:r>
              <a:rPr lang="zh-CN" altLang="en-US" sz="1600" dirty="0" smtClean="0">
                <a:effectLst/>
              </a:rPr>
              <a:t>设置过期时间</a:t>
            </a:r>
            <a:r>
              <a:rPr lang="zh-CN" altLang="en-US" sz="1600" dirty="0">
                <a:effectLst/>
              </a:rPr>
              <a:t>，保证宕机后，也不会死锁。</a:t>
            </a:r>
          </a:p>
          <a:p>
            <a:pPr algn="l"/>
            <a:r>
              <a:rPr lang="zh-CN" altLang="en-US" sz="1600" dirty="0">
                <a:effectLst/>
              </a:rPr>
              <a:t>在具体操作完后，判断是否此次操作已超时。如果超时则不删除锁，如果不超时则删除锁。</a:t>
            </a:r>
          </a:p>
        </p:txBody>
      </p:sp>
      <p:sp>
        <p:nvSpPr>
          <p:cNvPr id="3" name="Rectangle 1"/>
          <p:cNvSpPr>
            <a:spLocks noChangeArrowheads="1"/>
          </p:cNvSpPr>
          <p:nvPr/>
        </p:nvSpPr>
        <p:spPr bwMode="auto">
          <a:xfrm>
            <a:off x="1371600" y="2895600"/>
            <a:ext cx="6172200" cy="304698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//伪代码</a:t>
            </a:r>
            <a:br>
              <a:rPr kumimoji="0" lang="zh-CN" altLang="zh-CN" sz="12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if </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(mc.add(</a:t>
            </a:r>
            <a:r>
              <a:rPr kumimoji="0" lang="zh-CN" altLang="zh-CN" sz="12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"LockKey"</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"Value"</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expiredTime))</a:t>
            </a:r>
            <a:b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//得到锁</a:t>
            </a:r>
            <a:br>
              <a:rPr kumimoji="0" lang="zh-CN" altLang="zh-CN" sz="12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try </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//do business  function</a:t>
            </a:r>
            <a:br>
              <a:rPr kumimoji="0" lang="zh-CN" altLang="zh-CN" sz="12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a:r>
            <a:br>
              <a:rPr kumimoji="0" lang="zh-CN" altLang="zh-CN" sz="12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//检查超时</a:t>
            </a:r>
            <a:br>
              <a:rPr kumimoji="0" lang="zh-CN" altLang="zh-CN" sz="12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if </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(!checkedTimeOut())</a:t>
            </a:r>
            <a:b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b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mc.Delete(</a:t>
            </a:r>
            <a:r>
              <a:rPr kumimoji="0" lang="zh-CN" altLang="zh-CN" sz="12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"LockKey"</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 </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catch </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(Exception e) {</a:t>
            </a:r>
            <a:b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mc.Delete(</a:t>
            </a:r>
            <a:r>
              <a:rPr kumimoji="0" lang="zh-CN" altLang="zh-CN" sz="12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"LockKey"</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lang="en-US" altLang="zh-CN" sz="1200" dirty="0">
                <a:solidFill>
                  <a:srgbClr val="CC7832"/>
                </a:solidFill>
                <a:effectLst/>
                <a:latin typeface="宋体" panose="02010600030101010101" pitchFamily="2" charset="-122"/>
                <a:ea typeface="宋体" panose="02010600030101010101" pitchFamily="2" charset="-122"/>
              </a:rPr>
              <a:t>;</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r>
            <a:b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endParaRPr kumimoji="0" lang="zh-CN" altLang="zh-CN" sz="1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4155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1"/>
          </p:nvPr>
        </p:nvSpPr>
        <p:spPr/>
        <p:txBody>
          <a:bodyPr/>
          <a:lstStyle/>
          <a:p>
            <a:fld id="{1EAD90CE-CA62-48F8-87DA-AA74ACBFB15B}" type="slidenum">
              <a:rPr lang="en-US" altLang="zh-CN" smtClean="0"/>
              <a:pPr/>
              <a:t>2</a:t>
            </a:fld>
            <a:endParaRPr lang="en-US" altLang="zh-CN"/>
          </a:p>
        </p:txBody>
      </p:sp>
      <p:sp>
        <p:nvSpPr>
          <p:cNvPr id="6" name="文本框 5"/>
          <p:cNvSpPr txBox="1"/>
          <p:nvPr/>
        </p:nvSpPr>
        <p:spPr>
          <a:xfrm>
            <a:off x="609600" y="2362200"/>
            <a:ext cx="7696200" cy="2031325"/>
          </a:xfrm>
          <a:prstGeom prst="rect">
            <a:avLst/>
          </a:prstGeom>
          <a:solidFill>
            <a:schemeClr val="tx2">
              <a:lumMod val="20000"/>
              <a:lumOff val="80000"/>
            </a:schemeClr>
          </a:solidFill>
        </p:spPr>
        <p:txBody>
          <a:bodyPr wrap="square" rtlCol="0">
            <a:spAutoFit/>
          </a:bodyPr>
          <a:lstStyle/>
          <a:p>
            <a:pPr algn="l"/>
            <a:r>
              <a:rPr lang="zh-CN" altLang="en-US" dirty="0" smtClean="0">
                <a:effectLst/>
              </a:rPr>
              <a:t>         为了</a:t>
            </a:r>
            <a:r>
              <a:rPr lang="zh-CN" altLang="en-US" dirty="0">
                <a:effectLst/>
              </a:rPr>
              <a:t>保证一个方法在高并发情况下的同一时间只能被同一个线程执行，在传统单体应用单机部署的情况下，可以使用</a:t>
            </a:r>
            <a:r>
              <a:rPr lang="en-US" altLang="zh-CN" dirty="0">
                <a:effectLst/>
              </a:rPr>
              <a:t>Java</a:t>
            </a:r>
            <a:r>
              <a:rPr lang="zh-CN" altLang="en-US" dirty="0">
                <a:effectLst/>
              </a:rPr>
              <a:t>并发处理相关的</a:t>
            </a:r>
            <a:r>
              <a:rPr lang="en-US" altLang="zh-CN" dirty="0">
                <a:effectLst/>
              </a:rPr>
              <a:t>API(</a:t>
            </a:r>
            <a:r>
              <a:rPr lang="zh-CN" altLang="en-US" dirty="0">
                <a:effectLst/>
              </a:rPr>
              <a:t>如</a:t>
            </a:r>
            <a:r>
              <a:rPr lang="en-US" altLang="zh-CN" dirty="0" err="1">
                <a:effectLst/>
              </a:rPr>
              <a:t>ReentrantLcok</a:t>
            </a:r>
            <a:r>
              <a:rPr lang="zh-CN" altLang="en-US" dirty="0">
                <a:effectLst/>
              </a:rPr>
              <a:t>或</a:t>
            </a:r>
            <a:r>
              <a:rPr lang="en-US" altLang="zh-CN" dirty="0">
                <a:effectLst/>
              </a:rPr>
              <a:t>synchronized)</a:t>
            </a:r>
            <a:r>
              <a:rPr lang="zh-CN" altLang="en-US" dirty="0">
                <a:effectLst/>
              </a:rPr>
              <a:t>进行互斥控制。但是，随着业务发展的需要，原单体单机部署的系统被演化成分布式系统后，由于分布式系统多线程、多进程并且分布在不同机器上，这将使原单机部署情况下的并发控制锁策略失效，为了解决这个问题就需要一种跨</a:t>
            </a:r>
            <a:r>
              <a:rPr lang="en-US" altLang="zh-CN" dirty="0">
                <a:effectLst/>
              </a:rPr>
              <a:t>JVM</a:t>
            </a:r>
            <a:r>
              <a:rPr lang="zh-CN" altLang="en-US" dirty="0">
                <a:effectLst/>
              </a:rPr>
              <a:t>的互斥机制来控制共享资源的访问，这就是分布式锁要解决的问题。</a:t>
            </a:r>
            <a:endParaRPr lang="zh-CN" altLang="en-US" dirty="0"/>
          </a:p>
        </p:txBody>
      </p:sp>
      <p:sp>
        <p:nvSpPr>
          <p:cNvPr id="7" name="标题 6"/>
          <p:cNvSpPr>
            <a:spLocks noGrp="1"/>
          </p:cNvSpPr>
          <p:nvPr>
            <p:ph type="title"/>
          </p:nvPr>
        </p:nvSpPr>
        <p:spPr>
          <a:xfrm>
            <a:off x="581025" y="804526"/>
            <a:ext cx="8001000" cy="563562"/>
          </a:xfrm>
        </p:spPr>
        <p:txBody>
          <a:bodyPr/>
          <a:lstStyle/>
          <a:p>
            <a:pPr rtl="0" fontAlgn="base"/>
            <a:r>
              <a:rPr lang="zh-CN" altLang="zh-CN" kern="1200" dirty="0" smtClean="0">
                <a:solidFill>
                  <a:srgbClr val="000000"/>
                </a:solidFill>
                <a:effectLst>
                  <a:outerShdw blurRad="38100" dist="38100" dir="2700000" algn="tl" rotWithShape="0">
                    <a:srgbClr val="000000">
                      <a:alpha val="43000"/>
                    </a:srgbClr>
                  </a:outerShdw>
                </a:effectLst>
                <a:latin typeface="Arial" panose="020B0604020202020204" pitchFamily="34" charset="0"/>
                <a:ea typeface="黑体" panose="02010609060101010101" pitchFamily="49" charset="-122"/>
                <a:cs typeface="+mn-cs"/>
              </a:rPr>
              <a:t>为什么</a:t>
            </a:r>
            <a:r>
              <a:rPr lang="zh-CN" altLang="zh-CN" kern="1200" dirty="0" smtClean="0">
                <a:solidFill>
                  <a:srgbClr val="000000"/>
                </a:solidFill>
                <a:effectLst>
                  <a:outerShdw blurRad="38100" dist="38100" dir="2700000" algn="tl" rotWithShape="0">
                    <a:srgbClr val="000000">
                      <a:alpha val="43000"/>
                    </a:srgbClr>
                  </a:outerShdw>
                </a:effectLst>
                <a:latin typeface="Arial" panose="020B0604020202020204" pitchFamily="34" charset="0"/>
                <a:ea typeface="黑体" panose="02010609060101010101" pitchFamily="49" charset="-122"/>
                <a:cs typeface="+mn-cs"/>
              </a:rPr>
              <a:t>要使用分布式锁？</a:t>
            </a:r>
            <a:endParaRPr lang="zh-CN" altLang="zh-CN" dirty="0" smtClean="0">
              <a:effectLst/>
            </a:endParaRPr>
          </a:p>
        </p:txBody>
      </p:sp>
    </p:spTree>
    <p:extLst>
      <p:ext uri="{BB962C8B-B14F-4D97-AF65-F5344CB8AC3E}">
        <p14:creationId xmlns:p14="http://schemas.microsoft.com/office/powerpoint/2010/main" val="37965805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a:xfrm>
            <a:off x="304800" y="381000"/>
            <a:ext cx="8001000" cy="563562"/>
          </a:xfrm>
        </p:spPr>
        <p:txBody>
          <a:bodyPr/>
          <a:lstStyle/>
          <a:p>
            <a:r>
              <a:rPr lang="en-US" altLang="zh-CN" b="1" dirty="0" smtClean="0">
                <a:effectLst>
                  <a:outerShdw blurRad="38100" dist="38100" dir="2700000" algn="tl">
                    <a:srgbClr val="000000">
                      <a:alpha val="43137"/>
                    </a:srgbClr>
                  </a:outerShdw>
                </a:effectLst>
              </a:rPr>
              <a:t>2.2</a:t>
            </a:r>
            <a:r>
              <a:rPr lang="zh-CN" altLang="en-US" b="1" dirty="0" smtClean="0">
                <a:effectLst>
                  <a:outerShdw blurRad="38100" dist="38100" dir="2700000" algn="tl">
                    <a:srgbClr val="000000">
                      <a:alpha val="43137"/>
                    </a:srgbClr>
                  </a:outerShdw>
                </a:effectLst>
              </a:rPr>
              <a:t>基于</a:t>
            </a:r>
            <a:r>
              <a:rPr lang="en-US" altLang="zh-CN" b="1" dirty="0" err="1" smtClean="0">
                <a:effectLst>
                  <a:outerShdw blurRad="38100" dist="38100" dir="2700000" algn="tl">
                    <a:srgbClr val="000000">
                      <a:alpha val="43137"/>
                    </a:srgbClr>
                  </a:outerShdw>
                </a:effectLst>
              </a:rPr>
              <a:t>redis</a:t>
            </a:r>
            <a:r>
              <a:rPr lang="zh-CN" altLang="en-US" b="1" dirty="0" smtClean="0">
                <a:effectLst>
                  <a:outerShdw blurRad="38100" dist="38100" dir="2700000" algn="tl">
                    <a:srgbClr val="000000">
                      <a:alpha val="43137"/>
                    </a:srgbClr>
                  </a:outerShdw>
                </a:effectLst>
              </a:rPr>
              <a:t>实现分布式锁</a:t>
            </a:r>
            <a:endParaRPr lang="zh-CN" altLang="zh-CN" b="1" dirty="0">
              <a:effectLst>
                <a:outerShdw blurRad="38100" dist="38100" dir="2700000" algn="tl">
                  <a:srgbClr val="000000">
                    <a:alpha val="43137"/>
                  </a:srgbClr>
                </a:outerShdw>
              </a:effectLst>
            </a:endParaRPr>
          </a:p>
        </p:txBody>
      </p:sp>
      <p:sp>
        <p:nvSpPr>
          <p:cNvPr id="2" name="文本框 1"/>
          <p:cNvSpPr txBox="1"/>
          <p:nvPr/>
        </p:nvSpPr>
        <p:spPr>
          <a:xfrm>
            <a:off x="457200" y="2895600"/>
            <a:ext cx="8328383" cy="107721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l"/>
            <a:r>
              <a:rPr lang="zh-CN" altLang="en-US" sz="1600" dirty="0" smtClean="0">
                <a:effectLst/>
              </a:rPr>
              <a:t>       </a:t>
            </a:r>
            <a:r>
              <a:rPr lang="en-US" altLang="zh-CN" sz="1600" dirty="0" err="1" smtClean="0">
                <a:effectLst/>
              </a:rPr>
              <a:t>Redis</a:t>
            </a:r>
            <a:r>
              <a:rPr lang="zh-CN" altLang="en-US" sz="1600" dirty="0" smtClean="0">
                <a:effectLst/>
              </a:rPr>
              <a:t>实现分布式锁其实原理和</a:t>
            </a:r>
            <a:r>
              <a:rPr lang="en-US" altLang="zh-CN" sz="1600" dirty="0" err="1" smtClean="0">
                <a:effectLst/>
              </a:rPr>
              <a:t>Memcached</a:t>
            </a:r>
            <a:r>
              <a:rPr lang="zh-CN" altLang="en-US" sz="1600" dirty="0" smtClean="0">
                <a:effectLst/>
              </a:rPr>
              <a:t>实现类似。也是通过缓存</a:t>
            </a:r>
            <a:r>
              <a:rPr lang="en-US" altLang="zh-CN" sz="1600" dirty="0" err="1" smtClean="0">
                <a:effectLst/>
              </a:rPr>
              <a:t>lockKey</a:t>
            </a:r>
            <a:r>
              <a:rPr lang="zh-CN" altLang="en-US" sz="1600" dirty="0" smtClean="0">
                <a:effectLst/>
              </a:rPr>
              <a:t>来实现加锁的，但实现过程中，仍有一些需要注意的地方，比如</a:t>
            </a:r>
            <a:r>
              <a:rPr lang="en-US" altLang="zh-CN" sz="1600" dirty="0" err="1" smtClean="0">
                <a:effectLst/>
              </a:rPr>
              <a:t>Redis</a:t>
            </a:r>
            <a:r>
              <a:rPr lang="zh-CN" altLang="en-US" sz="1600" dirty="0" smtClean="0">
                <a:effectLst/>
              </a:rPr>
              <a:t>的原子性问题。</a:t>
            </a:r>
            <a:endParaRPr lang="en-US" altLang="zh-CN" sz="1600" dirty="0" smtClean="0">
              <a:effectLst/>
            </a:endParaRPr>
          </a:p>
          <a:p>
            <a:pPr algn="l"/>
            <a:r>
              <a:rPr lang="zh-CN" altLang="en-US" sz="1600" dirty="0" smtClean="0">
                <a:effectLst/>
              </a:rPr>
              <a:t>我在</a:t>
            </a:r>
            <a:r>
              <a:rPr lang="en-US" altLang="zh-CN" sz="1600" dirty="0" err="1" smtClean="0">
                <a:effectLst/>
              </a:rPr>
              <a:t>gbss</a:t>
            </a:r>
            <a:r>
              <a:rPr lang="en-US" altLang="zh-CN" sz="1600" dirty="0" smtClean="0">
                <a:effectLst/>
              </a:rPr>
              <a:t>-base</a:t>
            </a:r>
            <a:r>
              <a:rPr lang="zh-CN" altLang="en-US" sz="1600" dirty="0" smtClean="0">
                <a:effectLst/>
              </a:rPr>
              <a:t>中写了一个基于</a:t>
            </a:r>
            <a:r>
              <a:rPr lang="en-US" altLang="zh-CN" sz="1600" dirty="0" err="1" smtClean="0">
                <a:effectLst/>
              </a:rPr>
              <a:t>redisTemplate</a:t>
            </a:r>
            <a:r>
              <a:rPr lang="zh-CN" altLang="en-US" sz="1600" dirty="0" smtClean="0">
                <a:effectLst/>
              </a:rPr>
              <a:t>的</a:t>
            </a:r>
            <a:r>
              <a:rPr lang="en-US" altLang="zh-CN" sz="1600" dirty="0" err="1" smtClean="0">
                <a:effectLst/>
              </a:rPr>
              <a:t>Redis</a:t>
            </a:r>
            <a:r>
              <a:rPr lang="zh-CN" altLang="en-US" sz="1600" dirty="0" smtClean="0">
                <a:effectLst/>
              </a:rPr>
              <a:t>分布式锁，有兴趣的同学可以看一下</a:t>
            </a:r>
            <a:r>
              <a:rPr lang="en-US" altLang="zh-CN" sz="1600" dirty="0" smtClean="0">
                <a:effectLst/>
              </a:rPr>
              <a:t>:</a:t>
            </a:r>
          </a:p>
          <a:p>
            <a:pPr algn="l"/>
            <a:r>
              <a:rPr lang="en-US" altLang="zh-CN" sz="1600" dirty="0" smtClean="0">
                <a:effectLst/>
              </a:rPr>
              <a:t>com.infinitus.gbss.base.core.utils.RedisDistributedLock.java </a:t>
            </a:r>
            <a:endParaRPr lang="zh-CN" altLang="en-US" sz="1600" dirty="0">
              <a:effectLst/>
            </a:endParaRPr>
          </a:p>
        </p:txBody>
      </p:sp>
    </p:spTree>
    <p:extLst>
      <p:ext uri="{BB962C8B-B14F-4D97-AF65-F5344CB8AC3E}">
        <p14:creationId xmlns:p14="http://schemas.microsoft.com/office/powerpoint/2010/main" val="36428458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1"/>
          </p:nvPr>
        </p:nvSpPr>
        <p:spPr/>
        <p:txBody>
          <a:bodyPr/>
          <a:lstStyle/>
          <a:p>
            <a:fld id="{1EAD90CE-CA62-48F8-87DA-AA74ACBFB15B}" type="slidenum">
              <a:rPr lang="en-US" altLang="zh-CN" smtClean="0"/>
              <a:pPr/>
              <a:t>21</a:t>
            </a:fld>
            <a:endParaRPr lang="en-US" altLang="zh-CN"/>
          </a:p>
        </p:txBody>
      </p:sp>
      <p:sp>
        <p:nvSpPr>
          <p:cNvPr id="3" name="Rectangle 1"/>
          <p:cNvSpPr>
            <a:spLocks noChangeArrowheads="1"/>
          </p:cNvSpPr>
          <p:nvPr/>
        </p:nvSpPr>
        <p:spPr bwMode="auto">
          <a:xfrm>
            <a:off x="457200" y="990600"/>
            <a:ext cx="8382000" cy="507831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t>/**</a:t>
            </a:r>
            <a:br>
              <a:rPr kumimoji="0" lang="zh-CN" altLang="zh-CN" sz="12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br>
            <a:r>
              <a:rPr kumimoji="0" lang="zh-CN" altLang="zh-CN" sz="12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t> *   Redis实现的分布式锁.</a:t>
            </a:r>
            <a:br>
              <a:rPr kumimoji="0" lang="zh-CN" altLang="zh-CN" sz="12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br>
            <a:r>
              <a:rPr kumimoji="0" lang="zh-CN" altLang="zh-CN" sz="12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t> *</a:t>
            </a:r>
            <a:br>
              <a:rPr kumimoji="0" lang="zh-CN" altLang="zh-CN" sz="12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br>
            <a:r>
              <a:rPr kumimoji="0" lang="zh-CN" altLang="zh-CN" sz="12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t> * 1、该实现为使用RedisTemplate泛型调用,可支持使用RedisTemplate或StringRedisTemplate传入；</a:t>
            </a:r>
            <a:br>
              <a:rPr kumimoji="0" lang="zh-CN" altLang="zh-CN" sz="12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br>
            <a:r>
              <a:rPr kumimoji="0" lang="zh-CN" altLang="zh-CN" sz="12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t> * 2、该实现在加锁(lock)与解锁（unlock）上都使用了lua脚本执行的方式，</a:t>
            </a:r>
            <a:br>
              <a:rPr kumimoji="0" lang="zh-CN" altLang="zh-CN" sz="12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br>
            <a:r>
              <a:rPr kumimoji="0" lang="zh-CN" altLang="zh-CN" sz="12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t> *    解决了在加锁（setnx key -&gt; expire key）和解锁(get key -&gt; del key)非原子性的问题；</a:t>
            </a:r>
            <a:br>
              <a:rPr kumimoji="0" lang="zh-CN" altLang="zh-CN" sz="12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br>
            <a:r>
              <a:rPr kumimoji="0" lang="zh-CN" altLang="zh-CN" sz="12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t> * 3、该实现在set key value中，value使用了uuid的方式解决了唯一性，以及“解铃还须系铃人”的特性，</a:t>
            </a:r>
            <a:br>
              <a:rPr kumimoji="0" lang="zh-CN" altLang="zh-CN" sz="12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br>
            <a:r>
              <a:rPr kumimoji="0" lang="zh-CN" altLang="zh-CN" sz="12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t> *    而非时间戳，避免了多台机器（多实现）部署时，时间不一致所造成的可能问题;</a:t>
            </a:r>
            <a:br>
              <a:rPr kumimoji="0" lang="zh-CN" altLang="zh-CN" sz="12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br>
            <a:r>
              <a:rPr kumimoji="0" lang="zh-CN" altLang="zh-CN" sz="12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t> * 4、该实现加锁可选用阻塞{</a:t>
            </a:r>
            <a:r>
              <a:rPr kumimoji="0" lang="zh-CN" altLang="zh-CN" sz="1200" b="1"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t>@link </a:t>
            </a:r>
            <a:r>
              <a:rPr kumimoji="0" lang="zh-CN" altLang="zh-CN" sz="12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t>#tryBlockingLock(int)}、 {</a:t>
            </a:r>
            <a:r>
              <a:rPr kumimoji="0" lang="zh-CN" altLang="zh-CN" sz="1200" b="1"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t>@link </a:t>
            </a:r>
            <a:r>
              <a:rPr kumimoji="0" lang="zh-CN" altLang="zh-CN" sz="12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t>#tryBlockingLock(int, long, int)}或非阻塞{</a:t>
            </a:r>
            <a:r>
              <a:rPr kumimoji="0" lang="zh-CN" altLang="zh-CN" sz="1200" b="1"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t>@link </a:t>
            </a:r>
            <a:r>
              <a:rPr kumimoji="0" lang="zh-CN" altLang="zh-CN" sz="12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t>#tryNonBlockingLock(int)}方式；</a:t>
            </a:r>
            <a:br>
              <a:rPr kumimoji="0" lang="zh-CN" altLang="zh-CN" sz="12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br>
            <a:r>
              <a:rPr kumimoji="0" lang="zh-CN" altLang="zh-CN" sz="12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t> * 5、该实现具有不可重入性，即不可重复调用tryLock()和unlock(),否则可能会抛异常；</a:t>
            </a:r>
            <a:br>
              <a:rPr kumimoji="0" lang="zh-CN" altLang="zh-CN" sz="12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br>
            <a:r>
              <a:rPr kumimoji="0" lang="zh-CN" altLang="zh-CN" sz="12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t> * 6、该实现非线程安全，应避免多线程情况下使用同一实例;</a:t>
            </a:r>
            <a:br>
              <a:rPr kumimoji="0" lang="zh-CN" altLang="zh-CN" sz="12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br>
            <a:r>
              <a:rPr kumimoji="0" lang="zh-CN" altLang="zh-CN" sz="12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t> * 7、该实现使用方式推荐如下：</a:t>
            </a:r>
            <a:br>
              <a:rPr kumimoji="0" lang="zh-CN" altLang="zh-CN" sz="12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br>
            <a:r>
              <a:rPr kumimoji="0" lang="zh-CN" altLang="zh-CN" sz="12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t> *       伪代码：</a:t>
            </a:r>
            <a:br>
              <a:rPr kumimoji="0" lang="zh-CN" altLang="zh-CN" sz="12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br>
            <a:r>
              <a:rPr kumimoji="0" lang="zh-CN" altLang="zh-CN" sz="12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t> *          RedisDistributedLock redisDistributedLock = new RedisDistributedLock();</a:t>
            </a:r>
            <a:br>
              <a:rPr kumimoji="0" lang="zh-CN" altLang="zh-CN" sz="12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br>
            <a:r>
              <a:rPr kumimoji="0" lang="zh-CN" altLang="zh-CN" sz="12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t> *          if (redisDistributedLock.tryLock()) {</a:t>
            </a:r>
            <a:br>
              <a:rPr kumimoji="0" lang="zh-CN" altLang="zh-CN" sz="12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br>
            <a:r>
              <a:rPr kumimoji="0" lang="zh-CN" altLang="zh-CN" sz="12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t> *              try {</a:t>
            </a:r>
            <a:br>
              <a:rPr kumimoji="0" lang="zh-CN" altLang="zh-CN" sz="12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br>
            <a:r>
              <a:rPr kumimoji="0" lang="zh-CN" altLang="zh-CN" sz="12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t> *                  doSomething();</a:t>
            </a:r>
            <a:br>
              <a:rPr kumimoji="0" lang="zh-CN" altLang="zh-CN" sz="12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br>
            <a:r>
              <a:rPr kumimoji="0" lang="zh-CN" altLang="zh-CN" sz="12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t> *              } catch () {</a:t>
            </a:r>
            <a:br>
              <a:rPr kumimoji="0" lang="zh-CN" altLang="zh-CN" sz="12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br>
            <a:r>
              <a:rPr kumimoji="0" lang="zh-CN" altLang="zh-CN" sz="12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t> *                  doOtherSomething();</a:t>
            </a:r>
            <a:br>
              <a:rPr kumimoji="0" lang="zh-CN" altLang="zh-CN" sz="12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br>
            <a:r>
              <a:rPr kumimoji="0" lang="zh-CN" altLang="zh-CN" sz="12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t> *              }finally {</a:t>
            </a:r>
            <a:br>
              <a:rPr kumimoji="0" lang="zh-CN" altLang="zh-CN" sz="12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br>
            <a:r>
              <a:rPr kumimoji="0" lang="zh-CN" altLang="zh-CN" sz="12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t> *                  redisDistributedLock.unlock();</a:t>
            </a:r>
            <a:br>
              <a:rPr kumimoji="0" lang="zh-CN" altLang="zh-CN" sz="12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br>
            <a:r>
              <a:rPr kumimoji="0" lang="zh-CN" altLang="zh-CN" sz="12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t> *              }</a:t>
            </a:r>
            <a:br>
              <a:rPr kumimoji="0" lang="zh-CN" altLang="zh-CN" sz="12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br>
            <a:r>
              <a:rPr kumimoji="0" lang="zh-CN" altLang="zh-CN" sz="12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t> *          }</a:t>
            </a:r>
            <a:br>
              <a:rPr kumimoji="0" lang="zh-CN" altLang="zh-CN" sz="12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br>
            <a:r>
              <a:rPr kumimoji="0" lang="zh-CN" altLang="zh-CN" sz="12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t> *</a:t>
            </a:r>
            <a:br>
              <a:rPr kumimoji="0" lang="zh-CN" altLang="zh-CN" sz="12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br>
            <a:r>
              <a:rPr kumimoji="0" lang="zh-CN" altLang="zh-CN" sz="12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t> * Created by maozy on 2018/2/7</a:t>
            </a:r>
            <a:br>
              <a:rPr kumimoji="0" lang="zh-CN" altLang="zh-CN" sz="12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br>
            <a:r>
              <a:rPr kumimoji="0" lang="zh-CN" altLang="zh-CN" sz="12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t> */</a:t>
            </a:r>
            <a:endParaRPr kumimoji="0" lang="zh-CN" altLang="zh-CN" sz="1200" b="0" i="0" u="none" strike="noStrike" cap="none" normalizeH="0" baseline="0" dirty="0" smtClean="0">
              <a:ln>
                <a:noFill/>
              </a:ln>
              <a:solidFill>
                <a:schemeClr val="tx1"/>
              </a:solidFill>
              <a:effectLst/>
              <a:latin typeface="Arial" panose="020B0604020202020204" pitchFamily="34" charset="0"/>
            </a:endParaRPr>
          </a:p>
        </p:txBody>
      </p:sp>
      <p:sp>
        <p:nvSpPr>
          <p:cNvPr id="5" name="文本框 4"/>
          <p:cNvSpPr txBox="1"/>
          <p:nvPr/>
        </p:nvSpPr>
        <p:spPr>
          <a:xfrm>
            <a:off x="457200" y="460831"/>
            <a:ext cx="6301726" cy="369332"/>
          </a:xfrm>
          <a:prstGeom prst="rect">
            <a:avLst/>
          </a:prstGeom>
          <a:noFill/>
        </p:spPr>
        <p:txBody>
          <a:bodyPr wrap="none" rtlCol="0">
            <a:spAutoFit/>
          </a:bodyPr>
          <a:lstStyle/>
          <a:p>
            <a:r>
              <a:rPr lang="en-US" altLang="zh-CN" dirty="0" smtClean="0"/>
              <a:t>com.infinitus.gbss.base.core.utils.RedisDistributedLock.java</a:t>
            </a:r>
            <a:endParaRPr lang="zh-CN" altLang="en-US" dirty="0"/>
          </a:p>
        </p:txBody>
      </p:sp>
    </p:spTree>
    <p:extLst>
      <p:ext uri="{BB962C8B-B14F-4D97-AF65-F5344CB8AC3E}">
        <p14:creationId xmlns:p14="http://schemas.microsoft.com/office/powerpoint/2010/main" val="42715902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1"/>
          </p:nvPr>
        </p:nvSpPr>
        <p:spPr/>
        <p:txBody>
          <a:bodyPr/>
          <a:lstStyle/>
          <a:p>
            <a:fld id="{1EAD90CE-CA62-48F8-87DA-AA74ACBFB15B}" type="slidenum">
              <a:rPr lang="en-US" altLang="zh-CN" smtClean="0"/>
              <a:pPr/>
              <a:t>22</a:t>
            </a:fld>
            <a:endParaRPr lang="en-US" altLang="zh-CN"/>
          </a:p>
        </p:txBody>
      </p:sp>
      <p:sp>
        <p:nvSpPr>
          <p:cNvPr id="2" name="文本框 1"/>
          <p:cNvSpPr txBox="1"/>
          <p:nvPr/>
        </p:nvSpPr>
        <p:spPr>
          <a:xfrm>
            <a:off x="685800" y="1245376"/>
            <a:ext cx="7924800" cy="646331"/>
          </a:xfrm>
          <a:prstGeom prst="rect">
            <a:avLst/>
          </a:prstGeom>
          <a:noFill/>
        </p:spPr>
        <p:txBody>
          <a:bodyPr wrap="square" rtlCol="0">
            <a:spAutoFit/>
          </a:bodyPr>
          <a:lstStyle/>
          <a:p>
            <a:pPr algn="l"/>
            <a:r>
              <a:rPr lang="en-US" altLang="zh-CN" dirty="0">
                <a:hlinkClick r:id="rId3"/>
              </a:rPr>
              <a:t>https://github.com/charlesmao/java-training/blob/master/java-training-temp/src/main/java/com/maozy/study/lock/redis/RedisDistributedLock.java</a:t>
            </a:r>
            <a:endParaRPr lang="zh-CN" altLang="en-US" dirty="0"/>
          </a:p>
        </p:txBody>
      </p:sp>
      <p:sp>
        <p:nvSpPr>
          <p:cNvPr id="5" name="文本框 4"/>
          <p:cNvSpPr txBox="1"/>
          <p:nvPr/>
        </p:nvSpPr>
        <p:spPr>
          <a:xfrm>
            <a:off x="914400" y="2286000"/>
            <a:ext cx="3993402" cy="923330"/>
          </a:xfrm>
          <a:prstGeom prst="rect">
            <a:avLst/>
          </a:prstGeom>
          <a:noFill/>
        </p:spPr>
        <p:txBody>
          <a:bodyPr wrap="none" rtlCol="0">
            <a:spAutoFit/>
          </a:bodyPr>
          <a:lstStyle/>
          <a:p>
            <a:pPr algn="l"/>
            <a:r>
              <a:rPr lang="zh-CN" altLang="en-US" dirty="0" smtClean="0"/>
              <a:t>以上实现有两个特别注意的地方</a:t>
            </a:r>
            <a:endParaRPr lang="en-US" altLang="zh-CN" dirty="0" smtClean="0"/>
          </a:p>
          <a:p>
            <a:pPr marL="342900" indent="-342900" algn="l">
              <a:buFont typeface="+mj-lt"/>
              <a:buAutoNum type="alphaUcPeriod"/>
            </a:pPr>
            <a:r>
              <a:rPr lang="en-US" altLang="zh-CN" dirty="0" err="1" smtClean="0"/>
              <a:t>Lua</a:t>
            </a:r>
            <a:r>
              <a:rPr lang="zh-CN" altLang="en-US" dirty="0" smtClean="0"/>
              <a:t>脚本在</a:t>
            </a:r>
            <a:r>
              <a:rPr lang="en-US" altLang="zh-CN" dirty="0" err="1" smtClean="0"/>
              <a:t>Redis</a:t>
            </a:r>
            <a:r>
              <a:rPr lang="zh-CN" altLang="en-US" dirty="0" smtClean="0"/>
              <a:t>中的应用</a:t>
            </a:r>
            <a:endParaRPr lang="en-US" altLang="zh-CN" dirty="0" smtClean="0"/>
          </a:p>
          <a:p>
            <a:pPr marL="342900" indent="-342900" algn="l">
              <a:buFont typeface="+mj-lt"/>
              <a:buAutoNum type="alphaUcPeriod"/>
            </a:pPr>
            <a:r>
              <a:rPr lang="en-US" altLang="zh-CN" dirty="0" err="1" smtClean="0"/>
              <a:t>Jedis</a:t>
            </a:r>
            <a:r>
              <a:rPr lang="zh-CN" altLang="en-US" dirty="0" smtClean="0"/>
              <a:t>客户端对</a:t>
            </a:r>
            <a:r>
              <a:rPr lang="en-US" altLang="zh-CN" dirty="0" err="1" smtClean="0"/>
              <a:t>Lua</a:t>
            </a:r>
            <a:r>
              <a:rPr lang="zh-CN" altLang="en-US" dirty="0" smtClean="0"/>
              <a:t>脚本的支持情况</a:t>
            </a:r>
            <a:endParaRPr lang="zh-CN" altLang="en-US" dirty="0"/>
          </a:p>
        </p:txBody>
      </p:sp>
      <p:sp>
        <p:nvSpPr>
          <p:cNvPr id="7" name="文本框 6"/>
          <p:cNvSpPr txBox="1"/>
          <p:nvPr/>
        </p:nvSpPr>
        <p:spPr>
          <a:xfrm>
            <a:off x="914400" y="4876800"/>
            <a:ext cx="5096331" cy="923330"/>
          </a:xfrm>
          <a:prstGeom prst="rect">
            <a:avLst/>
          </a:prstGeom>
          <a:noFill/>
        </p:spPr>
        <p:txBody>
          <a:bodyPr wrap="none" rtlCol="0">
            <a:spAutoFit/>
          </a:bodyPr>
          <a:lstStyle/>
          <a:p>
            <a:pPr algn="l"/>
            <a:r>
              <a:rPr lang="en-US" altLang="zh-CN" dirty="0" err="1" smtClean="0"/>
              <a:t>Lua</a:t>
            </a:r>
            <a:r>
              <a:rPr lang="zh-CN" altLang="en-US" dirty="0" smtClean="0"/>
              <a:t>脚本在</a:t>
            </a:r>
            <a:r>
              <a:rPr lang="en-US" altLang="zh-CN" dirty="0" err="1" smtClean="0"/>
              <a:t>Redis</a:t>
            </a:r>
            <a:r>
              <a:rPr lang="zh-CN" altLang="en-US" dirty="0" smtClean="0"/>
              <a:t>中的应用可参考如下内容：</a:t>
            </a:r>
            <a:endParaRPr lang="en-US" altLang="zh-CN" dirty="0" smtClean="0"/>
          </a:p>
          <a:p>
            <a:pPr algn="l"/>
            <a:r>
              <a:rPr lang="en-US" altLang="zh-CN" dirty="0">
                <a:hlinkClick r:id="rId4"/>
              </a:rPr>
              <a:t>http://www.runoob.com/lua/lua-tutorial.html</a:t>
            </a:r>
            <a:endParaRPr lang="en-US" altLang="zh-CN" dirty="0" smtClean="0"/>
          </a:p>
          <a:p>
            <a:pPr algn="l"/>
            <a:r>
              <a:rPr lang="en-US" altLang="zh-CN" dirty="0">
                <a:hlinkClick r:id="rId5"/>
              </a:rPr>
              <a:t>http://www.runoob.com/redis/redis-scripting.html</a:t>
            </a:r>
            <a:endParaRPr lang="zh-CN" altLang="en-US" dirty="0"/>
          </a:p>
        </p:txBody>
      </p:sp>
      <p:sp>
        <p:nvSpPr>
          <p:cNvPr id="6" name="标题 5"/>
          <p:cNvSpPr>
            <a:spLocks noGrp="1"/>
          </p:cNvSpPr>
          <p:nvPr>
            <p:ph type="title"/>
          </p:nvPr>
        </p:nvSpPr>
        <p:spPr>
          <a:xfrm>
            <a:off x="695325" y="618530"/>
            <a:ext cx="8001000" cy="563562"/>
          </a:xfrm>
        </p:spPr>
        <p:txBody>
          <a:bodyPr/>
          <a:lstStyle/>
          <a:p>
            <a:pPr rtl="0" fontAlgn="base"/>
            <a:r>
              <a:rPr lang="en-US" altLang="zh-CN" sz="1800" b="1" kern="1200" dirty="0" smtClean="0">
                <a:solidFill>
                  <a:srgbClr val="000000"/>
                </a:solidFill>
                <a:effectLst/>
                <a:latin typeface="Arial" panose="020B0604020202020204" pitchFamily="34" charset="0"/>
                <a:ea typeface="黑体" panose="02010609060101010101" pitchFamily="49" charset="-122"/>
                <a:cs typeface="+mn-cs"/>
              </a:rPr>
              <a:t>Talk is cheap. Show me the code</a:t>
            </a:r>
            <a:endParaRPr lang="zh-CN" altLang="zh-CN" sz="1800" dirty="0" smtClean="0">
              <a:effectLst/>
            </a:endParaRPr>
          </a:p>
        </p:txBody>
      </p:sp>
    </p:spTree>
    <p:extLst>
      <p:ext uri="{BB962C8B-B14F-4D97-AF65-F5344CB8AC3E}">
        <p14:creationId xmlns:p14="http://schemas.microsoft.com/office/powerpoint/2010/main" val="11654871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1"/>
          </p:nvPr>
        </p:nvSpPr>
        <p:spPr/>
        <p:txBody>
          <a:bodyPr/>
          <a:lstStyle/>
          <a:p>
            <a:fld id="{1EAD90CE-CA62-48F8-87DA-AA74ACBFB15B}" type="slidenum">
              <a:rPr lang="en-US" altLang="zh-CN" smtClean="0"/>
              <a:pPr/>
              <a:t>23</a:t>
            </a:fld>
            <a:endParaRPr lang="en-US" altLang="zh-CN"/>
          </a:p>
        </p:txBody>
      </p:sp>
      <p:sp>
        <p:nvSpPr>
          <p:cNvPr id="2" name="文本框 1"/>
          <p:cNvSpPr txBox="1"/>
          <p:nvPr/>
        </p:nvSpPr>
        <p:spPr>
          <a:xfrm>
            <a:off x="685800" y="1245376"/>
            <a:ext cx="7924800" cy="646331"/>
          </a:xfrm>
          <a:prstGeom prst="rect">
            <a:avLst/>
          </a:prstGeom>
          <a:noFill/>
        </p:spPr>
        <p:txBody>
          <a:bodyPr wrap="square" rtlCol="0">
            <a:spAutoFit/>
          </a:bodyPr>
          <a:lstStyle/>
          <a:p>
            <a:pPr algn="l"/>
            <a:r>
              <a:rPr lang="en-US" altLang="zh-CN" dirty="0">
                <a:hlinkClick r:id="rId3"/>
              </a:rPr>
              <a:t>https://github.com/charlesmao/java-training/blob/master/java-training-temp/src/main/java/com/maozy/study/lock/redis/RedisDistributedLock.java</a:t>
            </a:r>
            <a:endParaRPr lang="zh-CN" altLang="en-US" dirty="0"/>
          </a:p>
        </p:txBody>
      </p:sp>
      <p:sp>
        <p:nvSpPr>
          <p:cNvPr id="6" name="Rectangle 1"/>
          <p:cNvSpPr>
            <a:spLocks noChangeArrowheads="1"/>
          </p:cNvSpPr>
          <p:nvPr/>
        </p:nvSpPr>
        <p:spPr bwMode="auto">
          <a:xfrm>
            <a:off x="1014300" y="2346482"/>
            <a:ext cx="6827510" cy="193899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static </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StringBuilder sb = </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new </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StringBuilder()</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sb.append(</a:t>
            </a:r>
            <a:r>
              <a:rPr kumimoji="0" lang="zh-CN" altLang="zh-CN" sz="12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"if (redis.call('setnx', KEYS[1], ARGV[1]) == 1) then</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\n</a:t>
            </a:r>
            <a:r>
              <a:rPr kumimoji="0" lang="zh-CN" altLang="zh-CN" sz="12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sb.append(</a:t>
            </a:r>
            <a:r>
              <a:rPr kumimoji="0" lang="zh-CN" altLang="zh-CN" sz="12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\t</a:t>
            </a:r>
            <a:r>
              <a:rPr kumimoji="0" lang="zh-CN" altLang="zh-CN" sz="12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redis.call('expire', KEYS[1], tonumber(ARGV[2]))</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\n</a:t>
            </a:r>
            <a:r>
              <a:rPr kumimoji="0" lang="zh-CN" altLang="zh-CN" sz="12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sb.append(</a:t>
            </a:r>
            <a:r>
              <a:rPr kumimoji="0" lang="zh-CN" altLang="zh-CN" sz="12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\t</a:t>
            </a:r>
            <a:r>
              <a:rPr kumimoji="0" lang="zh-CN" altLang="zh-CN" sz="12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return true</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\n</a:t>
            </a:r>
            <a:r>
              <a:rPr kumimoji="0" lang="zh-CN" altLang="zh-CN" sz="12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sb.append(</a:t>
            </a:r>
            <a:r>
              <a:rPr kumimoji="0" lang="zh-CN" altLang="zh-CN" sz="12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"else</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\n</a:t>
            </a:r>
            <a:r>
              <a:rPr kumimoji="0" lang="zh-CN" altLang="zh-CN" sz="12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sb.append(</a:t>
            </a:r>
            <a:r>
              <a:rPr kumimoji="0" lang="zh-CN" altLang="zh-CN" sz="12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\t</a:t>
            </a:r>
            <a:r>
              <a:rPr kumimoji="0" lang="zh-CN" altLang="zh-CN" sz="12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return false</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\n</a:t>
            </a:r>
            <a:r>
              <a:rPr kumimoji="0" lang="zh-CN" altLang="zh-CN" sz="12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sb.append(</a:t>
            </a:r>
            <a:r>
              <a:rPr kumimoji="0" lang="zh-CN" altLang="zh-CN" sz="12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"end"</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200" b="0" i="1"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SETNX_AND_EXPIRE_SCRIPT </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new </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RedisScriptImpl(sb.toString()</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Boolean.</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class</a:t>
            </a: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lang="en-US" altLang="zh-CN" sz="1200" dirty="0">
                <a:solidFill>
                  <a:srgbClr val="CC7832"/>
                </a:solidFill>
                <a:effectLst/>
                <a:latin typeface="宋体" panose="02010600030101010101" pitchFamily="2" charset="-122"/>
                <a:ea typeface="宋体" panose="02010600030101010101" pitchFamily="2" charset="-122"/>
              </a:rPr>
              <a:t>;</a:t>
            </a:r>
            <a: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r>
            <a:br>
              <a:rPr kumimoji="0" lang="zh-CN" altLang="zh-CN" sz="12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2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endParaRPr kumimoji="0" lang="zh-CN" altLang="zh-CN" sz="1200" b="0" i="0" u="none" strike="noStrike" cap="none" normalizeH="0" baseline="0" dirty="0" smtClean="0">
              <a:ln>
                <a:noFill/>
              </a:ln>
              <a:solidFill>
                <a:schemeClr val="tx1"/>
              </a:solidFill>
              <a:effectLst/>
              <a:latin typeface="Arial" panose="020B0604020202020204" pitchFamily="34" charset="0"/>
            </a:endParaRPr>
          </a:p>
        </p:txBody>
      </p:sp>
      <p:sp>
        <p:nvSpPr>
          <p:cNvPr id="8" name="Rectangle 2"/>
          <p:cNvSpPr>
            <a:spLocks noChangeArrowheads="1"/>
          </p:cNvSpPr>
          <p:nvPr/>
        </p:nvSpPr>
        <p:spPr bwMode="auto">
          <a:xfrm>
            <a:off x="1014300" y="4419600"/>
            <a:ext cx="6827510" cy="224676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static </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StringBuilder sb = </a:t>
            </a: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new </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StringBuilder()</a:t>
            </a: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sb.append(</a:t>
            </a:r>
            <a:r>
              <a:rPr kumimoji="0" lang="zh-CN" altLang="zh-CN" sz="14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"if (redis.call('get', KEYS[1]) == ARGV[1]) then</a:t>
            </a: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\n</a:t>
            </a:r>
            <a:r>
              <a:rPr kumimoji="0" lang="zh-CN" altLang="zh-CN" sz="14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sb.append(</a:t>
            </a:r>
            <a:r>
              <a:rPr kumimoji="0" lang="zh-CN" altLang="zh-CN" sz="14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a:t>
            </a: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\t</a:t>
            </a:r>
            <a:r>
              <a:rPr kumimoji="0" lang="zh-CN" altLang="zh-CN" sz="14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redis.call('del', KEYS[1])</a:t>
            </a: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\n</a:t>
            </a:r>
            <a:r>
              <a:rPr kumimoji="0" lang="zh-CN" altLang="zh-CN" sz="14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sb.append(</a:t>
            </a:r>
            <a:r>
              <a:rPr kumimoji="0" lang="zh-CN" altLang="zh-CN" sz="14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a:t>
            </a: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\t</a:t>
            </a:r>
            <a:r>
              <a:rPr kumimoji="0" lang="zh-CN" altLang="zh-CN" sz="14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return true</a:t>
            </a: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\n</a:t>
            </a:r>
            <a:r>
              <a:rPr kumimoji="0" lang="zh-CN" altLang="zh-CN" sz="14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sb.append(</a:t>
            </a:r>
            <a:r>
              <a:rPr kumimoji="0" lang="zh-CN" altLang="zh-CN" sz="14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"else</a:t>
            </a: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\n</a:t>
            </a:r>
            <a:r>
              <a:rPr kumimoji="0" lang="zh-CN" altLang="zh-CN" sz="14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sb.append(</a:t>
            </a:r>
            <a:r>
              <a:rPr kumimoji="0" lang="zh-CN" altLang="zh-CN" sz="14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a:t>
            </a: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\t</a:t>
            </a:r>
            <a:r>
              <a:rPr kumimoji="0" lang="zh-CN" altLang="zh-CN" sz="14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return false</a:t>
            </a: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\n</a:t>
            </a:r>
            <a:r>
              <a:rPr kumimoji="0" lang="zh-CN" altLang="zh-CN" sz="14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sb.append(</a:t>
            </a:r>
            <a:r>
              <a:rPr kumimoji="0" lang="zh-CN" altLang="zh-CN" sz="14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"end"</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400" b="0" i="1"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DEL_IF_GET_EQUALS </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new </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RedisScriptImpl(sb.toString()</a:t>
            </a: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Boolean.</a:t>
            </a: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class</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lang="en-US" altLang="zh-CN" sz="1400" dirty="0">
                <a:solidFill>
                  <a:srgbClr val="CC7832"/>
                </a:solidFill>
                <a:effectLst/>
                <a:latin typeface="宋体" panose="02010600030101010101" pitchFamily="2" charset="-122"/>
                <a:ea typeface="宋体" panose="02010600030101010101" pitchFamily="2" charset="-122"/>
              </a:rPr>
              <a:t>;</a:t>
            </a:r>
            <a: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r>
            <a:br>
              <a:rPr kumimoji="0" lang="zh-CN" altLang="zh-CN" sz="14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9" name="文本框 8"/>
          <p:cNvSpPr txBox="1"/>
          <p:nvPr/>
        </p:nvSpPr>
        <p:spPr>
          <a:xfrm>
            <a:off x="1014300" y="1966853"/>
            <a:ext cx="1107996" cy="369332"/>
          </a:xfrm>
          <a:prstGeom prst="rect">
            <a:avLst/>
          </a:prstGeom>
          <a:noFill/>
        </p:spPr>
        <p:txBody>
          <a:bodyPr wrap="none" rtlCol="0">
            <a:spAutoFit/>
          </a:bodyPr>
          <a:lstStyle/>
          <a:p>
            <a:r>
              <a:rPr lang="zh-CN" altLang="en-US" dirty="0" smtClean="0"/>
              <a:t>主要代码</a:t>
            </a:r>
            <a:endParaRPr lang="zh-CN" altLang="en-US" dirty="0"/>
          </a:p>
        </p:txBody>
      </p:sp>
      <p:sp>
        <p:nvSpPr>
          <p:cNvPr id="5" name="标题 4"/>
          <p:cNvSpPr>
            <a:spLocks noGrp="1"/>
          </p:cNvSpPr>
          <p:nvPr>
            <p:ph type="title"/>
          </p:nvPr>
        </p:nvSpPr>
        <p:spPr>
          <a:xfrm>
            <a:off x="609600" y="454427"/>
            <a:ext cx="8001000" cy="563562"/>
          </a:xfrm>
        </p:spPr>
        <p:txBody>
          <a:bodyPr/>
          <a:lstStyle/>
          <a:p>
            <a:pPr rtl="0" fontAlgn="base"/>
            <a:r>
              <a:rPr lang="en-US" altLang="zh-CN" sz="1800" b="1" kern="1200" dirty="0" smtClean="0">
                <a:solidFill>
                  <a:srgbClr val="000000"/>
                </a:solidFill>
                <a:effectLst/>
                <a:latin typeface="Arial" panose="020B0604020202020204" pitchFamily="34" charset="0"/>
                <a:ea typeface="黑体" panose="02010609060101010101" pitchFamily="49" charset="-122"/>
                <a:cs typeface="+mn-cs"/>
              </a:rPr>
              <a:t>Talk is cheap. Show me the code</a:t>
            </a:r>
            <a:endParaRPr lang="zh-CN" altLang="zh-CN" sz="1800" dirty="0" smtClean="0">
              <a:effectLst/>
            </a:endParaRPr>
          </a:p>
        </p:txBody>
      </p:sp>
    </p:spTree>
    <p:extLst>
      <p:ext uri="{BB962C8B-B14F-4D97-AF65-F5344CB8AC3E}">
        <p14:creationId xmlns:p14="http://schemas.microsoft.com/office/powerpoint/2010/main" val="10204080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1"/>
          </p:nvPr>
        </p:nvSpPr>
        <p:spPr/>
        <p:txBody>
          <a:bodyPr/>
          <a:lstStyle/>
          <a:p>
            <a:fld id="{1EAD90CE-CA62-48F8-87DA-AA74ACBFB15B}" type="slidenum">
              <a:rPr lang="en-US" altLang="zh-CN" smtClean="0"/>
              <a:pPr/>
              <a:t>24</a:t>
            </a:fld>
            <a:endParaRPr lang="en-US" altLang="zh-CN"/>
          </a:p>
        </p:txBody>
      </p:sp>
      <p:sp>
        <p:nvSpPr>
          <p:cNvPr id="5" name="文本框 4"/>
          <p:cNvSpPr txBox="1"/>
          <p:nvPr/>
        </p:nvSpPr>
        <p:spPr>
          <a:xfrm>
            <a:off x="457200" y="381000"/>
            <a:ext cx="7315200" cy="646331"/>
          </a:xfrm>
          <a:prstGeom prst="rect">
            <a:avLst/>
          </a:prstGeom>
          <a:noFill/>
        </p:spPr>
        <p:txBody>
          <a:bodyPr wrap="square" rtlCol="0">
            <a:spAutoFit/>
          </a:bodyPr>
          <a:lstStyle/>
          <a:p>
            <a:pPr algn="l"/>
            <a:r>
              <a:rPr lang="zh-CN" altLang="en-US" dirty="0" smtClean="0"/>
              <a:t>在使用过程中发现，</a:t>
            </a:r>
            <a:r>
              <a:rPr lang="en-US" altLang="zh-CN" dirty="0" smtClean="0"/>
              <a:t>Jedis2.9.0</a:t>
            </a:r>
            <a:r>
              <a:rPr lang="zh-CN" altLang="en-US" dirty="0" smtClean="0"/>
              <a:t>版本在</a:t>
            </a:r>
            <a:r>
              <a:rPr lang="en-US" altLang="zh-CN" dirty="0" err="1" smtClean="0"/>
              <a:t>redis</a:t>
            </a:r>
            <a:r>
              <a:rPr lang="zh-CN" altLang="en-US" dirty="0" smtClean="0"/>
              <a:t>集群情况下，对</a:t>
            </a:r>
            <a:r>
              <a:rPr lang="en-US" altLang="zh-CN" dirty="0" err="1" smtClean="0"/>
              <a:t>Lua</a:t>
            </a:r>
            <a:r>
              <a:rPr lang="zh-CN" altLang="en-US" dirty="0" smtClean="0"/>
              <a:t>脚本的支持并不是很好，如下：</a:t>
            </a:r>
            <a:endParaRPr lang="zh-CN" altLang="en-US" dirty="0"/>
          </a:p>
        </p:txBody>
      </p:sp>
      <p:pic>
        <p:nvPicPr>
          <p:cNvPr id="6" name="图片 5"/>
          <p:cNvPicPr>
            <a:picLocks noChangeAspect="1"/>
          </p:cNvPicPr>
          <p:nvPr/>
        </p:nvPicPr>
        <p:blipFill>
          <a:blip r:embed="rId3"/>
          <a:stretch>
            <a:fillRect/>
          </a:stretch>
        </p:blipFill>
        <p:spPr>
          <a:xfrm>
            <a:off x="685800" y="1542015"/>
            <a:ext cx="7400078" cy="866137"/>
          </a:xfrm>
          <a:prstGeom prst="rect">
            <a:avLst/>
          </a:prstGeom>
        </p:spPr>
      </p:pic>
      <p:sp>
        <p:nvSpPr>
          <p:cNvPr id="3" name="文本框 2"/>
          <p:cNvSpPr txBox="1"/>
          <p:nvPr/>
        </p:nvSpPr>
        <p:spPr>
          <a:xfrm>
            <a:off x="174675" y="1026467"/>
            <a:ext cx="8422328" cy="369332"/>
          </a:xfrm>
          <a:prstGeom prst="rect">
            <a:avLst/>
          </a:prstGeom>
          <a:noFill/>
        </p:spPr>
        <p:txBody>
          <a:bodyPr wrap="square" rtlCol="0">
            <a:spAutoFit/>
          </a:bodyPr>
          <a:lstStyle/>
          <a:p>
            <a:r>
              <a:rPr lang="en-US" altLang="zh-CN" dirty="0" smtClean="0"/>
              <a:t>org.springframework.data.redis.connection.jedis.JedisClusterConnection.java</a:t>
            </a:r>
            <a:endParaRPr lang="zh-CN" altLang="en-US" dirty="0"/>
          </a:p>
        </p:txBody>
      </p:sp>
      <p:sp>
        <p:nvSpPr>
          <p:cNvPr id="7" name="文本框 6"/>
          <p:cNvSpPr txBox="1"/>
          <p:nvPr/>
        </p:nvSpPr>
        <p:spPr>
          <a:xfrm>
            <a:off x="185175" y="2538531"/>
            <a:ext cx="8969122" cy="369332"/>
          </a:xfrm>
          <a:prstGeom prst="rect">
            <a:avLst/>
          </a:prstGeom>
          <a:noFill/>
        </p:spPr>
        <p:txBody>
          <a:bodyPr wrap="none" rtlCol="0">
            <a:spAutoFit/>
          </a:bodyPr>
          <a:lstStyle/>
          <a:p>
            <a:r>
              <a:rPr lang="zh-CN" altLang="en-US" dirty="0" smtClean="0"/>
              <a:t>而这种情况下，我们可以选择用</a:t>
            </a:r>
            <a:r>
              <a:rPr lang="en-US" altLang="zh-CN" dirty="0" err="1" smtClean="0"/>
              <a:t>JedisCommands</a:t>
            </a:r>
            <a:r>
              <a:rPr lang="zh-CN" altLang="en-US" dirty="0" smtClean="0"/>
              <a:t>接口代替，或将</a:t>
            </a:r>
            <a:r>
              <a:rPr lang="en-US" altLang="zh-CN" dirty="0" err="1" smtClean="0"/>
              <a:t>Jedis</a:t>
            </a:r>
            <a:r>
              <a:rPr lang="zh-CN" altLang="en-US" dirty="0" smtClean="0"/>
              <a:t>更换为</a:t>
            </a:r>
            <a:r>
              <a:rPr lang="en-US" altLang="zh-CN" dirty="0">
                <a:effectLst/>
              </a:rPr>
              <a:t>Lettuce</a:t>
            </a:r>
            <a:endParaRPr lang="zh-CN" altLang="en-US" dirty="0"/>
          </a:p>
        </p:txBody>
      </p:sp>
      <p:sp>
        <p:nvSpPr>
          <p:cNvPr id="9" name="Rectangle 1"/>
          <p:cNvSpPr>
            <a:spLocks noChangeArrowheads="1"/>
          </p:cNvSpPr>
          <p:nvPr/>
        </p:nvSpPr>
        <p:spPr bwMode="auto">
          <a:xfrm>
            <a:off x="896806" y="3073253"/>
            <a:ext cx="7598464" cy="332398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if </a:t>
            </a:r>
            <a:r>
              <a:rPr kumimoji="0" lang="zh-CN" altLang="zh-CN" sz="1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jedisCommands </a:t>
            </a:r>
            <a:r>
              <a:rPr kumimoji="0" lang="zh-CN" altLang="zh-CN" sz="1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null</a:t>
            </a:r>
            <a:r>
              <a:rPr kumimoji="0" lang="zh-CN" altLang="zh-CN" sz="1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try </a:t>
            </a:r>
            <a:r>
              <a:rPr kumimoji="0" lang="zh-CN" altLang="zh-CN" sz="1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locked </a:t>
            </a:r>
            <a:r>
              <a:rPr kumimoji="0" lang="zh-CN" altLang="zh-CN" sz="1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redisTemplate</a:t>
            </a:r>
            <a:r>
              <a:rPr kumimoji="0" lang="zh-CN" altLang="zh-CN" sz="1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.execute(</a:t>
            </a:r>
            <a:r>
              <a:rPr kumimoji="0" lang="zh-CN" altLang="zh-CN" sz="1000" b="0" i="1"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SETNX_AND_EXPIRE_SCRIPT</a:t>
            </a:r>
            <a:r>
              <a:rPr kumimoji="0" lang="zh-CN" altLang="zh-CN" sz="1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(List&lt;</a:t>
            </a:r>
            <a:r>
              <a:rPr kumimoji="0" lang="zh-CN" altLang="zh-CN" sz="1000" b="0" i="0" u="none" strike="noStrike" cap="none" normalizeH="0" baseline="0" dirty="0" smtClean="0">
                <a:ln>
                  <a:noFill/>
                </a:ln>
                <a:solidFill>
                  <a:srgbClr val="507874"/>
                </a:solidFill>
                <a:effectLst/>
                <a:latin typeface="宋体" panose="02010600030101010101" pitchFamily="2" charset="-122"/>
                <a:ea typeface="宋体" panose="02010600030101010101" pitchFamily="2" charset="-122"/>
              </a:rPr>
              <a:t>K</a:t>
            </a:r>
            <a:r>
              <a:rPr kumimoji="0" lang="zh-CN" altLang="zh-CN" sz="1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&gt;) Collections.</a:t>
            </a:r>
            <a:r>
              <a:rPr kumimoji="0" lang="zh-CN" altLang="zh-CN" sz="1000" b="0" i="1"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singletonList</a:t>
            </a:r>
            <a:r>
              <a:rPr kumimoji="0" lang="zh-CN" altLang="zh-CN" sz="1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lockKey</a:t>
            </a:r>
            <a:r>
              <a:rPr kumimoji="0" lang="zh-CN" altLang="zh-CN" sz="1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lockValue</a:t>
            </a:r>
            <a:r>
              <a:rPr kumimoji="0" lang="zh-CN" altLang="zh-CN" sz="1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String.</a:t>
            </a:r>
            <a:r>
              <a:rPr kumimoji="0" lang="zh-CN" altLang="zh-CN" sz="1000" b="0" i="1"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valueOf</a:t>
            </a:r>
            <a:r>
              <a:rPr kumimoji="0" lang="zh-CN" altLang="zh-CN" sz="1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(lockSeconds))</a:t>
            </a:r>
            <a:r>
              <a:rPr kumimoji="0" lang="zh-CN" altLang="zh-CN" sz="1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catch </a:t>
            </a:r>
            <a:r>
              <a:rPr kumimoji="0" lang="zh-CN" altLang="zh-CN" sz="1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(Exception e) {</a:t>
            </a:r>
            <a:br>
              <a:rPr kumimoji="0" lang="zh-CN" altLang="zh-CN" sz="1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//JedisClusterConnection未对RedisScriptingCommands接口的evalSha()方法进行实现</a:t>
            </a:r>
            <a:br>
              <a:rPr kumimoji="0" lang="zh-CN" altLang="zh-CN" sz="10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//集群情况下，上面方法redisTemplate.execute()会抛出异常，改为用JedisCommands接口处理</a:t>
            </a:r>
            <a:br>
              <a:rPr kumimoji="0" lang="zh-CN" altLang="zh-CN" sz="10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Object object = </a:t>
            </a:r>
            <a:r>
              <a:rPr kumimoji="0" lang="zh-CN" altLang="zh-CN" sz="1000"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redisTemplate</a:t>
            </a:r>
            <a:r>
              <a:rPr kumimoji="0" lang="zh-CN" altLang="zh-CN" sz="1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.getConnectionFactory().getConnection().getNativeConnection()</a:t>
            </a:r>
            <a:r>
              <a:rPr kumimoji="0" lang="zh-CN" altLang="zh-CN" sz="1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if </a:t>
            </a:r>
            <a:r>
              <a:rPr kumimoji="0" lang="zh-CN" altLang="zh-CN" sz="1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(object </a:t>
            </a:r>
            <a:r>
              <a:rPr kumimoji="0" lang="zh-CN" altLang="zh-CN" sz="1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instanceof </a:t>
            </a:r>
            <a:r>
              <a:rPr kumimoji="0" lang="zh-CN" altLang="zh-CN" sz="1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JedisCommands) {</a:t>
            </a:r>
            <a:br>
              <a:rPr kumimoji="0" lang="zh-CN" altLang="zh-CN" sz="1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jedisCommands </a:t>
            </a:r>
            <a:r>
              <a:rPr kumimoji="0" lang="zh-CN" altLang="zh-CN" sz="1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(JedisCommands) object</a:t>
            </a:r>
            <a:r>
              <a:rPr kumimoji="0" lang="zh-CN" altLang="zh-CN" sz="1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return </a:t>
            </a:r>
            <a:r>
              <a:rPr kumimoji="0" lang="zh-CN" altLang="zh-CN" sz="1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doTryLock(lockSeconds)</a:t>
            </a:r>
            <a:r>
              <a:rPr kumimoji="0" lang="zh-CN" altLang="zh-CN" sz="1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else </a:t>
            </a:r>
            <a:r>
              <a:rPr kumimoji="0" lang="zh-CN" altLang="zh-CN" sz="1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//Jedis只是redisTemplate底层的一种实现之一，以后如果改为Lettuce实现的话，这里请做扩展</a:t>
            </a:r>
            <a:br>
              <a:rPr kumimoji="0" lang="zh-CN" altLang="zh-CN" sz="10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throw new </a:t>
            </a:r>
            <a:r>
              <a:rPr kumimoji="0" lang="zh-CN" altLang="zh-CN" sz="1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ClassCastException(</a:t>
            </a:r>
            <a:r>
              <a:rPr kumimoji="0" lang="zh-CN" altLang="zh-CN" sz="10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"Not supported for " </a:t>
            </a:r>
            <a:r>
              <a:rPr kumimoji="0" lang="zh-CN" altLang="zh-CN" sz="1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object.getClass().getSimpleName())</a:t>
            </a:r>
            <a:r>
              <a:rPr kumimoji="0" lang="zh-CN" altLang="zh-CN" sz="1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br>
              <a:rPr kumimoji="0" lang="zh-CN" altLang="zh-CN" sz="1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else </a:t>
            </a:r>
            <a:r>
              <a:rPr kumimoji="0" lang="zh-CN" altLang="zh-CN" sz="1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//Jedis和JedisCluster都实现JedisCommands接口，set方法支持多参数设置(原子操作)</a:t>
            </a:r>
            <a:br>
              <a:rPr kumimoji="0" lang="zh-CN" altLang="zh-CN" sz="10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String result = </a:t>
            </a:r>
            <a:r>
              <a:rPr kumimoji="0" lang="zh-CN" altLang="zh-CN" sz="1000"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jedisCommands</a:t>
            </a:r>
            <a:r>
              <a:rPr kumimoji="0" lang="zh-CN" altLang="zh-CN" sz="1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.set(</a:t>
            </a:r>
            <a:r>
              <a:rPr kumimoji="0" lang="zh-CN" altLang="zh-CN" sz="1000"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lockKey</a:t>
            </a:r>
            <a:r>
              <a:rPr kumimoji="0" lang="zh-CN" altLang="zh-CN" sz="1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lockValue</a:t>
            </a:r>
            <a:r>
              <a:rPr kumimoji="0" lang="zh-CN" altLang="zh-CN" sz="1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000" b="0" i="1"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SET_IF_NOT_EXIST</a:t>
            </a:r>
            <a:r>
              <a:rPr kumimoji="0" lang="zh-CN" altLang="zh-CN" sz="1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000" b="0" i="1"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SET_WITH_EXPIRE_TIME</a:t>
            </a:r>
            <a:r>
              <a:rPr kumimoji="0" lang="zh-CN" altLang="zh-CN" sz="1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r>
              <a:rPr kumimoji="0" lang="en-US" altLang="zh-CN" sz="1000" b="0" i="0" u="none" strike="noStrike" cap="none" normalizeH="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lockSeconds)</a:t>
            </a:r>
            <a:r>
              <a:rPr kumimoji="0" lang="zh-CN" altLang="zh-CN" sz="1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000"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locked </a:t>
            </a:r>
            <a:r>
              <a:rPr kumimoji="0" lang="zh-CN" altLang="zh-CN" sz="1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000" b="0" i="1"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LOCK_SUCCESS</a:t>
            </a:r>
            <a:r>
              <a:rPr kumimoji="0" lang="zh-CN" altLang="zh-CN" sz="1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.equals(result)</a:t>
            </a:r>
            <a:r>
              <a:rPr kumimoji="0" lang="zh-CN" altLang="zh-CN" sz="1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0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0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endParaRPr kumimoji="0" lang="zh-CN" altLang="zh-CN" sz="1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46882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1"/>
          </p:nvPr>
        </p:nvSpPr>
        <p:spPr/>
        <p:txBody>
          <a:bodyPr/>
          <a:lstStyle/>
          <a:p>
            <a:fld id="{1EAD90CE-CA62-48F8-87DA-AA74ACBFB15B}" type="slidenum">
              <a:rPr lang="en-US" altLang="zh-CN" smtClean="0"/>
              <a:pPr/>
              <a:t>25</a:t>
            </a:fld>
            <a:endParaRPr lang="en-US" altLang="zh-CN"/>
          </a:p>
        </p:txBody>
      </p:sp>
      <p:sp>
        <p:nvSpPr>
          <p:cNvPr id="6" name="文本框 5"/>
          <p:cNvSpPr txBox="1"/>
          <p:nvPr/>
        </p:nvSpPr>
        <p:spPr>
          <a:xfrm>
            <a:off x="1085419" y="914400"/>
            <a:ext cx="7220381" cy="175432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l"/>
            <a:r>
              <a:rPr lang="zh-CN" altLang="en-US" dirty="0" smtClean="0"/>
              <a:t>小结：</a:t>
            </a:r>
            <a:endParaRPr lang="en-US" altLang="zh-CN" dirty="0" smtClean="0"/>
          </a:p>
          <a:p>
            <a:pPr algn="l"/>
            <a:r>
              <a:rPr lang="zh-CN" altLang="en-US" dirty="0"/>
              <a:t>使用缓存来代替数据库来实现分布式锁，可以提供更好的性能，同时，很多缓存服务都是集群部署的，可以避免单点问题。并且很多缓存服务都提供了可以用来实现分布式锁的方法，比如</a:t>
            </a:r>
            <a:r>
              <a:rPr lang="en-US" altLang="zh-CN" dirty="0" err="1"/>
              <a:t>memcached</a:t>
            </a:r>
            <a:r>
              <a:rPr lang="zh-CN" altLang="en-US" dirty="0"/>
              <a:t>的</a:t>
            </a:r>
            <a:r>
              <a:rPr lang="en-US" altLang="zh-CN" dirty="0"/>
              <a:t>add</a:t>
            </a:r>
            <a:r>
              <a:rPr lang="zh-CN" altLang="en-US" dirty="0"/>
              <a:t>方法，</a:t>
            </a:r>
            <a:r>
              <a:rPr lang="en-US" altLang="zh-CN" dirty="0" err="1"/>
              <a:t>redis</a:t>
            </a:r>
            <a:r>
              <a:rPr lang="zh-CN" altLang="en-US" dirty="0"/>
              <a:t>的</a:t>
            </a:r>
            <a:r>
              <a:rPr lang="en-US" altLang="zh-CN" dirty="0" err="1"/>
              <a:t>setnx</a:t>
            </a:r>
            <a:r>
              <a:rPr lang="zh-CN" altLang="en-US" dirty="0"/>
              <a:t>方法等。并且，这些缓存服务也都提供了对数据的过期自动删除的支持，可以直接设置超时时间来控制锁的释放。</a:t>
            </a:r>
            <a:endParaRPr lang="en-US" altLang="zh-CN" dirty="0" smtClean="0"/>
          </a:p>
        </p:txBody>
      </p:sp>
      <p:sp>
        <p:nvSpPr>
          <p:cNvPr id="7" name="文本框 6"/>
          <p:cNvSpPr txBox="1"/>
          <p:nvPr/>
        </p:nvSpPr>
        <p:spPr>
          <a:xfrm>
            <a:off x="1828800" y="4191000"/>
            <a:ext cx="5192447" cy="1138773"/>
          </a:xfrm>
          <a:prstGeom prst="rect">
            <a:avLst/>
          </a:prstGeom>
          <a:ln/>
        </p:spPr>
        <p:style>
          <a:lnRef idx="1">
            <a:schemeClr val="accent6"/>
          </a:lnRef>
          <a:fillRef idx="2">
            <a:schemeClr val="accent6"/>
          </a:fillRef>
          <a:effectRef idx="1">
            <a:schemeClr val="accent6"/>
          </a:effectRef>
          <a:fontRef idx="minor">
            <a:schemeClr val="dk1"/>
          </a:fontRef>
        </p:style>
        <p:txBody>
          <a:bodyPr wrap="none" rtlCol="0">
            <a:spAutoFit/>
          </a:bodyPr>
          <a:lstStyle/>
          <a:p>
            <a:pPr algn="l"/>
            <a:r>
              <a:rPr lang="zh-CN" altLang="en-US" dirty="0"/>
              <a:t>缓存</a:t>
            </a:r>
            <a:r>
              <a:rPr lang="zh-CN" altLang="en-US" dirty="0" smtClean="0"/>
              <a:t>实现</a:t>
            </a:r>
            <a:r>
              <a:rPr lang="zh-CN" altLang="en-US" dirty="0"/>
              <a:t>分布式锁的优点</a:t>
            </a:r>
            <a:r>
              <a:rPr lang="en-US" altLang="zh-CN" dirty="0" smtClean="0"/>
              <a:t>:</a:t>
            </a:r>
          </a:p>
          <a:p>
            <a:pPr marL="285750" indent="-285750" algn="l">
              <a:buFont typeface="Wingdings" panose="05000000000000000000" pitchFamily="2" charset="2"/>
              <a:buChar char="l"/>
            </a:pPr>
            <a:r>
              <a:rPr lang="zh-CN" altLang="en-US" sz="1600" dirty="0"/>
              <a:t>性能好，实现起来较为方便</a:t>
            </a:r>
            <a:endParaRPr lang="en-US" altLang="zh-CN" sz="1600" dirty="0" smtClean="0"/>
          </a:p>
          <a:p>
            <a:pPr algn="l"/>
            <a:r>
              <a:rPr lang="zh-CN" altLang="en-US" dirty="0"/>
              <a:t>数据库实现分布式锁的缺点</a:t>
            </a:r>
            <a:r>
              <a:rPr lang="en-US" altLang="zh-CN" dirty="0" smtClean="0"/>
              <a:t>:</a:t>
            </a:r>
          </a:p>
          <a:p>
            <a:pPr marL="285750" indent="-285750" algn="l">
              <a:buFont typeface="Wingdings" panose="05000000000000000000" pitchFamily="2" charset="2"/>
              <a:buChar char="l"/>
            </a:pPr>
            <a:r>
              <a:rPr lang="zh-CN" altLang="en-US" sz="1600" dirty="0"/>
              <a:t>通过超时时间来控制锁的失效时间并不是十分的靠谱</a:t>
            </a:r>
          </a:p>
        </p:txBody>
      </p:sp>
    </p:spTree>
    <p:extLst>
      <p:ext uri="{BB962C8B-B14F-4D97-AF65-F5344CB8AC3E}">
        <p14:creationId xmlns:p14="http://schemas.microsoft.com/office/powerpoint/2010/main" val="18317213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a:xfrm>
            <a:off x="304800" y="381000"/>
            <a:ext cx="8001000" cy="563562"/>
          </a:xfrm>
        </p:spPr>
        <p:txBody>
          <a:bodyPr/>
          <a:lstStyle/>
          <a:p>
            <a:r>
              <a:rPr lang="en-US" altLang="zh-CN" b="1" dirty="0" smtClean="0">
                <a:effectLst>
                  <a:outerShdw blurRad="38100" dist="38100" dir="2700000" algn="tl">
                    <a:srgbClr val="000000">
                      <a:alpha val="43137"/>
                    </a:srgbClr>
                  </a:outerShdw>
                </a:effectLst>
              </a:rPr>
              <a:t>3.</a:t>
            </a:r>
            <a:r>
              <a:rPr lang="zh-CN" altLang="en-US" b="1" dirty="0" smtClean="0">
                <a:effectLst>
                  <a:outerShdw blurRad="38100" dist="38100" dir="2700000" algn="tl">
                    <a:srgbClr val="000000">
                      <a:alpha val="43137"/>
                    </a:srgbClr>
                  </a:outerShdw>
                </a:effectLst>
              </a:rPr>
              <a:t>基于</a:t>
            </a:r>
            <a:r>
              <a:rPr lang="en-US" altLang="zh-CN" b="1" dirty="0" smtClean="0">
                <a:effectLst>
                  <a:outerShdw blurRad="38100" dist="38100" dir="2700000" algn="tl">
                    <a:srgbClr val="000000">
                      <a:alpha val="43137"/>
                    </a:srgbClr>
                  </a:outerShdw>
                </a:effectLst>
              </a:rPr>
              <a:t>zookeeper</a:t>
            </a:r>
            <a:r>
              <a:rPr lang="zh-CN" altLang="en-US" b="1" dirty="0" smtClean="0">
                <a:effectLst>
                  <a:outerShdw blurRad="38100" dist="38100" dir="2700000" algn="tl">
                    <a:srgbClr val="000000">
                      <a:alpha val="43137"/>
                    </a:srgbClr>
                  </a:outerShdw>
                </a:effectLst>
              </a:rPr>
              <a:t>实现分布式锁</a:t>
            </a:r>
            <a:endParaRPr lang="zh-CN" altLang="zh-CN" b="1" dirty="0">
              <a:effectLst>
                <a:outerShdw blurRad="38100" dist="38100" dir="2700000" algn="tl">
                  <a:srgbClr val="000000">
                    <a:alpha val="43137"/>
                  </a:srgbClr>
                </a:outerShdw>
              </a:effectLst>
            </a:endParaRPr>
          </a:p>
        </p:txBody>
      </p:sp>
      <p:sp>
        <p:nvSpPr>
          <p:cNvPr id="2" name="文本框 1"/>
          <p:cNvSpPr txBox="1"/>
          <p:nvPr/>
        </p:nvSpPr>
        <p:spPr>
          <a:xfrm>
            <a:off x="381000" y="1219200"/>
            <a:ext cx="8328383" cy="83099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l"/>
            <a:r>
              <a:rPr lang="zh-CN" altLang="en-US" sz="1600" dirty="0" smtClean="0">
                <a:effectLst/>
              </a:rPr>
              <a:t>官方定义：</a:t>
            </a:r>
            <a:endParaRPr lang="en-US" altLang="zh-CN" sz="1600" dirty="0" smtClean="0">
              <a:effectLst/>
            </a:endParaRPr>
          </a:p>
          <a:p>
            <a:pPr algn="l"/>
            <a:r>
              <a:rPr lang="en-US" altLang="zh-CN" sz="1600" dirty="0" smtClean="0">
                <a:effectLst/>
              </a:rPr>
              <a:t>Zookeeper </a:t>
            </a:r>
            <a:r>
              <a:rPr lang="zh-CN" altLang="en-US" sz="1600" dirty="0">
                <a:effectLst/>
              </a:rPr>
              <a:t>是一个分布式的，开放源码的应用协调服务。是以</a:t>
            </a:r>
            <a:r>
              <a:rPr lang="en-US" altLang="zh-CN" sz="1600" dirty="0">
                <a:effectLst/>
              </a:rPr>
              <a:t>Fast </a:t>
            </a:r>
            <a:r>
              <a:rPr lang="en-US" altLang="zh-CN" sz="1600" dirty="0" err="1">
                <a:effectLst/>
              </a:rPr>
              <a:t>paxos</a:t>
            </a:r>
            <a:r>
              <a:rPr lang="en-US" altLang="zh-CN" sz="1600" dirty="0">
                <a:effectLst/>
              </a:rPr>
              <a:t> </a:t>
            </a:r>
            <a:r>
              <a:rPr lang="zh-CN" altLang="en-US" sz="1600" dirty="0">
                <a:effectLst/>
              </a:rPr>
              <a:t>算法为基础，实现同步服务，配置维护和命名服务</a:t>
            </a:r>
            <a:r>
              <a:rPr lang="zh-CN" altLang="en-US" sz="1600" dirty="0" smtClean="0">
                <a:effectLst/>
              </a:rPr>
              <a:t>等的分布式</a:t>
            </a:r>
            <a:r>
              <a:rPr lang="zh-CN" altLang="en-US" sz="1600" dirty="0">
                <a:effectLst/>
              </a:rPr>
              <a:t>应用。</a:t>
            </a:r>
          </a:p>
        </p:txBody>
      </p:sp>
      <p:sp>
        <p:nvSpPr>
          <p:cNvPr id="3" name="文本框 2"/>
          <p:cNvSpPr txBox="1"/>
          <p:nvPr/>
        </p:nvSpPr>
        <p:spPr>
          <a:xfrm>
            <a:off x="380999" y="2590800"/>
            <a:ext cx="8328383" cy="3539430"/>
          </a:xfrm>
          <a:prstGeom prst="rect">
            <a:avLst/>
          </a:prstGeom>
          <a:noFill/>
        </p:spPr>
        <p:txBody>
          <a:bodyPr wrap="square" rtlCol="0">
            <a:spAutoFit/>
          </a:bodyPr>
          <a:lstStyle/>
          <a:p>
            <a:pPr algn="l"/>
            <a:r>
              <a:rPr lang="en-US" altLang="zh-CN" sz="1600" b="1" dirty="0">
                <a:effectLst/>
              </a:rPr>
              <a:t>zookeeper</a:t>
            </a:r>
            <a:r>
              <a:rPr lang="zh-CN" altLang="en-US" sz="1600" b="1" dirty="0">
                <a:effectLst/>
              </a:rPr>
              <a:t>能做</a:t>
            </a:r>
            <a:r>
              <a:rPr lang="zh-CN" altLang="en-US" sz="1600" b="1" dirty="0" smtClean="0">
                <a:effectLst/>
              </a:rPr>
              <a:t>什么？</a:t>
            </a:r>
            <a:endParaRPr lang="en-US" altLang="zh-CN" sz="1600" b="1" dirty="0" smtClean="0">
              <a:effectLst/>
            </a:endParaRPr>
          </a:p>
          <a:p>
            <a:pPr algn="l"/>
            <a:r>
              <a:rPr lang="en-US" altLang="zh-CN" sz="1600" b="1" dirty="0">
                <a:effectLst/>
              </a:rPr>
              <a:t>1</a:t>
            </a:r>
            <a:r>
              <a:rPr lang="zh-CN" altLang="en-US" sz="1600" b="1" dirty="0">
                <a:effectLst/>
              </a:rPr>
              <a:t>、命名服务 </a:t>
            </a:r>
          </a:p>
          <a:p>
            <a:pPr algn="l"/>
            <a:r>
              <a:rPr lang="zh-CN" altLang="en-US" sz="1600" b="1" dirty="0">
                <a:effectLst/>
              </a:rPr>
              <a:t>我们可以在</a:t>
            </a:r>
            <a:r>
              <a:rPr lang="en-US" altLang="zh-CN" sz="1600" b="1" dirty="0">
                <a:effectLst/>
              </a:rPr>
              <a:t>zookeeper</a:t>
            </a:r>
            <a:r>
              <a:rPr lang="zh-CN" altLang="en-US" sz="1600" b="1" dirty="0">
                <a:effectLst/>
              </a:rPr>
              <a:t>文件系统中建一个唯一的目录，在我们无法确定上游程序的部署机器时即可与下游程序约定好路径目录，通过目录路径可以相互发现</a:t>
            </a:r>
          </a:p>
          <a:p>
            <a:pPr algn="l"/>
            <a:r>
              <a:rPr lang="en-US" altLang="zh-CN" sz="1600" b="1" dirty="0">
                <a:effectLst/>
              </a:rPr>
              <a:t>2</a:t>
            </a:r>
            <a:r>
              <a:rPr lang="zh-CN" altLang="en-US" sz="1600" b="1" dirty="0">
                <a:effectLst/>
              </a:rPr>
              <a:t>、统一配置 </a:t>
            </a:r>
          </a:p>
          <a:p>
            <a:pPr algn="l"/>
            <a:r>
              <a:rPr lang="zh-CN" altLang="en-US" sz="1600" b="1" dirty="0">
                <a:effectLst/>
              </a:rPr>
              <a:t>我们可以把配置文件配置到</a:t>
            </a:r>
            <a:r>
              <a:rPr lang="en-US" altLang="zh-CN" sz="1600" b="1" dirty="0">
                <a:effectLst/>
              </a:rPr>
              <a:t>zookeeper</a:t>
            </a:r>
            <a:r>
              <a:rPr lang="zh-CN" altLang="en-US" sz="1600" b="1" dirty="0">
                <a:effectLst/>
              </a:rPr>
              <a:t>的文件系统中，链接到</a:t>
            </a:r>
            <a:r>
              <a:rPr lang="en-US" altLang="zh-CN" sz="1600" b="1" dirty="0">
                <a:effectLst/>
              </a:rPr>
              <a:t>zookeeper</a:t>
            </a:r>
            <a:r>
              <a:rPr lang="zh-CN" altLang="en-US" sz="1600" b="1" dirty="0">
                <a:effectLst/>
              </a:rPr>
              <a:t>的节点只需监控该</a:t>
            </a:r>
            <a:r>
              <a:rPr lang="en-US" altLang="zh-CN" sz="1600" b="1" dirty="0">
                <a:effectLst/>
              </a:rPr>
              <a:t>zookeeper</a:t>
            </a:r>
            <a:r>
              <a:rPr lang="zh-CN" altLang="en-US" sz="1600" b="1" dirty="0">
                <a:effectLst/>
              </a:rPr>
              <a:t>的配置，即可以实现一次配置，所有节点同步</a:t>
            </a:r>
          </a:p>
          <a:p>
            <a:pPr algn="l"/>
            <a:r>
              <a:rPr lang="en-US" altLang="zh-CN" sz="1600" b="1" dirty="0">
                <a:effectLst/>
              </a:rPr>
              <a:t>3</a:t>
            </a:r>
            <a:r>
              <a:rPr lang="zh-CN" altLang="en-US" sz="1600" b="1" dirty="0">
                <a:effectLst/>
              </a:rPr>
              <a:t>、集群管理 </a:t>
            </a:r>
          </a:p>
          <a:p>
            <a:pPr algn="l"/>
            <a:r>
              <a:rPr lang="en-US" altLang="zh-CN" sz="1600" b="1" dirty="0">
                <a:effectLst/>
              </a:rPr>
              <a:t>zookeeper</a:t>
            </a:r>
            <a:r>
              <a:rPr lang="zh-CN" altLang="en-US" sz="1600" b="1" dirty="0">
                <a:effectLst/>
              </a:rPr>
              <a:t>可以帮我们选举</a:t>
            </a:r>
            <a:r>
              <a:rPr lang="en-US" altLang="zh-CN" sz="1600" b="1" dirty="0">
                <a:effectLst/>
              </a:rPr>
              <a:t>master</a:t>
            </a:r>
            <a:r>
              <a:rPr lang="zh-CN" altLang="en-US" sz="1600" b="1" dirty="0">
                <a:effectLst/>
              </a:rPr>
              <a:t>，集群中节点的动态添加和删除以及容灾还有事件通知状态同步</a:t>
            </a:r>
          </a:p>
          <a:p>
            <a:pPr algn="l"/>
            <a:r>
              <a:rPr lang="en-US" altLang="zh-CN" sz="1600" b="1" dirty="0">
                <a:effectLst/>
              </a:rPr>
              <a:t>4</a:t>
            </a:r>
            <a:r>
              <a:rPr lang="zh-CN" altLang="en-US" sz="1600" b="1" dirty="0">
                <a:effectLst/>
              </a:rPr>
              <a:t>、分布式锁 </a:t>
            </a:r>
          </a:p>
          <a:p>
            <a:pPr algn="l"/>
            <a:r>
              <a:rPr lang="en-US" altLang="zh-CN" sz="1600" b="1" dirty="0">
                <a:effectLst/>
              </a:rPr>
              <a:t>zookeeper</a:t>
            </a:r>
            <a:r>
              <a:rPr lang="zh-CN" altLang="en-US" sz="1600" b="1" dirty="0">
                <a:effectLst/>
              </a:rPr>
              <a:t>集群的每个节点的数据都是一致的</a:t>
            </a:r>
            <a:r>
              <a:rPr lang="en-US" altLang="zh-CN" sz="1600" b="1" dirty="0">
                <a:effectLst/>
              </a:rPr>
              <a:t>, </a:t>
            </a:r>
            <a:r>
              <a:rPr lang="zh-CN" altLang="en-US" sz="1600" b="1" dirty="0">
                <a:effectLst/>
              </a:rPr>
              <a:t>那么我们可以通过这些节点来作为锁的标志。分布式锁能保证集群中任何节点访问数据，数据都一致。</a:t>
            </a:r>
          </a:p>
          <a:p>
            <a:pPr algn="l"/>
            <a:endParaRPr lang="zh-CN" altLang="en-US" sz="1600" dirty="0"/>
          </a:p>
        </p:txBody>
      </p:sp>
    </p:spTree>
    <p:extLst>
      <p:ext uri="{BB962C8B-B14F-4D97-AF65-F5344CB8AC3E}">
        <p14:creationId xmlns:p14="http://schemas.microsoft.com/office/powerpoint/2010/main" val="20815420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6" name="矩形 5155"/>
          <p:cNvSpPr/>
          <p:nvPr/>
        </p:nvSpPr>
        <p:spPr bwMode="auto">
          <a:xfrm>
            <a:off x="457200" y="457200"/>
            <a:ext cx="6108626" cy="1557981"/>
          </a:xfrm>
          <a:prstGeom prst="rect">
            <a:avLst/>
          </a:prstGeom>
          <a:ln w="9525" cap="flat" cmpd="sng" algn="ctr">
            <a:solidFill>
              <a:schemeClr val="tx1"/>
            </a:solidFill>
            <a:prstDash val="dash"/>
            <a:round/>
            <a:headEnd type="none" w="med" len="med"/>
            <a:tailEnd type="none" w="med" len="med"/>
          </a:ln>
          <a:effectLst/>
          <a:extLst/>
        </p:spPr>
        <p:style>
          <a:lnRef idx="0">
            <a:scrgbClr r="0" g="0" b="0"/>
          </a:lnRef>
          <a:fillRef idx="1001">
            <a:schemeClr val="lt1"/>
          </a:fillRef>
          <a:effectRef idx="0">
            <a:scrgbClr r="0" g="0" b="0"/>
          </a:effectRef>
          <a:fontRef idx="major"/>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dirty="0" smtClean="0">
                <a:latin typeface="Arial" charset="0"/>
                <a:ea typeface="黑体" pitchFamily="2" charset="-122"/>
              </a:rPr>
              <a:t>Zookeeper</a:t>
            </a:r>
            <a:r>
              <a:rPr lang="zh-CN" altLang="en-US" dirty="0" smtClean="0">
                <a:latin typeface="Arial" charset="0"/>
                <a:ea typeface="黑体" pitchFamily="2" charset="-122"/>
              </a:rPr>
              <a:t>集群</a:t>
            </a:r>
            <a:endParaRPr kumimoji="0" lang="zh-CN"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charset="0"/>
              <a:ea typeface="黑体" pitchFamily="2" charset="-122"/>
            </a:endParaRPr>
          </a:p>
        </p:txBody>
      </p:sp>
      <p:sp>
        <p:nvSpPr>
          <p:cNvPr id="4" name="幻灯片编号占位符 3"/>
          <p:cNvSpPr>
            <a:spLocks noGrp="1"/>
          </p:cNvSpPr>
          <p:nvPr>
            <p:ph type="sldNum" sz="quarter" idx="11"/>
          </p:nvPr>
        </p:nvSpPr>
        <p:spPr/>
        <p:txBody>
          <a:bodyPr/>
          <a:lstStyle/>
          <a:p>
            <a:fld id="{1EAD90CE-CA62-48F8-87DA-AA74ACBFB15B}" type="slidenum">
              <a:rPr lang="en-US" altLang="zh-CN" smtClean="0"/>
              <a:pPr/>
              <a:t>27</a:t>
            </a:fld>
            <a:endParaRPr lang="en-US" altLang="zh-CN"/>
          </a:p>
        </p:txBody>
      </p:sp>
      <p:sp>
        <p:nvSpPr>
          <p:cNvPr id="5" name="矩形 4"/>
          <p:cNvSpPr/>
          <p:nvPr/>
        </p:nvSpPr>
        <p:spPr bwMode="auto">
          <a:xfrm>
            <a:off x="710331" y="1126525"/>
            <a:ext cx="762000" cy="304800"/>
          </a:xfrm>
          <a:prstGeom prst="rect">
            <a:avLst/>
          </a:prstGeom>
          <a:solidFill>
            <a:srgbClr val="92D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Arial" charset="0"/>
                <a:ea typeface="黑体" pitchFamily="2" charset="-122"/>
              </a:rPr>
              <a:t>Server</a:t>
            </a:r>
            <a:endParaRPr kumimoji="0" lang="zh-CN" altLang="en-US" sz="1400" b="0" i="0" u="none" strike="noStrike" cap="none" normalizeH="0" baseline="0" dirty="0" smtClean="0">
              <a:ln>
                <a:noFill/>
              </a:ln>
              <a:solidFill>
                <a:schemeClr val="tx1"/>
              </a:solidFill>
              <a:effectLst/>
              <a:latin typeface="Arial" charset="0"/>
              <a:ea typeface="黑体" pitchFamily="2" charset="-122"/>
            </a:endParaRPr>
          </a:p>
        </p:txBody>
      </p:sp>
      <p:sp>
        <p:nvSpPr>
          <p:cNvPr id="9" name="矩形 8"/>
          <p:cNvSpPr/>
          <p:nvPr/>
        </p:nvSpPr>
        <p:spPr bwMode="auto">
          <a:xfrm>
            <a:off x="1905000" y="1138881"/>
            <a:ext cx="762000" cy="304800"/>
          </a:xfrm>
          <a:prstGeom prst="rect">
            <a:avLst/>
          </a:prstGeom>
          <a:solidFill>
            <a:srgbClr val="00B0F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Arial" charset="0"/>
                <a:ea typeface="黑体" pitchFamily="2" charset="-122"/>
              </a:rPr>
              <a:t>Server</a:t>
            </a:r>
            <a:endParaRPr kumimoji="0" lang="zh-CN" altLang="en-US" sz="1400" b="0" i="0" u="none" strike="noStrike" cap="none" normalizeH="0" baseline="0" dirty="0" smtClean="0">
              <a:ln>
                <a:noFill/>
              </a:ln>
              <a:solidFill>
                <a:schemeClr val="tx1"/>
              </a:solidFill>
              <a:effectLst/>
              <a:latin typeface="Arial" charset="0"/>
              <a:ea typeface="黑体" pitchFamily="2" charset="-122"/>
            </a:endParaRPr>
          </a:p>
        </p:txBody>
      </p:sp>
      <p:sp>
        <p:nvSpPr>
          <p:cNvPr id="10" name="矩形 9"/>
          <p:cNvSpPr/>
          <p:nvPr/>
        </p:nvSpPr>
        <p:spPr bwMode="auto">
          <a:xfrm>
            <a:off x="3369555" y="1145574"/>
            <a:ext cx="762000" cy="304800"/>
          </a:xfrm>
          <a:prstGeom prst="rect">
            <a:avLst/>
          </a:prstGeom>
          <a:solidFill>
            <a:srgbClr val="C0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Arial" charset="0"/>
                <a:ea typeface="黑体" pitchFamily="2" charset="-122"/>
              </a:rPr>
              <a:t>Server</a:t>
            </a:r>
            <a:endParaRPr kumimoji="0" lang="zh-CN" altLang="en-US" sz="1400" b="0" i="0" u="none" strike="noStrike" cap="none" normalizeH="0" baseline="0" dirty="0" smtClean="0">
              <a:ln>
                <a:noFill/>
              </a:ln>
              <a:solidFill>
                <a:schemeClr val="tx1"/>
              </a:solidFill>
              <a:effectLst/>
              <a:latin typeface="Arial" charset="0"/>
              <a:ea typeface="黑体" pitchFamily="2" charset="-122"/>
            </a:endParaRPr>
          </a:p>
        </p:txBody>
      </p:sp>
      <p:sp>
        <p:nvSpPr>
          <p:cNvPr id="11" name="矩形 10"/>
          <p:cNvSpPr/>
          <p:nvPr/>
        </p:nvSpPr>
        <p:spPr bwMode="auto">
          <a:xfrm>
            <a:off x="4417632" y="1137334"/>
            <a:ext cx="762000" cy="304800"/>
          </a:xfrm>
          <a:prstGeom prst="rect">
            <a:avLst/>
          </a:prstGeom>
          <a:solidFill>
            <a:srgbClr val="0089ED"/>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Arial" charset="0"/>
                <a:ea typeface="黑体" pitchFamily="2" charset="-122"/>
              </a:rPr>
              <a:t>Server</a:t>
            </a:r>
            <a:endParaRPr kumimoji="0" lang="zh-CN" altLang="en-US" sz="1400" b="0" i="0" u="none" strike="noStrike" cap="none" normalizeH="0" baseline="0" dirty="0" smtClean="0">
              <a:ln>
                <a:noFill/>
              </a:ln>
              <a:solidFill>
                <a:schemeClr val="tx1"/>
              </a:solidFill>
              <a:effectLst/>
              <a:latin typeface="Arial" charset="0"/>
              <a:ea typeface="黑体" pitchFamily="2" charset="-122"/>
            </a:endParaRPr>
          </a:p>
        </p:txBody>
      </p:sp>
      <p:sp>
        <p:nvSpPr>
          <p:cNvPr id="12" name="矩形 11"/>
          <p:cNvSpPr/>
          <p:nvPr/>
        </p:nvSpPr>
        <p:spPr bwMode="auto">
          <a:xfrm>
            <a:off x="5522532" y="1126525"/>
            <a:ext cx="762000" cy="304800"/>
          </a:xfrm>
          <a:prstGeom prst="rect">
            <a:avLst/>
          </a:prstGeom>
          <a:solidFill>
            <a:srgbClr val="92D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Arial" charset="0"/>
                <a:ea typeface="黑体" pitchFamily="2" charset="-122"/>
              </a:rPr>
              <a:t>Server</a:t>
            </a:r>
            <a:endParaRPr kumimoji="0" lang="zh-CN" altLang="en-US" sz="1400" b="0" i="0" u="none" strike="noStrike" cap="none" normalizeH="0" baseline="0" dirty="0" smtClean="0">
              <a:ln>
                <a:noFill/>
              </a:ln>
              <a:solidFill>
                <a:schemeClr val="tx1"/>
              </a:solidFill>
              <a:effectLst/>
              <a:latin typeface="Arial" charset="0"/>
              <a:ea typeface="黑体" pitchFamily="2" charset="-122"/>
            </a:endParaRPr>
          </a:p>
        </p:txBody>
      </p:sp>
      <p:cxnSp>
        <p:nvCxnSpPr>
          <p:cNvPr id="13" name="曲线连接符 12"/>
          <p:cNvCxnSpPr>
            <a:stCxn id="9" idx="2"/>
            <a:endCxn id="10" idx="2"/>
          </p:cNvCxnSpPr>
          <p:nvPr/>
        </p:nvCxnSpPr>
        <p:spPr bwMode="auto">
          <a:xfrm rot="16200000" flipH="1">
            <a:off x="3014931" y="714749"/>
            <a:ext cx="6693" cy="1464555"/>
          </a:xfrm>
          <a:prstGeom prst="curvedConnector3">
            <a:avLst>
              <a:gd name="adj1" fmla="val 3515509"/>
            </a:avLst>
          </a:prstGeom>
          <a:solidFill>
            <a:schemeClr val="accent1"/>
          </a:solidFill>
          <a:ln w="9525" cap="flat" cmpd="sng" algn="ctr">
            <a:solidFill>
              <a:srgbClr val="FF0000"/>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曲线连接符 16"/>
          <p:cNvCxnSpPr>
            <a:stCxn id="10" idx="2"/>
            <a:endCxn id="11" idx="2"/>
          </p:cNvCxnSpPr>
          <p:nvPr/>
        </p:nvCxnSpPr>
        <p:spPr bwMode="auto">
          <a:xfrm rot="5400000" flipH="1" flipV="1">
            <a:off x="4270473" y="922215"/>
            <a:ext cx="8240" cy="1048077"/>
          </a:xfrm>
          <a:prstGeom prst="curvedConnector3">
            <a:avLst>
              <a:gd name="adj1" fmla="val -2774272"/>
            </a:avLst>
          </a:prstGeom>
          <a:solidFill>
            <a:schemeClr val="accent1"/>
          </a:solidFill>
          <a:ln w="9525" cap="flat" cmpd="sng" algn="ctr">
            <a:solidFill>
              <a:srgbClr val="FF0000"/>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曲线连接符 18"/>
          <p:cNvCxnSpPr/>
          <p:nvPr/>
        </p:nvCxnSpPr>
        <p:spPr bwMode="auto">
          <a:xfrm rot="16200000" flipH="1">
            <a:off x="1682488" y="535370"/>
            <a:ext cx="12356" cy="1194669"/>
          </a:xfrm>
          <a:prstGeom prst="curvedConnector3">
            <a:avLst>
              <a:gd name="adj1" fmla="val -1850113"/>
            </a:avLst>
          </a:prstGeom>
          <a:solidFill>
            <a:schemeClr val="accent1"/>
          </a:solidFill>
          <a:ln w="9525" cap="flat" cmpd="sng" algn="ctr">
            <a:solidFill>
              <a:srgbClr val="00B0F0"/>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曲线连接符 22"/>
          <p:cNvCxnSpPr>
            <a:stCxn id="9" idx="0"/>
            <a:endCxn id="10" idx="0"/>
          </p:cNvCxnSpPr>
          <p:nvPr/>
        </p:nvCxnSpPr>
        <p:spPr bwMode="auto">
          <a:xfrm rot="16200000" flipH="1">
            <a:off x="3014930" y="409950"/>
            <a:ext cx="6693" cy="1464555"/>
          </a:xfrm>
          <a:prstGeom prst="curvedConnector3">
            <a:avLst>
              <a:gd name="adj1" fmla="val -3415509"/>
            </a:avLst>
          </a:prstGeom>
          <a:solidFill>
            <a:schemeClr val="accent1"/>
          </a:solidFill>
          <a:ln w="9525" cap="flat" cmpd="sng" algn="ctr">
            <a:solidFill>
              <a:srgbClr val="0089ED"/>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曲线连接符 24"/>
          <p:cNvCxnSpPr/>
          <p:nvPr/>
        </p:nvCxnSpPr>
        <p:spPr bwMode="auto">
          <a:xfrm rot="5400000" flipH="1" flipV="1">
            <a:off x="4259977" y="589606"/>
            <a:ext cx="6350" cy="1104900"/>
          </a:xfrm>
          <a:prstGeom prst="curvedConnector3">
            <a:avLst>
              <a:gd name="adj1" fmla="val 3700000"/>
            </a:avLst>
          </a:prstGeom>
          <a:solidFill>
            <a:schemeClr val="accent1"/>
          </a:solidFill>
          <a:ln w="9525" cap="flat" cmpd="sng" algn="ctr">
            <a:solidFill>
              <a:srgbClr val="0089ED"/>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曲线连接符 28"/>
          <p:cNvCxnSpPr/>
          <p:nvPr/>
        </p:nvCxnSpPr>
        <p:spPr bwMode="auto">
          <a:xfrm rot="5400000" flipH="1" flipV="1">
            <a:off x="5493530" y="432485"/>
            <a:ext cx="12700" cy="1371600"/>
          </a:xfrm>
          <a:prstGeom prst="curvedConnector3">
            <a:avLst>
              <a:gd name="adj1" fmla="val 1800000"/>
            </a:avLst>
          </a:prstGeom>
          <a:solidFill>
            <a:schemeClr val="accent1"/>
          </a:solidFill>
          <a:ln w="9525" cap="flat" cmpd="sng" algn="ctr">
            <a:solidFill>
              <a:srgbClr val="0089ED"/>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圆角矩形 29"/>
          <p:cNvSpPr/>
          <p:nvPr/>
        </p:nvSpPr>
        <p:spPr bwMode="auto">
          <a:xfrm>
            <a:off x="100731" y="2415403"/>
            <a:ext cx="838200" cy="304800"/>
          </a:xfrm>
          <a:prstGeom prst="roundRect">
            <a:avLst/>
          </a:prstGeom>
          <a:solidFill>
            <a:schemeClr val="accent3">
              <a:lumMod val="85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400" dirty="0">
                <a:effectLst/>
              </a:rPr>
              <a:t>Client</a:t>
            </a:r>
            <a:endParaRPr lang="zh-CN" altLang="en-US" sz="1400" dirty="0">
              <a:effectLst/>
            </a:endParaRPr>
          </a:p>
        </p:txBody>
      </p:sp>
      <p:sp>
        <p:nvSpPr>
          <p:cNvPr id="32" name="圆角矩形 31"/>
          <p:cNvSpPr/>
          <p:nvPr/>
        </p:nvSpPr>
        <p:spPr bwMode="auto">
          <a:xfrm>
            <a:off x="1078705" y="2403046"/>
            <a:ext cx="838200" cy="304800"/>
          </a:xfrm>
          <a:prstGeom prst="roundRect">
            <a:avLst/>
          </a:prstGeom>
          <a:solidFill>
            <a:schemeClr val="accent3">
              <a:lumMod val="85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en-US" altLang="zh-CN" sz="1400" dirty="0">
                <a:effectLst/>
              </a:rPr>
              <a:t>Client</a:t>
            </a:r>
            <a:endParaRPr lang="zh-CN" altLang="en-US" sz="1400" dirty="0">
              <a:effectLst/>
            </a:endParaRPr>
          </a:p>
        </p:txBody>
      </p:sp>
      <p:sp>
        <p:nvSpPr>
          <p:cNvPr id="33" name="圆角矩形 32"/>
          <p:cNvSpPr/>
          <p:nvPr/>
        </p:nvSpPr>
        <p:spPr bwMode="auto">
          <a:xfrm>
            <a:off x="2054700" y="2403046"/>
            <a:ext cx="838200" cy="304800"/>
          </a:xfrm>
          <a:prstGeom prst="roundRect">
            <a:avLst/>
          </a:prstGeom>
          <a:solidFill>
            <a:schemeClr val="accent3">
              <a:lumMod val="85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en-US" altLang="zh-CN" sz="1400" dirty="0">
                <a:effectLst/>
              </a:rPr>
              <a:t>Client</a:t>
            </a:r>
            <a:endParaRPr lang="zh-CN" altLang="en-US" sz="1400" dirty="0">
              <a:effectLst/>
            </a:endParaRPr>
          </a:p>
        </p:txBody>
      </p:sp>
      <p:sp>
        <p:nvSpPr>
          <p:cNvPr id="34" name="圆角矩形 33"/>
          <p:cNvSpPr/>
          <p:nvPr/>
        </p:nvSpPr>
        <p:spPr bwMode="auto">
          <a:xfrm>
            <a:off x="2989266" y="2403046"/>
            <a:ext cx="723900" cy="304800"/>
          </a:xfrm>
          <a:prstGeom prst="roundRect">
            <a:avLst/>
          </a:prstGeom>
          <a:solidFill>
            <a:schemeClr val="accent3">
              <a:lumMod val="85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en-US" altLang="zh-CN" sz="1400" dirty="0">
                <a:effectLst/>
              </a:rPr>
              <a:t>Client</a:t>
            </a:r>
            <a:endParaRPr lang="zh-CN" altLang="en-US" sz="1400" dirty="0">
              <a:effectLst/>
            </a:endParaRPr>
          </a:p>
        </p:txBody>
      </p:sp>
      <p:sp>
        <p:nvSpPr>
          <p:cNvPr id="35" name="圆角矩形 34"/>
          <p:cNvSpPr/>
          <p:nvPr/>
        </p:nvSpPr>
        <p:spPr bwMode="auto">
          <a:xfrm>
            <a:off x="3890851" y="2403046"/>
            <a:ext cx="683741" cy="304800"/>
          </a:xfrm>
          <a:prstGeom prst="roundRect">
            <a:avLst/>
          </a:prstGeom>
          <a:solidFill>
            <a:schemeClr val="accent3">
              <a:lumMod val="85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en-US" altLang="zh-CN" sz="1400" dirty="0">
                <a:effectLst/>
              </a:rPr>
              <a:t>Client</a:t>
            </a:r>
            <a:endParaRPr lang="zh-CN" altLang="en-US" sz="1400" dirty="0">
              <a:effectLst/>
            </a:endParaRPr>
          </a:p>
        </p:txBody>
      </p:sp>
      <p:sp>
        <p:nvSpPr>
          <p:cNvPr id="36" name="圆角矩形 35"/>
          <p:cNvSpPr/>
          <p:nvPr/>
        </p:nvSpPr>
        <p:spPr bwMode="auto">
          <a:xfrm>
            <a:off x="4735373" y="2403046"/>
            <a:ext cx="717550" cy="304800"/>
          </a:xfrm>
          <a:prstGeom prst="roundRect">
            <a:avLst/>
          </a:prstGeom>
          <a:solidFill>
            <a:schemeClr val="accent3">
              <a:lumMod val="85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en-US" altLang="zh-CN" sz="1400" dirty="0">
                <a:effectLst/>
              </a:rPr>
              <a:t>Client</a:t>
            </a:r>
            <a:endParaRPr lang="zh-CN" altLang="en-US" sz="1400" dirty="0">
              <a:effectLst/>
            </a:endParaRPr>
          </a:p>
        </p:txBody>
      </p:sp>
      <p:sp>
        <p:nvSpPr>
          <p:cNvPr id="37" name="圆角矩形 36"/>
          <p:cNvSpPr/>
          <p:nvPr/>
        </p:nvSpPr>
        <p:spPr bwMode="auto">
          <a:xfrm>
            <a:off x="5560775" y="2403046"/>
            <a:ext cx="723900" cy="304800"/>
          </a:xfrm>
          <a:prstGeom prst="roundRect">
            <a:avLst/>
          </a:prstGeom>
          <a:solidFill>
            <a:schemeClr val="accent3">
              <a:lumMod val="85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en-US" altLang="zh-CN" sz="1400" dirty="0">
                <a:effectLst/>
              </a:rPr>
              <a:t>Client</a:t>
            </a:r>
            <a:endParaRPr lang="zh-CN" altLang="en-US" sz="1400" dirty="0">
              <a:effectLst/>
            </a:endParaRPr>
          </a:p>
        </p:txBody>
      </p:sp>
      <p:sp>
        <p:nvSpPr>
          <p:cNvPr id="38" name="圆角矩形 37"/>
          <p:cNvSpPr/>
          <p:nvPr/>
        </p:nvSpPr>
        <p:spPr bwMode="auto">
          <a:xfrm>
            <a:off x="6368139" y="2403046"/>
            <a:ext cx="685800" cy="304800"/>
          </a:xfrm>
          <a:prstGeom prst="roundRect">
            <a:avLst/>
          </a:prstGeom>
          <a:solidFill>
            <a:schemeClr val="accent3">
              <a:lumMod val="85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en-US" altLang="zh-CN" sz="1400" dirty="0">
                <a:effectLst/>
              </a:rPr>
              <a:t>Client</a:t>
            </a:r>
            <a:endParaRPr lang="zh-CN" altLang="en-US" sz="1400" dirty="0">
              <a:effectLst/>
            </a:endParaRPr>
          </a:p>
        </p:txBody>
      </p:sp>
      <p:cxnSp>
        <p:nvCxnSpPr>
          <p:cNvPr id="59" name="直接箭头连接符 58"/>
          <p:cNvCxnSpPr>
            <a:endCxn id="5" idx="2"/>
          </p:cNvCxnSpPr>
          <p:nvPr/>
        </p:nvCxnSpPr>
        <p:spPr bwMode="auto">
          <a:xfrm flipV="1">
            <a:off x="539905" y="1431325"/>
            <a:ext cx="551426" cy="971721"/>
          </a:xfrm>
          <a:prstGeom prst="straightConnector1">
            <a:avLst/>
          </a:prstGeom>
          <a:solidFill>
            <a:schemeClr val="accent1"/>
          </a:solidFill>
          <a:ln w="9525" cap="flat" cmpd="sng" algn="ctr">
            <a:solidFill>
              <a:srgbClr val="7030A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直接箭头连接符 60"/>
          <p:cNvCxnSpPr>
            <a:stCxn id="32" idx="0"/>
            <a:endCxn id="5" idx="2"/>
          </p:cNvCxnSpPr>
          <p:nvPr/>
        </p:nvCxnSpPr>
        <p:spPr bwMode="auto">
          <a:xfrm flipH="1" flipV="1">
            <a:off x="1091331" y="1431325"/>
            <a:ext cx="406474" cy="971721"/>
          </a:xfrm>
          <a:prstGeom prst="straightConnector1">
            <a:avLst/>
          </a:prstGeom>
          <a:solidFill>
            <a:schemeClr val="accent1"/>
          </a:solidFill>
          <a:ln w="9525" cap="flat" cmpd="sng" algn="ctr">
            <a:solidFill>
              <a:srgbClr val="7030A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21" name="直接箭头连接符 5120"/>
          <p:cNvCxnSpPr>
            <a:stCxn id="33" idx="0"/>
          </p:cNvCxnSpPr>
          <p:nvPr/>
        </p:nvCxnSpPr>
        <p:spPr bwMode="auto">
          <a:xfrm flipH="1" flipV="1">
            <a:off x="2335929" y="1474402"/>
            <a:ext cx="137871" cy="928644"/>
          </a:xfrm>
          <a:prstGeom prst="straightConnector1">
            <a:avLst/>
          </a:prstGeom>
          <a:solidFill>
            <a:schemeClr val="accent1"/>
          </a:solidFill>
          <a:ln w="9525" cap="flat" cmpd="sng" algn="ctr">
            <a:solidFill>
              <a:srgbClr val="7030A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24" name="直接箭头连接符 5123"/>
          <p:cNvCxnSpPr>
            <a:stCxn id="34" idx="0"/>
            <a:endCxn id="9" idx="2"/>
          </p:cNvCxnSpPr>
          <p:nvPr/>
        </p:nvCxnSpPr>
        <p:spPr bwMode="auto">
          <a:xfrm flipH="1" flipV="1">
            <a:off x="2286000" y="1443681"/>
            <a:ext cx="1065216" cy="959365"/>
          </a:xfrm>
          <a:prstGeom prst="straightConnector1">
            <a:avLst/>
          </a:prstGeom>
          <a:solidFill>
            <a:schemeClr val="accent1"/>
          </a:solidFill>
          <a:ln w="9525" cap="flat" cmpd="sng" algn="ctr">
            <a:solidFill>
              <a:srgbClr val="7030A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26" name="直接箭头连接符 5125"/>
          <p:cNvCxnSpPr>
            <a:stCxn id="35" idx="0"/>
            <a:endCxn id="11" idx="2"/>
          </p:cNvCxnSpPr>
          <p:nvPr/>
        </p:nvCxnSpPr>
        <p:spPr bwMode="auto">
          <a:xfrm flipV="1">
            <a:off x="4232722" y="1442134"/>
            <a:ext cx="565910" cy="960912"/>
          </a:xfrm>
          <a:prstGeom prst="straightConnector1">
            <a:avLst/>
          </a:prstGeom>
          <a:solidFill>
            <a:schemeClr val="accent1"/>
          </a:solidFill>
          <a:ln w="9525" cap="flat" cmpd="sng" algn="ctr">
            <a:solidFill>
              <a:srgbClr val="7030A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28" name="直接箭头连接符 5127"/>
          <p:cNvCxnSpPr>
            <a:stCxn id="36" idx="0"/>
            <a:endCxn id="11" idx="2"/>
          </p:cNvCxnSpPr>
          <p:nvPr/>
        </p:nvCxnSpPr>
        <p:spPr bwMode="auto">
          <a:xfrm flipH="1" flipV="1">
            <a:off x="4798632" y="1442134"/>
            <a:ext cx="295516" cy="960912"/>
          </a:xfrm>
          <a:prstGeom prst="straightConnector1">
            <a:avLst/>
          </a:prstGeom>
          <a:solidFill>
            <a:schemeClr val="accent1"/>
          </a:solidFill>
          <a:ln w="9525" cap="flat" cmpd="sng" algn="ctr">
            <a:solidFill>
              <a:srgbClr val="7030A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30" name="直接箭头连接符 5129"/>
          <p:cNvCxnSpPr>
            <a:stCxn id="37" idx="0"/>
            <a:endCxn id="12" idx="2"/>
          </p:cNvCxnSpPr>
          <p:nvPr/>
        </p:nvCxnSpPr>
        <p:spPr bwMode="auto">
          <a:xfrm flipH="1" flipV="1">
            <a:off x="5903532" y="1431325"/>
            <a:ext cx="19193" cy="971721"/>
          </a:xfrm>
          <a:prstGeom prst="straightConnector1">
            <a:avLst/>
          </a:prstGeom>
          <a:solidFill>
            <a:schemeClr val="accent1"/>
          </a:solidFill>
          <a:ln w="9525" cap="flat" cmpd="sng" algn="ctr">
            <a:solidFill>
              <a:srgbClr val="7030A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32" name="直接箭头连接符 5131"/>
          <p:cNvCxnSpPr>
            <a:stCxn id="38" idx="0"/>
            <a:endCxn id="12" idx="2"/>
          </p:cNvCxnSpPr>
          <p:nvPr/>
        </p:nvCxnSpPr>
        <p:spPr bwMode="auto">
          <a:xfrm flipH="1" flipV="1">
            <a:off x="5903532" y="1431325"/>
            <a:ext cx="807507" cy="971721"/>
          </a:xfrm>
          <a:prstGeom prst="straightConnector1">
            <a:avLst/>
          </a:prstGeom>
          <a:solidFill>
            <a:schemeClr val="accent1"/>
          </a:solidFill>
          <a:ln w="9525" cap="flat" cmpd="sng" algn="ctr">
            <a:solidFill>
              <a:srgbClr val="7030A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5" name="矩形 104"/>
          <p:cNvSpPr/>
          <p:nvPr/>
        </p:nvSpPr>
        <p:spPr bwMode="auto">
          <a:xfrm>
            <a:off x="6810155" y="481058"/>
            <a:ext cx="762000" cy="304800"/>
          </a:xfrm>
          <a:prstGeom prst="rect">
            <a:avLst/>
          </a:prstGeom>
          <a:solidFill>
            <a:srgbClr val="C0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Arial" charset="0"/>
                <a:ea typeface="黑体" pitchFamily="2" charset="-122"/>
              </a:rPr>
              <a:t>Server</a:t>
            </a:r>
            <a:endParaRPr kumimoji="0" lang="zh-CN" altLang="en-US" sz="1400" b="0" i="0" u="none" strike="noStrike" cap="none" normalizeH="0" baseline="0" dirty="0" smtClean="0">
              <a:ln>
                <a:noFill/>
              </a:ln>
              <a:solidFill>
                <a:schemeClr val="tx1"/>
              </a:solidFill>
              <a:effectLst/>
              <a:latin typeface="Arial" charset="0"/>
              <a:ea typeface="黑体" pitchFamily="2" charset="-122"/>
            </a:endParaRPr>
          </a:p>
        </p:txBody>
      </p:sp>
      <p:sp>
        <p:nvSpPr>
          <p:cNvPr id="107" name="矩形 106"/>
          <p:cNvSpPr/>
          <p:nvPr/>
        </p:nvSpPr>
        <p:spPr bwMode="auto">
          <a:xfrm>
            <a:off x="6828738" y="828166"/>
            <a:ext cx="762000" cy="304800"/>
          </a:xfrm>
          <a:prstGeom prst="rect">
            <a:avLst/>
          </a:prstGeom>
          <a:solidFill>
            <a:srgbClr val="00B0F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Arial" charset="0"/>
                <a:ea typeface="黑体" pitchFamily="2" charset="-122"/>
              </a:rPr>
              <a:t>Server</a:t>
            </a:r>
            <a:endParaRPr kumimoji="0" lang="zh-CN" altLang="en-US" sz="1400" b="0" i="0" u="none" strike="noStrike" cap="none" normalizeH="0" baseline="0" dirty="0" smtClean="0">
              <a:ln>
                <a:noFill/>
              </a:ln>
              <a:solidFill>
                <a:schemeClr val="tx1"/>
              </a:solidFill>
              <a:effectLst/>
              <a:latin typeface="Arial" charset="0"/>
              <a:ea typeface="黑体" pitchFamily="2" charset="-122"/>
            </a:endParaRPr>
          </a:p>
        </p:txBody>
      </p:sp>
      <p:sp>
        <p:nvSpPr>
          <p:cNvPr id="109" name="矩形 108"/>
          <p:cNvSpPr/>
          <p:nvPr/>
        </p:nvSpPr>
        <p:spPr bwMode="auto">
          <a:xfrm>
            <a:off x="6828777" y="1196203"/>
            <a:ext cx="762000" cy="304800"/>
          </a:xfrm>
          <a:prstGeom prst="rect">
            <a:avLst/>
          </a:prstGeom>
          <a:solidFill>
            <a:srgbClr val="92D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Arial" charset="0"/>
                <a:ea typeface="黑体" pitchFamily="2" charset="-122"/>
              </a:rPr>
              <a:t>Server</a:t>
            </a:r>
            <a:endParaRPr kumimoji="0" lang="zh-CN" altLang="en-US" sz="1400" b="0" i="0" u="none" strike="noStrike" cap="none" normalizeH="0" baseline="0" dirty="0" smtClean="0">
              <a:ln>
                <a:noFill/>
              </a:ln>
              <a:solidFill>
                <a:schemeClr val="tx1"/>
              </a:solidFill>
              <a:effectLst/>
              <a:latin typeface="Arial" charset="0"/>
              <a:ea typeface="黑体" pitchFamily="2" charset="-122"/>
            </a:endParaRPr>
          </a:p>
        </p:txBody>
      </p:sp>
      <p:cxnSp>
        <p:nvCxnSpPr>
          <p:cNvPr id="5161" name="直接箭头连接符 5160"/>
          <p:cNvCxnSpPr/>
          <p:nvPr/>
        </p:nvCxnSpPr>
        <p:spPr bwMode="auto">
          <a:xfrm>
            <a:off x="7053939" y="1752600"/>
            <a:ext cx="457200" cy="0"/>
          </a:xfrm>
          <a:prstGeom prst="straightConnector1">
            <a:avLst/>
          </a:prstGeom>
          <a:solidFill>
            <a:schemeClr val="accent1"/>
          </a:solidFill>
          <a:ln w="9525" cap="flat" cmpd="sng" algn="ctr">
            <a:solidFill>
              <a:srgbClr val="0089ED"/>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4" name="直接箭头连接符 113"/>
          <p:cNvCxnSpPr/>
          <p:nvPr/>
        </p:nvCxnSpPr>
        <p:spPr bwMode="auto">
          <a:xfrm>
            <a:off x="7053939" y="2015181"/>
            <a:ext cx="457200" cy="0"/>
          </a:xfrm>
          <a:prstGeom prst="straightConnector1">
            <a:avLst/>
          </a:prstGeom>
          <a:solidFill>
            <a:schemeClr val="accent1"/>
          </a:solidFill>
          <a:ln w="9525" cap="flat" cmpd="sng" algn="ctr">
            <a:solidFill>
              <a:srgbClr val="FF0000"/>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62" name="文本框 5161"/>
          <p:cNvSpPr txBox="1"/>
          <p:nvPr/>
        </p:nvSpPr>
        <p:spPr>
          <a:xfrm>
            <a:off x="7816484" y="451201"/>
            <a:ext cx="740907" cy="307777"/>
          </a:xfrm>
          <a:prstGeom prst="rect">
            <a:avLst/>
          </a:prstGeom>
          <a:noFill/>
        </p:spPr>
        <p:txBody>
          <a:bodyPr wrap="none" rtlCol="0">
            <a:spAutoFit/>
          </a:bodyPr>
          <a:lstStyle/>
          <a:p>
            <a:r>
              <a:rPr lang="en-US" altLang="zh-CN" sz="1400" dirty="0" smtClean="0"/>
              <a:t>Leader</a:t>
            </a:r>
            <a:endParaRPr lang="zh-CN" altLang="en-US" sz="1400" dirty="0"/>
          </a:p>
        </p:txBody>
      </p:sp>
      <p:sp>
        <p:nvSpPr>
          <p:cNvPr id="116" name="文本框 115"/>
          <p:cNvSpPr txBox="1"/>
          <p:nvPr/>
        </p:nvSpPr>
        <p:spPr>
          <a:xfrm>
            <a:off x="7799032" y="813150"/>
            <a:ext cx="861133" cy="307777"/>
          </a:xfrm>
          <a:prstGeom prst="rect">
            <a:avLst/>
          </a:prstGeom>
          <a:noFill/>
        </p:spPr>
        <p:txBody>
          <a:bodyPr wrap="none" rtlCol="0">
            <a:spAutoFit/>
          </a:bodyPr>
          <a:lstStyle/>
          <a:p>
            <a:r>
              <a:rPr lang="en-US" altLang="zh-CN" sz="1400" dirty="0" smtClean="0"/>
              <a:t>Follower</a:t>
            </a:r>
            <a:endParaRPr lang="zh-CN" altLang="en-US" sz="1400" dirty="0"/>
          </a:p>
        </p:txBody>
      </p:sp>
      <p:sp>
        <p:nvSpPr>
          <p:cNvPr id="117" name="文本框 116"/>
          <p:cNvSpPr txBox="1"/>
          <p:nvPr/>
        </p:nvSpPr>
        <p:spPr>
          <a:xfrm>
            <a:off x="7739721" y="1196203"/>
            <a:ext cx="920444" cy="307777"/>
          </a:xfrm>
          <a:prstGeom prst="rect">
            <a:avLst/>
          </a:prstGeom>
          <a:noFill/>
        </p:spPr>
        <p:txBody>
          <a:bodyPr wrap="none" rtlCol="0">
            <a:spAutoFit/>
          </a:bodyPr>
          <a:lstStyle/>
          <a:p>
            <a:r>
              <a:rPr lang="en-US" altLang="zh-CN" sz="1400" dirty="0" smtClean="0"/>
              <a:t>Observer</a:t>
            </a:r>
            <a:endParaRPr lang="zh-CN" altLang="en-US" sz="1400" dirty="0"/>
          </a:p>
        </p:txBody>
      </p:sp>
      <p:sp>
        <p:nvSpPr>
          <p:cNvPr id="5163" name="文本框 5162"/>
          <p:cNvSpPr txBox="1"/>
          <p:nvPr/>
        </p:nvSpPr>
        <p:spPr>
          <a:xfrm>
            <a:off x="7704710" y="1609408"/>
            <a:ext cx="902811" cy="307777"/>
          </a:xfrm>
          <a:prstGeom prst="rect">
            <a:avLst/>
          </a:prstGeom>
          <a:noFill/>
        </p:spPr>
        <p:txBody>
          <a:bodyPr wrap="none" rtlCol="0">
            <a:spAutoFit/>
          </a:bodyPr>
          <a:lstStyle/>
          <a:p>
            <a:r>
              <a:rPr lang="zh-CN" altLang="en-US" sz="1400" dirty="0" smtClean="0"/>
              <a:t>数据交换</a:t>
            </a:r>
            <a:endParaRPr lang="zh-CN" altLang="en-US" sz="1400" dirty="0"/>
          </a:p>
        </p:txBody>
      </p:sp>
      <p:sp>
        <p:nvSpPr>
          <p:cNvPr id="119" name="文本框 118"/>
          <p:cNvSpPr txBox="1"/>
          <p:nvPr/>
        </p:nvSpPr>
        <p:spPr>
          <a:xfrm>
            <a:off x="7915066" y="1917185"/>
            <a:ext cx="543740" cy="307777"/>
          </a:xfrm>
          <a:prstGeom prst="rect">
            <a:avLst/>
          </a:prstGeom>
          <a:noFill/>
        </p:spPr>
        <p:txBody>
          <a:bodyPr wrap="none" rtlCol="0">
            <a:spAutoFit/>
          </a:bodyPr>
          <a:lstStyle/>
          <a:p>
            <a:r>
              <a:rPr lang="zh-CN" altLang="en-US" sz="1400" dirty="0"/>
              <a:t>选举</a:t>
            </a:r>
          </a:p>
        </p:txBody>
      </p:sp>
      <p:graphicFrame>
        <p:nvGraphicFramePr>
          <p:cNvPr id="5164" name="表格 5163"/>
          <p:cNvGraphicFramePr>
            <a:graphicFrameLocks noGrp="1"/>
          </p:cNvGraphicFramePr>
          <p:nvPr>
            <p:extLst>
              <p:ext uri="{D42A27DB-BD31-4B8C-83A1-F6EECF244321}">
                <p14:modId xmlns:p14="http://schemas.microsoft.com/office/powerpoint/2010/main" val="1719194708"/>
              </p:ext>
            </p:extLst>
          </p:nvPr>
        </p:nvGraphicFramePr>
        <p:xfrm>
          <a:off x="503173" y="3305089"/>
          <a:ext cx="7904967" cy="2931160"/>
        </p:xfrm>
        <a:graphic>
          <a:graphicData uri="http://schemas.openxmlformats.org/drawingml/2006/table">
            <a:tbl>
              <a:tblPr firstRow="1" bandRow="1">
                <a:tableStyleId>{5C22544A-7EE6-4342-B048-85BDC9FD1C3A}</a:tableStyleId>
              </a:tblPr>
              <a:tblGrid>
                <a:gridCol w="1147840"/>
                <a:gridCol w="2019187"/>
                <a:gridCol w="4737940"/>
              </a:tblGrid>
              <a:tr h="0">
                <a:tc gridSpan="2">
                  <a:txBody>
                    <a:bodyPr/>
                    <a:lstStyle/>
                    <a:p>
                      <a:pPr algn="ctr"/>
                      <a:r>
                        <a:rPr lang="zh-CN" altLang="en-US" sz="1600" dirty="0" smtClean="0"/>
                        <a:t>角色</a:t>
                      </a:r>
                      <a:endParaRPr lang="zh-CN" altLang="en-US" sz="1600" dirty="0"/>
                    </a:p>
                  </a:txBody>
                  <a:tcPr/>
                </a:tc>
                <a:tc hMerge="1">
                  <a:txBody>
                    <a:bodyPr/>
                    <a:lstStyle/>
                    <a:p>
                      <a:endParaRPr lang="zh-CN" altLang="en-US" dirty="0"/>
                    </a:p>
                  </a:txBody>
                  <a:tcPr/>
                </a:tc>
                <a:tc>
                  <a:txBody>
                    <a:bodyPr/>
                    <a:lstStyle/>
                    <a:p>
                      <a:pPr algn="ctr"/>
                      <a:r>
                        <a:rPr lang="zh-CN" altLang="en-US" sz="1600" dirty="0" smtClean="0"/>
                        <a:t>描述</a:t>
                      </a:r>
                      <a:endParaRPr lang="zh-CN" altLang="en-US" sz="1600" dirty="0"/>
                    </a:p>
                  </a:txBody>
                  <a:tcPr/>
                </a:tc>
              </a:tr>
              <a:tr h="370840">
                <a:tc gridSpan="2">
                  <a:txBody>
                    <a:bodyPr/>
                    <a:lstStyle/>
                    <a:p>
                      <a:pPr algn="ctr"/>
                      <a:r>
                        <a:rPr lang="zh-CN" altLang="en-US" sz="1600" dirty="0" smtClean="0"/>
                        <a:t>领导者（</a:t>
                      </a:r>
                      <a:r>
                        <a:rPr lang="en-US" altLang="zh-CN" sz="1600" dirty="0" smtClean="0"/>
                        <a:t>Leader</a:t>
                      </a:r>
                      <a:r>
                        <a:rPr lang="zh-CN" altLang="en-US" sz="1600" dirty="0" smtClean="0"/>
                        <a:t>）</a:t>
                      </a:r>
                      <a:endParaRPr lang="zh-CN" altLang="en-US" sz="1600" dirty="0"/>
                    </a:p>
                  </a:txBody>
                  <a:tcPr anchor="ctr"/>
                </a:tc>
                <a:tc hMerge="1">
                  <a:txBody>
                    <a:bodyPr/>
                    <a:lstStyle/>
                    <a:p>
                      <a:pPr algn="ctr"/>
                      <a:endParaRPr lang="zh-CN" altLang="en-US" dirty="0"/>
                    </a:p>
                  </a:txBody>
                  <a:tcPr/>
                </a:tc>
                <a:tc>
                  <a:txBody>
                    <a:bodyPr/>
                    <a:lstStyle/>
                    <a:p>
                      <a:pPr algn="l"/>
                      <a:r>
                        <a:rPr lang="en-US" altLang="zh-CN" sz="1600" dirty="0" smtClean="0"/>
                        <a:t>Leader</a:t>
                      </a:r>
                      <a:r>
                        <a:rPr lang="zh-CN" altLang="en-US" sz="1600" dirty="0" smtClean="0"/>
                        <a:t>负责进行投票的发起和决议，更新系统状态</a:t>
                      </a:r>
                      <a:endParaRPr lang="zh-CN" altLang="en-US" sz="1600" dirty="0"/>
                    </a:p>
                  </a:txBody>
                  <a:tcPr anchor="ctr"/>
                </a:tc>
              </a:tr>
              <a:tr h="370840">
                <a:tc rowSpan="2">
                  <a:txBody>
                    <a:bodyPr/>
                    <a:lstStyle/>
                    <a:p>
                      <a:pPr algn="ctr"/>
                      <a:r>
                        <a:rPr lang="zh-CN" altLang="en-US" sz="1600" dirty="0" smtClean="0"/>
                        <a:t>学习者</a:t>
                      </a:r>
                      <a:endParaRPr lang="en-US" altLang="zh-CN" sz="1600" dirty="0" smtClean="0"/>
                    </a:p>
                    <a:p>
                      <a:pPr algn="ctr"/>
                      <a:r>
                        <a:rPr lang="en-US" altLang="zh-CN" sz="1600" dirty="0" smtClean="0"/>
                        <a:t>(Learner)</a:t>
                      </a:r>
                      <a:endParaRPr lang="zh-CN" altLang="en-US" sz="1600" dirty="0"/>
                    </a:p>
                  </a:txBody>
                  <a:tcPr anchor="ctr"/>
                </a:tc>
                <a:tc>
                  <a:txBody>
                    <a:bodyPr/>
                    <a:lstStyle/>
                    <a:p>
                      <a:pPr algn="ctr"/>
                      <a:r>
                        <a:rPr lang="zh-CN" altLang="en-US" sz="1600" dirty="0" smtClean="0"/>
                        <a:t>跟随者</a:t>
                      </a:r>
                      <a:endParaRPr lang="en-US" altLang="zh-CN" sz="1600" dirty="0" smtClean="0"/>
                    </a:p>
                    <a:p>
                      <a:pPr algn="ctr"/>
                      <a:r>
                        <a:rPr lang="en-US" altLang="zh-CN" sz="1600" dirty="0" smtClean="0"/>
                        <a:t>(Follower)</a:t>
                      </a:r>
                      <a:endParaRPr lang="zh-CN" altLang="en-US" sz="1600" dirty="0"/>
                    </a:p>
                  </a:txBody>
                  <a:tcPr anchor="ctr"/>
                </a:tc>
                <a:tc>
                  <a:txBody>
                    <a:bodyPr/>
                    <a:lstStyle/>
                    <a:p>
                      <a:pPr algn="l"/>
                      <a:r>
                        <a:rPr lang="en-US" altLang="zh-CN" sz="1600" dirty="0" smtClean="0"/>
                        <a:t>Follower</a:t>
                      </a:r>
                      <a:r>
                        <a:rPr lang="zh-CN" altLang="en-US" sz="1600" dirty="0" smtClean="0"/>
                        <a:t>用于接收客户请求并向客户端返回结果，在选主过程中参与投票</a:t>
                      </a:r>
                      <a:endParaRPr lang="zh-CN" altLang="en-US" sz="1600" dirty="0"/>
                    </a:p>
                  </a:txBody>
                  <a:tcPr anchor="ctr"/>
                </a:tc>
              </a:tr>
              <a:tr h="370840">
                <a:tc vMerge="1">
                  <a:txBody>
                    <a:bodyPr/>
                    <a:lstStyle/>
                    <a:p>
                      <a:pPr algn="ctr"/>
                      <a:endParaRPr lang="zh-CN" altLang="en-US" dirty="0"/>
                    </a:p>
                  </a:txBody>
                  <a:tcPr/>
                </a:tc>
                <a:tc>
                  <a:txBody>
                    <a:bodyPr/>
                    <a:lstStyle/>
                    <a:p>
                      <a:pPr algn="ctr"/>
                      <a:r>
                        <a:rPr lang="zh-CN" altLang="en-US" sz="1600" dirty="0" smtClean="0"/>
                        <a:t>观察者</a:t>
                      </a:r>
                      <a:endParaRPr lang="en-US" altLang="zh-CN" sz="1600" dirty="0" smtClean="0"/>
                    </a:p>
                    <a:p>
                      <a:pPr algn="ctr"/>
                      <a:r>
                        <a:rPr lang="en-US" altLang="zh-CN" sz="1600" dirty="0" smtClean="0"/>
                        <a:t>(Observer)</a:t>
                      </a:r>
                      <a:endParaRPr lang="zh-CN" altLang="en-US" sz="1600" dirty="0"/>
                    </a:p>
                  </a:txBody>
                  <a:tcPr anchor="ctr"/>
                </a:tc>
                <a:tc>
                  <a:txBody>
                    <a:bodyPr/>
                    <a:lstStyle/>
                    <a:p>
                      <a:pPr algn="l"/>
                      <a:r>
                        <a:rPr lang="en-US" altLang="zh-CN" sz="1600" dirty="0" smtClean="0"/>
                        <a:t>Observer</a:t>
                      </a:r>
                      <a:r>
                        <a:rPr lang="zh-CN" altLang="en-US" sz="1600" dirty="0" smtClean="0"/>
                        <a:t>可以接收客户端连接，将写请求转发给</a:t>
                      </a:r>
                      <a:r>
                        <a:rPr lang="en-US" altLang="zh-CN" sz="1600" dirty="0" smtClean="0"/>
                        <a:t>Leader</a:t>
                      </a:r>
                      <a:r>
                        <a:rPr lang="zh-CN" altLang="en-US" sz="1600" dirty="0" smtClean="0"/>
                        <a:t>节点。但</a:t>
                      </a:r>
                      <a:r>
                        <a:rPr lang="en-US" altLang="zh-CN" sz="1600" dirty="0" smtClean="0"/>
                        <a:t>Observer</a:t>
                      </a:r>
                      <a:r>
                        <a:rPr lang="zh-CN" altLang="en-US" sz="1600" dirty="0" smtClean="0"/>
                        <a:t>不参与投票过程，只同步</a:t>
                      </a:r>
                      <a:r>
                        <a:rPr lang="en-US" altLang="zh-CN" sz="1600" dirty="0" smtClean="0"/>
                        <a:t>Leader</a:t>
                      </a:r>
                      <a:r>
                        <a:rPr lang="zh-CN" altLang="en-US" sz="1600" dirty="0" smtClean="0"/>
                        <a:t>的状态。</a:t>
                      </a:r>
                      <a:r>
                        <a:rPr lang="en-US" altLang="zh-CN" sz="1600" dirty="0" smtClean="0"/>
                        <a:t>Observer</a:t>
                      </a:r>
                      <a:r>
                        <a:rPr lang="zh-CN" altLang="en-US" sz="1600" dirty="0" smtClean="0"/>
                        <a:t>的目的是为了扩展系统，提高读取速度</a:t>
                      </a:r>
                      <a:endParaRPr lang="zh-CN" altLang="en-US" sz="1600" dirty="0"/>
                    </a:p>
                  </a:txBody>
                  <a:tcPr anchor="ctr"/>
                </a:tc>
              </a:tr>
              <a:tr h="370840">
                <a:tc gridSpan="2">
                  <a:txBody>
                    <a:bodyPr/>
                    <a:lstStyle/>
                    <a:p>
                      <a:pPr algn="ctr"/>
                      <a:r>
                        <a:rPr lang="zh-CN" altLang="en-US" sz="1600" dirty="0" smtClean="0"/>
                        <a:t>客户端</a:t>
                      </a:r>
                      <a:endParaRPr lang="en-US" altLang="zh-CN" sz="1600" dirty="0" smtClean="0"/>
                    </a:p>
                    <a:p>
                      <a:pPr algn="ctr"/>
                      <a:r>
                        <a:rPr lang="en-US" altLang="zh-CN" sz="1600" dirty="0" smtClean="0"/>
                        <a:t>(Client)</a:t>
                      </a:r>
                      <a:endParaRPr lang="zh-CN" altLang="en-US" sz="1600" dirty="0"/>
                    </a:p>
                  </a:txBody>
                  <a:tcPr anchor="ctr"/>
                </a:tc>
                <a:tc hMerge="1">
                  <a:txBody>
                    <a:bodyPr/>
                    <a:lstStyle/>
                    <a:p>
                      <a:pPr algn="ctr"/>
                      <a:endParaRPr lang="zh-CN" altLang="en-US" dirty="0"/>
                    </a:p>
                  </a:txBody>
                  <a:tcPr/>
                </a:tc>
                <a:tc>
                  <a:txBody>
                    <a:bodyPr/>
                    <a:lstStyle/>
                    <a:p>
                      <a:pPr algn="l"/>
                      <a:r>
                        <a:rPr lang="zh-CN" altLang="en-US" sz="1600" dirty="0" smtClean="0"/>
                        <a:t>请求发起方</a:t>
                      </a:r>
                      <a:endParaRPr lang="zh-CN" altLang="en-US" sz="1600" dirty="0"/>
                    </a:p>
                  </a:txBody>
                  <a:tcPr anchor="ctr"/>
                </a:tc>
              </a:tr>
            </a:tbl>
          </a:graphicData>
        </a:graphic>
      </p:graphicFrame>
    </p:spTree>
    <p:extLst>
      <p:ext uri="{BB962C8B-B14F-4D97-AF65-F5344CB8AC3E}">
        <p14:creationId xmlns:p14="http://schemas.microsoft.com/office/powerpoint/2010/main" val="32941239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1"/>
          </p:nvPr>
        </p:nvSpPr>
        <p:spPr/>
        <p:txBody>
          <a:bodyPr/>
          <a:lstStyle/>
          <a:p>
            <a:fld id="{1EAD90CE-CA62-48F8-87DA-AA74ACBFB15B}" type="slidenum">
              <a:rPr lang="en-US" altLang="zh-CN" smtClean="0"/>
              <a:pPr/>
              <a:t>28</a:t>
            </a:fld>
            <a:endParaRPr lang="en-US" altLang="zh-CN"/>
          </a:p>
        </p:txBody>
      </p:sp>
      <p:sp>
        <p:nvSpPr>
          <p:cNvPr id="3" name="文本框 2"/>
          <p:cNvSpPr txBox="1"/>
          <p:nvPr/>
        </p:nvSpPr>
        <p:spPr>
          <a:xfrm>
            <a:off x="265670" y="435813"/>
            <a:ext cx="5820824" cy="369332"/>
          </a:xfrm>
          <a:prstGeom prst="rect">
            <a:avLst/>
          </a:prstGeom>
          <a:noFill/>
        </p:spPr>
        <p:txBody>
          <a:bodyPr wrap="none" rtlCol="0">
            <a:spAutoFit/>
          </a:bodyPr>
          <a:lstStyle/>
          <a:p>
            <a:r>
              <a:rPr lang="en-US" altLang="zh-CN" dirty="0" smtClean="0"/>
              <a:t>Zookeeper</a:t>
            </a:r>
            <a:r>
              <a:rPr lang="zh-CN" altLang="en-US" dirty="0" smtClean="0"/>
              <a:t>在</a:t>
            </a:r>
            <a:r>
              <a:rPr lang="en-US" altLang="zh-CN" dirty="0" err="1"/>
              <a:t>D</a:t>
            </a:r>
            <a:r>
              <a:rPr lang="en-US" altLang="zh-CN" dirty="0" err="1" smtClean="0"/>
              <a:t>obbo</a:t>
            </a:r>
            <a:r>
              <a:rPr lang="zh-CN" altLang="en-US" dirty="0" smtClean="0"/>
              <a:t>中的应用</a:t>
            </a:r>
            <a:r>
              <a:rPr lang="en-US" altLang="zh-CN" dirty="0" smtClean="0"/>
              <a:t>-&gt;</a:t>
            </a:r>
            <a:r>
              <a:rPr lang="zh-CN" altLang="en-US" dirty="0">
                <a:effectLst/>
              </a:rPr>
              <a:t>是</a:t>
            </a:r>
            <a:r>
              <a:rPr lang="en-US" altLang="zh-CN" dirty="0" err="1">
                <a:effectLst/>
              </a:rPr>
              <a:t>dubbo</a:t>
            </a:r>
            <a:r>
              <a:rPr lang="zh-CN" altLang="en-US" dirty="0">
                <a:effectLst/>
              </a:rPr>
              <a:t>推荐的注册中心</a:t>
            </a:r>
            <a:endParaRPr lang="zh-CN" altLang="en-US" dirty="0"/>
          </a:p>
        </p:txBody>
      </p:sp>
      <p:sp>
        <p:nvSpPr>
          <p:cNvPr id="6" name="文本框 5"/>
          <p:cNvSpPr txBox="1"/>
          <p:nvPr/>
        </p:nvSpPr>
        <p:spPr>
          <a:xfrm>
            <a:off x="228600" y="1068678"/>
            <a:ext cx="8871339" cy="1169551"/>
          </a:xfrm>
          <a:prstGeom prst="rect">
            <a:avLst/>
          </a:prstGeom>
          <a:solidFill>
            <a:schemeClr val="accent2">
              <a:lumMod val="20000"/>
              <a:lumOff val="80000"/>
            </a:schemeClr>
          </a:solidFill>
        </p:spPr>
        <p:txBody>
          <a:bodyPr wrap="none" rtlCol="0">
            <a:spAutoFit/>
          </a:bodyPr>
          <a:lstStyle/>
          <a:p>
            <a:pPr algn="l"/>
            <a:r>
              <a:rPr lang="zh-CN" altLang="en-US" sz="1400" dirty="0" smtClean="0">
                <a:effectLst/>
              </a:rPr>
              <a:t>我们以产品服务</a:t>
            </a:r>
            <a:r>
              <a:rPr lang="en-US" altLang="zh-CN" sz="1400" dirty="0" err="1" smtClean="0">
                <a:effectLst/>
              </a:rPr>
              <a:t>ProductInfoApi</a:t>
            </a:r>
            <a:r>
              <a:rPr lang="zh-CN" altLang="en-US" sz="1400" dirty="0" smtClean="0">
                <a:effectLst/>
              </a:rPr>
              <a:t>为例：</a:t>
            </a:r>
            <a:endParaRPr lang="en-US" altLang="zh-CN" sz="1400" dirty="0" smtClean="0">
              <a:effectLst/>
            </a:endParaRPr>
          </a:p>
          <a:p>
            <a:pPr marL="342900" indent="-342900" algn="l">
              <a:buFont typeface="+mj-lt"/>
              <a:buAutoNum type="arabicPeriod"/>
            </a:pPr>
            <a:r>
              <a:rPr lang="zh-CN" altLang="en-US" sz="1400" dirty="0" smtClean="0">
                <a:effectLst/>
              </a:rPr>
              <a:t>服务提供者启动时，向</a:t>
            </a:r>
            <a:r>
              <a:rPr lang="en-US" altLang="zh-CN" sz="1400" dirty="0">
                <a:effectLst/>
              </a:rPr>
              <a:t>/</a:t>
            </a:r>
            <a:r>
              <a:rPr lang="en-US" altLang="zh-CN" sz="1400" dirty="0" err="1" smtClean="0">
                <a:effectLst/>
              </a:rPr>
              <a:t>dubbo</a:t>
            </a:r>
            <a:r>
              <a:rPr lang="en-US" altLang="zh-CN" sz="1400" dirty="0" smtClean="0">
                <a:effectLst/>
              </a:rPr>
              <a:t>/</a:t>
            </a:r>
            <a:r>
              <a:rPr lang="en-US" altLang="zh-CN" sz="1400" dirty="0" err="1" smtClean="0">
                <a:effectLst/>
              </a:rPr>
              <a:t>com.infinitus.gbss.sys.api.ProductInfoApi</a:t>
            </a:r>
            <a:r>
              <a:rPr lang="en-US" altLang="zh-CN" sz="1400" dirty="0" smtClean="0">
                <a:effectLst/>
              </a:rPr>
              <a:t>/providers</a:t>
            </a:r>
            <a:r>
              <a:rPr lang="zh-CN" altLang="en-US" sz="1400" dirty="0" smtClean="0">
                <a:effectLst/>
              </a:rPr>
              <a:t>目录写下</a:t>
            </a:r>
            <a:r>
              <a:rPr lang="en-US" altLang="zh-CN" sz="1400" dirty="0" smtClean="0">
                <a:effectLst/>
              </a:rPr>
              <a:t>URL</a:t>
            </a:r>
          </a:p>
          <a:p>
            <a:pPr marL="342900" indent="-342900" algn="l">
              <a:buFont typeface="+mj-lt"/>
              <a:buAutoNum type="arabicPeriod"/>
            </a:pPr>
            <a:r>
              <a:rPr lang="zh-CN" altLang="en-US" sz="1400" dirty="0" smtClean="0">
                <a:effectLst/>
              </a:rPr>
              <a:t>服务消费者启动时，向</a:t>
            </a:r>
            <a:r>
              <a:rPr lang="en-US" altLang="zh-CN" sz="1400" dirty="0">
                <a:effectLst/>
              </a:rPr>
              <a:t>/</a:t>
            </a:r>
            <a:r>
              <a:rPr lang="en-US" altLang="zh-CN" sz="1400" dirty="0" err="1" smtClean="0">
                <a:effectLst/>
              </a:rPr>
              <a:t>dubbo</a:t>
            </a:r>
            <a:r>
              <a:rPr lang="en-US" altLang="zh-CN" sz="1400" dirty="0" smtClean="0">
                <a:effectLst/>
              </a:rPr>
              <a:t>/</a:t>
            </a:r>
            <a:r>
              <a:rPr lang="en-US" altLang="zh-CN" sz="1400" dirty="0" err="1" smtClean="0">
                <a:effectLst/>
              </a:rPr>
              <a:t>com.infinitus.gbss.sys.api.ProductInfoApi</a:t>
            </a:r>
            <a:r>
              <a:rPr lang="en-US" altLang="zh-CN" sz="1400" dirty="0" smtClean="0">
                <a:effectLst/>
              </a:rPr>
              <a:t>/consumers</a:t>
            </a:r>
            <a:r>
              <a:rPr lang="zh-CN" altLang="en-US" sz="1400" dirty="0" smtClean="0">
                <a:effectLst/>
              </a:rPr>
              <a:t>写下自己的</a:t>
            </a:r>
            <a:r>
              <a:rPr lang="en-US" altLang="zh-CN" sz="1400" dirty="0" smtClean="0">
                <a:effectLst/>
              </a:rPr>
              <a:t>URL</a:t>
            </a:r>
          </a:p>
          <a:p>
            <a:pPr marL="342900" indent="-342900" algn="l">
              <a:buFont typeface="+mj-lt"/>
              <a:buAutoNum type="arabicPeriod"/>
            </a:pPr>
            <a:r>
              <a:rPr lang="zh-CN" altLang="en-US" sz="1400" dirty="0" smtClean="0">
                <a:effectLst/>
              </a:rPr>
              <a:t>监控中心启动时，订阅</a:t>
            </a:r>
            <a:r>
              <a:rPr lang="en-US" altLang="zh-CN" sz="1400" dirty="0">
                <a:effectLst/>
              </a:rPr>
              <a:t>/</a:t>
            </a:r>
            <a:r>
              <a:rPr lang="en-US" altLang="zh-CN" sz="1400" dirty="0" err="1" smtClean="0">
                <a:effectLst/>
              </a:rPr>
              <a:t>dubbo</a:t>
            </a:r>
            <a:r>
              <a:rPr lang="en-US" altLang="zh-CN" sz="1400" dirty="0" smtClean="0">
                <a:effectLst/>
              </a:rPr>
              <a:t>/</a:t>
            </a:r>
            <a:r>
              <a:rPr lang="en-US" altLang="zh-CN" sz="1400" dirty="0" err="1" smtClean="0">
                <a:effectLst/>
              </a:rPr>
              <a:t>com.infinitus.gbss.sys.api.ProductInfoApi</a:t>
            </a:r>
            <a:r>
              <a:rPr lang="zh-CN" altLang="en-US" sz="1400" dirty="0" smtClean="0">
                <a:effectLst/>
              </a:rPr>
              <a:t>目录下所有</a:t>
            </a:r>
            <a:r>
              <a:rPr lang="zh-CN" altLang="en-US" sz="1400" dirty="0" smtClean="0">
                <a:effectLst/>
              </a:rPr>
              <a:t>提供者</a:t>
            </a:r>
            <a:r>
              <a:rPr lang="zh-CN" altLang="en-US" sz="1400" dirty="0" smtClean="0">
                <a:effectLst/>
              </a:rPr>
              <a:t>与消费者的</a:t>
            </a:r>
            <a:r>
              <a:rPr lang="en-US" altLang="zh-CN" sz="1400" dirty="0" smtClean="0">
                <a:effectLst/>
              </a:rPr>
              <a:t>URL</a:t>
            </a:r>
          </a:p>
          <a:p>
            <a:pPr algn="l"/>
            <a:r>
              <a:rPr lang="en-US" altLang="zh-CN" sz="1400" dirty="0" smtClean="0">
                <a:effectLst/>
              </a:rPr>
              <a:t>(</a:t>
            </a:r>
            <a:r>
              <a:rPr lang="zh-CN" altLang="en-US" sz="1400" dirty="0" smtClean="0">
                <a:effectLst/>
              </a:rPr>
              <a:t>注意：这里所指的目录并不是真正意义上的目录，而是</a:t>
            </a:r>
            <a:r>
              <a:rPr lang="en-US" altLang="zh-CN" sz="1400" dirty="0" smtClean="0">
                <a:effectLst/>
              </a:rPr>
              <a:t>zookeeper</a:t>
            </a:r>
            <a:r>
              <a:rPr lang="zh-CN" altLang="en-US" sz="1400" dirty="0" smtClean="0">
                <a:effectLst/>
              </a:rPr>
              <a:t>下的节点</a:t>
            </a:r>
            <a:r>
              <a:rPr lang="en-US" altLang="zh-CN" sz="1400" dirty="0" err="1" smtClean="0">
                <a:effectLst/>
              </a:rPr>
              <a:t>znode</a:t>
            </a:r>
            <a:r>
              <a:rPr lang="en-US" altLang="zh-CN" sz="1400" dirty="0" smtClean="0">
                <a:effectLst/>
              </a:rPr>
              <a:t>)</a:t>
            </a:r>
            <a:endParaRPr lang="zh-CN" altLang="en-US" sz="1400" dirty="0">
              <a:effectLst/>
            </a:endParaRPr>
          </a:p>
        </p:txBody>
      </p:sp>
      <p:pic>
        <p:nvPicPr>
          <p:cNvPr id="7" name="图片 6"/>
          <p:cNvPicPr>
            <a:picLocks noChangeAspect="1"/>
          </p:cNvPicPr>
          <p:nvPr/>
        </p:nvPicPr>
        <p:blipFill>
          <a:blip r:embed="rId3"/>
          <a:stretch>
            <a:fillRect/>
          </a:stretch>
        </p:blipFill>
        <p:spPr>
          <a:xfrm>
            <a:off x="80984" y="2743200"/>
            <a:ext cx="4838051" cy="3321852"/>
          </a:xfrm>
          <a:prstGeom prst="rect">
            <a:avLst/>
          </a:prstGeom>
        </p:spPr>
      </p:pic>
      <p:pic>
        <p:nvPicPr>
          <p:cNvPr id="8" name="图片 7"/>
          <p:cNvPicPr>
            <a:picLocks noChangeAspect="1"/>
          </p:cNvPicPr>
          <p:nvPr/>
        </p:nvPicPr>
        <p:blipFill>
          <a:blip r:embed="rId4"/>
          <a:stretch>
            <a:fillRect/>
          </a:stretch>
        </p:blipFill>
        <p:spPr>
          <a:xfrm>
            <a:off x="4941689" y="2238229"/>
            <a:ext cx="4151346" cy="2211465"/>
          </a:xfrm>
          <a:prstGeom prst="rect">
            <a:avLst/>
          </a:prstGeom>
        </p:spPr>
      </p:pic>
      <p:pic>
        <p:nvPicPr>
          <p:cNvPr id="9" name="图片 8"/>
          <p:cNvPicPr>
            <a:picLocks noChangeAspect="1"/>
          </p:cNvPicPr>
          <p:nvPr/>
        </p:nvPicPr>
        <p:blipFill>
          <a:blip r:embed="rId5"/>
          <a:stretch>
            <a:fillRect/>
          </a:stretch>
        </p:blipFill>
        <p:spPr>
          <a:xfrm>
            <a:off x="5036699" y="4371138"/>
            <a:ext cx="3854234" cy="2240499"/>
          </a:xfrm>
          <a:prstGeom prst="rect">
            <a:avLst/>
          </a:prstGeom>
        </p:spPr>
      </p:pic>
      <p:cxnSp>
        <p:nvCxnSpPr>
          <p:cNvPr id="17" name="直接箭头连接符 16"/>
          <p:cNvCxnSpPr/>
          <p:nvPr/>
        </p:nvCxnSpPr>
        <p:spPr bwMode="auto">
          <a:xfrm flipV="1">
            <a:off x="1219200" y="4038600"/>
            <a:ext cx="4114800" cy="411094"/>
          </a:xfrm>
          <a:prstGeom prst="straightConnector1">
            <a:avLst/>
          </a:prstGeom>
          <a:solidFill>
            <a:schemeClr val="accent1"/>
          </a:solidFill>
          <a:ln w="127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p:cNvCxnSpPr/>
          <p:nvPr/>
        </p:nvCxnSpPr>
        <p:spPr bwMode="auto">
          <a:xfrm>
            <a:off x="1066800" y="5715000"/>
            <a:ext cx="4267200" cy="533400"/>
          </a:xfrm>
          <a:prstGeom prst="straightConnector1">
            <a:avLst/>
          </a:prstGeom>
          <a:solidFill>
            <a:schemeClr val="accent1"/>
          </a:solidFill>
          <a:ln w="127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7600950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1"/>
          </p:nvPr>
        </p:nvSpPr>
        <p:spPr/>
        <p:txBody>
          <a:bodyPr/>
          <a:lstStyle/>
          <a:p>
            <a:fld id="{1EAD90CE-CA62-48F8-87DA-AA74ACBFB15B}" type="slidenum">
              <a:rPr lang="en-US" altLang="zh-CN" smtClean="0"/>
              <a:pPr/>
              <a:t>29</a:t>
            </a:fld>
            <a:endParaRPr lang="en-US" altLang="zh-CN"/>
          </a:p>
        </p:txBody>
      </p:sp>
      <p:sp>
        <p:nvSpPr>
          <p:cNvPr id="3" name="文本框 2"/>
          <p:cNvSpPr txBox="1"/>
          <p:nvPr/>
        </p:nvSpPr>
        <p:spPr>
          <a:xfrm>
            <a:off x="381000" y="457200"/>
            <a:ext cx="3801042" cy="369332"/>
          </a:xfrm>
          <a:prstGeom prst="rect">
            <a:avLst/>
          </a:prstGeom>
          <a:noFill/>
        </p:spPr>
        <p:txBody>
          <a:bodyPr wrap="none" rtlCol="0">
            <a:spAutoFit/>
          </a:bodyPr>
          <a:lstStyle/>
          <a:p>
            <a:r>
              <a:rPr lang="zh-CN" altLang="en-US" dirty="0" smtClean="0"/>
              <a:t>如何使用</a:t>
            </a:r>
            <a:r>
              <a:rPr lang="en-US" altLang="zh-CN" dirty="0" smtClean="0"/>
              <a:t>zookeeper</a:t>
            </a:r>
            <a:r>
              <a:rPr lang="zh-CN" altLang="en-US" dirty="0" smtClean="0"/>
              <a:t>实现分布式锁？</a:t>
            </a:r>
            <a:endParaRPr lang="zh-CN" altLang="en-US" dirty="0"/>
          </a:p>
        </p:txBody>
      </p:sp>
      <p:sp>
        <p:nvSpPr>
          <p:cNvPr id="5" name="文本框 4"/>
          <p:cNvSpPr txBox="1"/>
          <p:nvPr/>
        </p:nvSpPr>
        <p:spPr>
          <a:xfrm>
            <a:off x="354227" y="847127"/>
            <a:ext cx="8330514" cy="2831544"/>
          </a:xfrm>
          <a:prstGeom prst="rect">
            <a:avLst/>
          </a:prstGeom>
          <a:solidFill>
            <a:schemeClr val="accent3">
              <a:lumMod val="85000"/>
            </a:schemeClr>
          </a:solidFill>
        </p:spPr>
        <p:txBody>
          <a:bodyPr wrap="square" rtlCol="0">
            <a:spAutoFit/>
          </a:bodyPr>
          <a:lstStyle/>
          <a:p>
            <a:pPr algn="l"/>
            <a:r>
              <a:rPr lang="zh-CN" altLang="en-US" b="1" dirty="0" smtClean="0">
                <a:effectLst/>
              </a:rPr>
              <a:t>在讲解</a:t>
            </a:r>
            <a:r>
              <a:rPr lang="en-US" altLang="zh-CN" b="1" dirty="0" smtClean="0">
                <a:effectLst/>
              </a:rPr>
              <a:t>zookeeper</a:t>
            </a:r>
            <a:r>
              <a:rPr lang="zh-CN" altLang="en-US" b="1" dirty="0" smtClean="0">
                <a:effectLst/>
              </a:rPr>
              <a:t>怎么实现分布式锁之前，我们先来了解以下几个相关的概念：</a:t>
            </a:r>
            <a:endParaRPr lang="en-US" altLang="zh-CN" b="1" dirty="0" smtClean="0">
              <a:effectLst/>
            </a:endParaRPr>
          </a:p>
          <a:p>
            <a:pPr marL="342900" indent="-342900" algn="l">
              <a:buFont typeface="+mj-lt"/>
              <a:buAutoNum type="arabicPeriod"/>
            </a:pPr>
            <a:r>
              <a:rPr lang="zh-CN" altLang="en-US" sz="1600" dirty="0">
                <a:solidFill>
                  <a:srgbClr val="FF0000"/>
                </a:solidFill>
                <a:effectLst/>
              </a:rPr>
              <a:t>有序节点</a:t>
            </a:r>
            <a:r>
              <a:rPr lang="zh-CN" altLang="en-US" sz="1600" dirty="0">
                <a:effectLst/>
              </a:rPr>
              <a:t>：假如当前有一个父节点为</a:t>
            </a:r>
            <a:r>
              <a:rPr lang="en-US" altLang="zh-CN" sz="1600" dirty="0">
                <a:effectLst/>
              </a:rPr>
              <a:t>/lock</a:t>
            </a:r>
            <a:r>
              <a:rPr lang="zh-CN" altLang="en-US" sz="1600" dirty="0">
                <a:effectLst/>
              </a:rPr>
              <a:t>，我们可以在这个父节点下面创建子节点；</a:t>
            </a:r>
            <a:r>
              <a:rPr lang="en-US" altLang="zh-CN" sz="1600" dirty="0">
                <a:effectLst/>
              </a:rPr>
              <a:t>zookeeper</a:t>
            </a:r>
            <a:r>
              <a:rPr lang="zh-CN" altLang="en-US" sz="1600" dirty="0">
                <a:effectLst/>
              </a:rPr>
              <a:t>提供了一个可选的有序特性，例如我们可以创建子节点“</a:t>
            </a:r>
            <a:r>
              <a:rPr lang="en-US" altLang="zh-CN" sz="1600" dirty="0">
                <a:effectLst/>
              </a:rPr>
              <a:t>/lock/node-”</a:t>
            </a:r>
            <a:r>
              <a:rPr lang="zh-CN" altLang="en-US" sz="1600" dirty="0">
                <a:effectLst/>
              </a:rPr>
              <a:t>并且指明有序，那么</a:t>
            </a:r>
            <a:r>
              <a:rPr lang="en-US" altLang="zh-CN" sz="1600" dirty="0">
                <a:effectLst/>
              </a:rPr>
              <a:t>zookeeper</a:t>
            </a:r>
            <a:r>
              <a:rPr lang="zh-CN" altLang="en-US" sz="1600" dirty="0">
                <a:effectLst/>
              </a:rPr>
              <a:t>在生成子节点时会根据当前的子节点数量自动添加整数序号，也就是说如果是第一个创建的子节点，那么生成的子节点为</a:t>
            </a:r>
            <a:r>
              <a:rPr lang="en-US" altLang="zh-CN" sz="1600" dirty="0">
                <a:effectLst/>
              </a:rPr>
              <a:t>/lock/node-0000000000</a:t>
            </a:r>
            <a:r>
              <a:rPr lang="zh-CN" altLang="en-US" sz="1600" dirty="0">
                <a:effectLst/>
              </a:rPr>
              <a:t>，下一个节点则为</a:t>
            </a:r>
            <a:r>
              <a:rPr lang="en-US" altLang="zh-CN" sz="1600" dirty="0">
                <a:effectLst/>
              </a:rPr>
              <a:t>/lock/node-0000000001</a:t>
            </a:r>
            <a:r>
              <a:rPr lang="zh-CN" altLang="en-US" sz="1600" dirty="0">
                <a:effectLst/>
              </a:rPr>
              <a:t>，依次</a:t>
            </a:r>
            <a:r>
              <a:rPr lang="zh-CN" altLang="en-US" sz="1600" dirty="0" smtClean="0">
                <a:effectLst/>
              </a:rPr>
              <a:t>类推</a:t>
            </a:r>
            <a:r>
              <a:rPr lang="en-US" altLang="zh-CN" sz="1600" dirty="0">
                <a:effectLst/>
              </a:rPr>
              <a:t>;</a:t>
            </a:r>
            <a:endParaRPr lang="en-US" altLang="zh-CN" sz="1600" dirty="0" smtClean="0">
              <a:effectLst/>
            </a:endParaRPr>
          </a:p>
          <a:p>
            <a:pPr marL="342900" indent="-342900" algn="l">
              <a:buFont typeface="+mj-lt"/>
              <a:buAutoNum type="arabicPeriod"/>
            </a:pPr>
            <a:r>
              <a:rPr lang="zh-CN" altLang="en-US" sz="1600" dirty="0">
                <a:solidFill>
                  <a:srgbClr val="FF0000"/>
                </a:solidFill>
                <a:effectLst/>
              </a:rPr>
              <a:t>临时节点</a:t>
            </a:r>
            <a:r>
              <a:rPr lang="zh-CN" altLang="en-US" sz="1600" dirty="0">
                <a:effectLst/>
              </a:rPr>
              <a:t>：客户端可以建立一个临时节点，在会话结束或者会话超时后，</a:t>
            </a:r>
            <a:r>
              <a:rPr lang="en-US" altLang="zh-CN" sz="1600" dirty="0">
                <a:effectLst/>
              </a:rPr>
              <a:t>zookeeper</a:t>
            </a:r>
            <a:r>
              <a:rPr lang="zh-CN" altLang="en-US" sz="1600" dirty="0">
                <a:effectLst/>
              </a:rPr>
              <a:t>会自动删除该</a:t>
            </a:r>
            <a:r>
              <a:rPr lang="zh-CN" altLang="en-US" sz="1600" dirty="0" smtClean="0">
                <a:effectLst/>
              </a:rPr>
              <a:t>节点</a:t>
            </a:r>
            <a:endParaRPr lang="en-US" altLang="zh-CN" sz="1600" dirty="0" smtClean="0">
              <a:effectLst/>
            </a:endParaRPr>
          </a:p>
          <a:p>
            <a:pPr marL="342900" indent="-342900" algn="l">
              <a:buFont typeface="+mj-lt"/>
              <a:buAutoNum type="arabicPeriod"/>
            </a:pPr>
            <a:r>
              <a:rPr lang="zh-CN" altLang="en-US" sz="1600" dirty="0">
                <a:solidFill>
                  <a:srgbClr val="FF0000"/>
                </a:solidFill>
                <a:effectLst/>
              </a:rPr>
              <a:t>事件监听</a:t>
            </a:r>
            <a:r>
              <a:rPr lang="zh-CN" altLang="en-US" sz="1600" dirty="0">
                <a:effectLst/>
              </a:rPr>
              <a:t>：在读取数据时，我们可以同时对节点设置事件监听，当节点数据或结构变化时，</a:t>
            </a:r>
            <a:r>
              <a:rPr lang="en-US" altLang="zh-CN" sz="1600" dirty="0">
                <a:effectLst/>
              </a:rPr>
              <a:t>zookeeper</a:t>
            </a:r>
            <a:r>
              <a:rPr lang="zh-CN" altLang="en-US" sz="1600" dirty="0">
                <a:effectLst/>
              </a:rPr>
              <a:t>会通知客户端。当前</a:t>
            </a:r>
            <a:r>
              <a:rPr lang="en-US" altLang="zh-CN" sz="1600" dirty="0">
                <a:effectLst/>
              </a:rPr>
              <a:t>zookeeper</a:t>
            </a:r>
            <a:r>
              <a:rPr lang="zh-CN" altLang="en-US" sz="1600" dirty="0">
                <a:effectLst/>
              </a:rPr>
              <a:t>有如下四种事件：</a:t>
            </a:r>
            <a:r>
              <a:rPr lang="en-US" altLang="zh-CN" sz="1600" dirty="0">
                <a:effectLst/>
              </a:rPr>
              <a:t>1</a:t>
            </a:r>
            <a:r>
              <a:rPr lang="zh-CN" altLang="en-US" sz="1600" dirty="0">
                <a:effectLst/>
              </a:rPr>
              <a:t>）节点创建；</a:t>
            </a:r>
            <a:r>
              <a:rPr lang="en-US" altLang="zh-CN" sz="1600" dirty="0">
                <a:effectLst/>
              </a:rPr>
              <a:t>2</a:t>
            </a:r>
            <a:r>
              <a:rPr lang="zh-CN" altLang="en-US" sz="1600" dirty="0">
                <a:effectLst/>
              </a:rPr>
              <a:t>）节点删除；</a:t>
            </a:r>
            <a:r>
              <a:rPr lang="en-US" altLang="zh-CN" sz="1600" dirty="0">
                <a:effectLst/>
              </a:rPr>
              <a:t>3</a:t>
            </a:r>
            <a:r>
              <a:rPr lang="zh-CN" altLang="en-US" sz="1600" dirty="0">
                <a:effectLst/>
              </a:rPr>
              <a:t>）节点数据修改；</a:t>
            </a:r>
            <a:r>
              <a:rPr lang="en-US" altLang="zh-CN" sz="1600" dirty="0">
                <a:effectLst/>
              </a:rPr>
              <a:t>4</a:t>
            </a:r>
            <a:r>
              <a:rPr lang="zh-CN" altLang="en-US" sz="1600" dirty="0">
                <a:effectLst/>
              </a:rPr>
              <a:t>）子节点变更。</a:t>
            </a:r>
          </a:p>
        </p:txBody>
      </p:sp>
      <p:sp>
        <p:nvSpPr>
          <p:cNvPr id="6" name="文本框 5"/>
          <p:cNvSpPr txBox="1"/>
          <p:nvPr/>
        </p:nvSpPr>
        <p:spPr>
          <a:xfrm>
            <a:off x="354227" y="3962400"/>
            <a:ext cx="8330514" cy="2092881"/>
          </a:xfrm>
          <a:prstGeom prst="rect">
            <a:avLst/>
          </a:prstGeom>
          <a:solidFill>
            <a:schemeClr val="tx2">
              <a:lumMod val="20000"/>
              <a:lumOff val="80000"/>
            </a:schemeClr>
          </a:solidFill>
        </p:spPr>
        <p:txBody>
          <a:bodyPr wrap="square" rtlCol="0">
            <a:spAutoFit/>
          </a:bodyPr>
          <a:lstStyle/>
          <a:p>
            <a:pPr algn="l"/>
            <a:r>
              <a:rPr lang="en-US" altLang="zh-CN" b="1" dirty="0" smtClean="0">
                <a:effectLst/>
              </a:rPr>
              <a:t>Zookeeper</a:t>
            </a:r>
            <a:r>
              <a:rPr lang="zh-CN" altLang="en-US" b="1" dirty="0" smtClean="0">
                <a:effectLst/>
              </a:rPr>
              <a:t>分布式算法流程如下：</a:t>
            </a:r>
            <a:endParaRPr lang="en-US" altLang="zh-CN" b="1" dirty="0" smtClean="0">
              <a:effectLst/>
            </a:endParaRPr>
          </a:p>
          <a:p>
            <a:pPr marL="342900" indent="-342900" algn="l">
              <a:buFont typeface="+mj-lt"/>
              <a:buAutoNum type="alphaUcPeriod"/>
            </a:pPr>
            <a:r>
              <a:rPr lang="zh-CN" altLang="en-US" sz="1600" dirty="0">
                <a:effectLst/>
              </a:rPr>
              <a:t>客户端连接</a:t>
            </a:r>
            <a:r>
              <a:rPr lang="en-US" altLang="zh-CN" sz="1600" dirty="0">
                <a:effectLst/>
              </a:rPr>
              <a:t>zookeeper</a:t>
            </a:r>
            <a:r>
              <a:rPr lang="zh-CN" altLang="en-US" sz="1600" dirty="0">
                <a:effectLst/>
              </a:rPr>
              <a:t>，并在</a:t>
            </a:r>
            <a:r>
              <a:rPr lang="en-US" altLang="zh-CN" sz="1600" dirty="0">
                <a:effectLst/>
              </a:rPr>
              <a:t>/lock</a:t>
            </a:r>
            <a:r>
              <a:rPr lang="zh-CN" altLang="en-US" sz="1600" dirty="0">
                <a:effectLst/>
              </a:rPr>
              <a:t>下创建临时的且有序的子节点，第一个客户端对应的子节点为</a:t>
            </a:r>
            <a:r>
              <a:rPr lang="en-US" altLang="zh-CN" sz="1600" dirty="0">
                <a:effectLst/>
              </a:rPr>
              <a:t>/lock/lock-0000000000</a:t>
            </a:r>
            <a:r>
              <a:rPr lang="zh-CN" altLang="en-US" sz="1600" dirty="0">
                <a:effectLst/>
              </a:rPr>
              <a:t>，第二个为</a:t>
            </a:r>
            <a:r>
              <a:rPr lang="en-US" altLang="zh-CN" sz="1600" dirty="0">
                <a:effectLst/>
              </a:rPr>
              <a:t>/lock/lock-0000000001</a:t>
            </a:r>
            <a:r>
              <a:rPr lang="zh-CN" altLang="en-US" sz="1600" dirty="0">
                <a:effectLst/>
              </a:rPr>
              <a:t>，</a:t>
            </a:r>
            <a:r>
              <a:rPr lang="zh-CN" altLang="en-US" sz="1600" dirty="0" smtClean="0">
                <a:effectLst/>
              </a:rPr>
              <a:t>以此类推</a:t>
            </a:r>
            <a:r>
              <a:rPr lang="en-US" altLang="zh-CN" sz="1600" dirty="0">
                <a:effectLst/>
              </a:rPr>
              <a:t>;</a:t>
            </a:r>
            <a:endParaRPr lang="en-US" altLang="zh-CN" sz="1600" dirty="0" smtClean="0">
              <a:effectLst/>
            </a:endParaRPr>
          </a:p>
          <a:p>
            <a:pPr marL="342900" indent="-342900" algn="l">
              <a:buFont typeface="+mj-lt"/>
              <a:buAutoNum type="alphaUcPeriod"/>
            </a:pPr>
            <a:r>
              <a:rPr lang="zh-CN" altLang="en-US" sz="1600" dirty="0">
                <a:effectLst/>
              </a:rPr>
              <a:t>客户端获取</a:t>
            </a:r>
            <a:r>
              <a:rPr lang="en-US" altLang="zh-CN" sz="1600" dirty="0">
                <a:effectLst/>
              </a:rPr>
              <a:t>/lock</a:t>
            </a:r>
            <a:r>
              <a:rPr lang="zh-CN" altLang="en-US" sz="1600" dirty="0">
                <a:effectLst/>
              </a:rPr>
              <a:t>下的子节点列表，判断自己创建的子节点是否为当前子节点列表中序号最小的子节点，如果是则认为获得锁，否则监听刚好在自己之前一位的子节点删除消息，获得子节点变更通知后重复此步骤直至获得锁</a:t>
            </a:r>
            <a:r>
              <a:rPr lang="zh-CN" altLang="en-US" sz="1600" dirty="0" smtClean="0">
                <a:effectLst/>
              </a:rPr>
              <a:t>；</a:t>
            </a:r>
            <a:endParaRPr lang="en-US" altLang="zh-CN" sz="1600" dirty="0" smtClean="0">
              <a:effectLst/>
            </a:endParaRPr>
          </a:p>
          <a:p>
            <a:pPr marL="342900" indent="-342900" algn="l">
              <a:buFont typeface="+mj-lt"/>
              <a:buAutoNum type="alphaUcPeriod"/>
            </a:pPr>
            <a:r>
              <a:rPr lang="zh-CN" altLang="en-US" sz="1600" dirty="0">
                <a:effectLst/>
              </a:rPr>
              <a:t>执行业务代码</a:t>
            </a:r>
            <a:r>
              <a:rPr lang="zh-CN" altLang="en-US" sz="1600" dirty="0" smtClean="0">
                <a:effectLst/>
              </a:rPr>
              <a:t>；</a:t>
            </a:r>
            <a:endParaRPr lang="en-US" altLang="zh-CN" sz="1600" dirty="0" smtClean="0">
              <a:effectLst/>
            </a:endParaRPr>
          </a:p>
          <a:p>
            <a:pPr marL="342900" indent="-342900" algn="l">
              <a:buFont typeface="+mj-lt"/>
              <a:buAutoNum type="alphaUcPeriod"/>
            </a:pPr>
            <a:r>
              <a:rPr lang="zh-CN" altLang="en-US" sz="1600" dirty="0">
                <a:effectLst/>
              </a:rPr>
              <a:t>完成业务流程后，删除对应的子节点释放锁。</a:t>
            </a:r>
          </a:p>
        </p:txBody>
      </p:sp>
    </p:spTree>
    <p:extLst>
      <p:ext uri="{BB962C8B-B14F-4D97-AF65-F5344CB8AC3E}">
        <p14:creationId xmlns:p14="http://schemas.microsoft.com/office/powerpoint/2010/main" val="32041445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图示 17"/>
          <p:cNvGraphicFramePr/>
          <p:nvPr>
            <p:extLst>
              <p:ext uri="{D42A27DB-BD31-4B8C-83A1-F6EECF244321}">
                <p14:modId xmlns:p14="http://schemas.microsoft.com/office/powerpoint/2010/main" val="1366372764"/>
              </p:ext>
            </p:extLst>
          </p:nvPr>
        </p:nvGraphicFramePr>
        <p:xfrm>
          <a:off x="1981200" y="1981200"/>
          <a:ext cx="5562600" cy="302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标题 1"/>
          <p:cNvSpPr>
            <a:spLocks noGrp="1"/>
          </p:cNvSpPr>
          <p:nvPr>
            <p:ph type="title"/>
          </p:nvPr>
        </p:nvSpPr>
        <p:spPr>
          <a:xfrm>
            <a:off x="533400" y="533400"/>
            <a:ext cx="8001000" cy="563562"/>
          </a:xfrm>
        </p:spPr>
        <p:txBody>
          <a:bodyPr/>
          <a:lstStyle/>
          <a:p>
            <a:r>
              <a:rPr lang="zh-CN" altLang="en-US" dirty="0" smtClean="0"/>
              <a:t>内容概括</a:t>
            </a:r>
            <a:endParaRPr lang="zh-CN" altLang="en-US" dirty="0"/>
          </a:p>
        </p:txBody>
      </p:sp>
    </p:spTree>
    <p:extLst>
      <p:ext uri="{BB962C8B-B14F-4D97-AF65-F5344CB8AC3E}">
        <p14:creationId xmlns:p14="http://schemas.microsoft.com/office/powerpoint/2010/main" val="6358435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1"/>
          </p:nvPr>
        </p:nvSpPr>
        <p:spPr/>
        <p:txBody>
          <a:bodyPr/>
          <a:lstStyle/>
          <a:p>
            <a:fld id="{1EAD90CE-CA62-48F8-87DA-AA74ACBFB15B}" type="slidenum">
              <a:rPr lang="en-US" altLang="zh-CN" smtClean="0"/>
              <a:pPr/>
              <a:t>30</a:t>
            </a:fld>
            <a:endParaRPr lang="en-US" altLang="zh-CN"/>
          </a:p>
        </p:txBody>
      </p:sp>
      <p:sp>
        <p:nvSpPr>
          <p:cNvPr id="5" name="文本框 4"/>
          <p:cNvSpPr txBox="1"/>
          <p:nvPr/>
        </p:nvSpPr>
        <p:spPr>
          <a:xfrm>
            <a:off x="256267" y="884247"/>
            <a:ext cx="8860065" cy="523220"/>
          </a:xfrm>
          <a:prstGeom prst="rect">
            <a:avLst/>
          </a:prstGeom>
          <a:noFill/>
        </p:spPr>
        <p:txBody>
          <a:bodyPr wrap="square" rtlCol="0">
            <a:spAutoFit/>
          </a:bodyPr>
          <a:lstStyle/>
          <a:p>
            <a:pPr algn="l"/>
            <a:r>
              <a:rPr lang="zh-CN" altLang="en-US" sz="1400" dirty="0">
                <a:effectLst/>
              </a:rPr>
              <a:t>虽然</a:t>
            </a:r>
            <a:r>
              <a:rPr lang="en-US" altLang="zh-CN" sz="1400" dirty="0">
                <a:effectLst/>
              </a:rPr>
              <a:t>zookeeper</a:t>
            </a:r>
            <a:r>
              <a:rPr lang="zh-CN" altLang="en-US" sz="1400" dirty="0">
                <a:effectLst/>
              </a:rPr>
              <a:t>原生客户端暴露的</a:t>
            </a:r>
            <a:r>
              <a:rPr lang="en-US" altLang="zh-CN" sz="1400" dirty="0">
                <a:effectLst/>
              </a:rPr>
              <a:t>API</a:t>
            </a:r>
            <a:r>
              <a:rPr lang="zh-CN" altLang="en-US" sz="1400" dirty="0">
                <a:effectLst/>
              </a:rPr>
              <a:t>已经非常简洁了，但是实现一个分布式锁还是比较麻烦的</a:t>
            </a:r>
            <a:r>
              <a:rPr lang="en-US" altLang="zh-CN" sz="1400" dirty="0">
                <a:effectLst/>
              </a:rPr>
              <a:t>…</a:t>
            </a:r>
            <a:r>
              <a:rPr lang="zh-CN" altLang="en-US" sz="1400" dirty="0">
                <a:effectLst/>
              </a:rPr>
              <a:t>我们可以直接使用</a:t>
            </a:r>
            <a:r>
              <a:rPr lang="en-US" altLang="zh-CN" sz="1400" dirty="0">
                <a:effectLst/>
                <a:hlinkClick r:id="rId3"/>
              </a:rPr>
              <a:t>curator</a:t>
            </a:r>
            <a:r>
              <a:rPr lang="zh-CN" altLang="en-US" sz="1400" dirty="0">
                <a:effectLst/>
              </a:rPr>
              <a:t>这个开源项目提供的</a:t>
            </a:r>
            <a:r>
              <a:rPr lang="en-US" altLang="zh-CN" sz="1400" dirty="0">
                <a:effectLst/>
              </a:rPr>
              <a:t>zookeeper</a:t>
            </a:r>
            <a:r>
              <a:rPr lang="zh-CN" altLang="en-US" sz="1400" dirty="0">
                <a:effectLst/>
              </a:rPr>
              <a:t>分布式锁实现。</a:t>
            </a:r>
          </a:p>
        </p:txBody>
      </p:sp>
      <p:sp>
        <p:nvSpPr>
          <p:cNvPr id="6" name="文本框 5"/>
          <p:cNvSpPr txBox="1"/>
          <p:nvPr/>
        </p:nvSpPr>
        <p:spPr>
          <a:xfrm>
            <a:off x="364524" y="1488882"/>
            <a:ext cx="3005952" cy="369332"/>
          </a:xfrm>
          <a:prstGeom prst="rect">
            <a:avLst/>
          </a:prstGeom>
          <a:noFill/>
        </p:spPr>
        <p:txBody>
          <a:bodyPr wrap="none" rtlCol="0">
            <a:spAutoFit/>
          </a:bodyPr>
          <a:lstStyle/>
          <a:p>
            <a:r>
              <a:rPr lang="en-US" altLang="zh-CN" dirty="0" smtClean="0"/>
              <a:t>1.</a:t>
            </a:r>
            <a:r>
              <a:rPr lang="zh-CN" altLang="en-US" dirty="0" smtClean="0"/>
              <a:t>引入</a:t>
            </a:r>
            <a:r>
              <a:rPr lang="en-US" altLang="zh-CN" dirty="0" smtClean="0"/>
              <a:t>Jar</a:t>
            </a:r>
            <a:r>
              <a:rPr lang="zh-CN" altLang="en-US" dirty="0" smtClean="0"/>
              <a:t>包（基于</a:t>
            </a:r>
            <a:r>
              <a:rPr lang="en-US" altLang="zh-CN" dirty="0" smtClean="0"/>
              <a:t>Maven</a:t>
            </a:r>
            <a:r>
              <a:rPr lang="zh-CN" altLang="en-US" dirty="0" smtClean="0"/>
              <a:t>）</a:t>
            </a:r>
            <a:endParaRPr lang="zh-CN" altLang="en-US" dirty="0"/>
          </a:p>
        </p:txBody>
      </p:sp>
      <p:sp>
        <p:nvSpPr>
          <p:cNvPr id="7" name="Rectangle 1"/>
          <p:cNvSpPr>
            <a:spLocks noChangeArrowheads="1"/>
          </p:cNvSpPr>
          <p:nvPr/>
        </p:nvSpPr>
        <p:spPr bwMode="auto">
          <a:xfrm>
            <a:off x="863722" y="1841893"/>
            <a:ext cx="4134465" cy="116955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rgbClr val="E8BF6A"/>
                </a:solidFill>
                <a:effectLst/>
                <a:latin typeface="宋体" panose="02010600030101010101" pitchFamily="2" charset="-122"/>
                <a:ea typeface="宋体" panose="02010600030101010101" pitchFamily="2" charset="-122"/>
              </a:rPr>
              <a:t>&lt;dependency&gt;</a:t>
            </a:r>
            <a:br>
              <a:rPr kumimoji="0" lang="zh-CN" altLang="zh-CN" sz="1400" b="0" i="0" u="none" strike="noStrike" cap="none" normalizeH="0" baseline="0" dirty="0" smtClean="0">
                <a:ln>
                  <a:noFill/>
                </a:ln>
                <a:solidFill>
                  <a:srgbClr val="E8BF6A"/>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E8BF6A"/>
                </a:solidFill>
                <a:effectLst/>
                <a:latin typeface="宋体" panose="02010600030101010101" pitchFamily="2" charset="-122"/>
                <a:ea typeface="宋体" panose="02010600030101010101" pitchFamily="2" charset="-122"/>
              </a:rPr>
              <a:t>    &lt;groupId&gt;</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org.apache.curator</a:t>
            </a:r>
            <a:r>
              <a:rPr kumimoji="0" lang="zh-CN" altLang="zh-CN" sz="1400" b="0" i="0" u="none" strike="noStrike" cap="none" normalizeH="0" baseline="0" dirty="0" smtClean="0">
                <a:ln>
                  <a:noFill/>
                </a:ln>
                <a:solidFill>
                  <a:srgbClr val="E8BF6A"/>
                </a:solidFill>
                <a:effectLst/>
                <a:latin typeface="宋体" panose="02010600030101010101" pitchFamily="2" charset="-122"/>
                <a:ea typeface="宋体" panose="02010600030101010101" pitchFamily="2" charset="-122"/>
              </a:rPr>
              <a:t>&lt;/groupId&gt;</a:t>
            </a:r>
            <a:br>
              <a:rPr kumimoji="0" lang="zh-CN" altLang="zh-CN" sz="1400" b="0" i="0" u="none" strike="noStrike" cap="none" normalizeH="0" baseline="0" dirty="0" smtClean="0">
                <a:ln>
                  <a:noFill/>
                </a:ln>
                <a:solidFill>
                  <a:srgbClr val="E8BF6A"/>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E8BF6A"/>
                </a:solidFill>
                <a:effectLst/>
                <a:latin typeface="宋体" panose="02010600030101010101" pitchFamily="2" charset="-122"/>
                <a:ea typeface="宋体" panose="02010600030101010101" pitchFamily="2" charset="-122"/>
              </a:rPr>
              <a:t>    &lt;artifactId&gt;</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curator-recipes</a:t>
            </a:r>
            <a:r>
              <a:rPr kumimoji="0" lang="zh-CN" altLang="zh-CN" sz="1400" b="0" i="0" u="none" strike="noStrike" cap="none" normalizeH="0" baseline="0" dirty="0" smtClean="0">
                <a:ln>
                  <a:noFill/>
                </a:ln>
                <a:solidFill>
                  <a:srgbClr val="E8BF6A"/>
                </a:solidFill>
                <a:effectLst/>
                <a:latin typeface="宋体" panose="02010600030101010101" pitchFamily="2" charset="-122"/>
                <a:ea typeface="宋体" panose="02010600030101010101" pitchFamily="2" charset="-122"/>
              </a:rPr>
              <a:t>&lt;/artifactId&gt;</a:t>
            </a:r>
            <a:br>
              <a:rPr kumimoji="0" lang="zh-CN" altLang="zh-CN" sz="1400" b="0" i="0" u="none" strike="noStrike" cap="none" normalizeH="0" baseline="0" dirty="0" smtClean="0">
                <a:ln>
                  <a:noFill/>
                </a:ln>
                <a:solidFill>
                  <a:srgbClr val="E8BF6A"/>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E8BF6A"/>
                </a:solidFill>
                <a:effectLst/>
                <a:latin typeface="宋体" panose="02010600030101010101" pitchFamily="2" charset="-122"/>
                <a:ea typeface="宋体" panose="02010600030101010101" pitchFamily="2" charset="-122"/>
              </a:rPr>
              <a:t>    &lt;version&gt;</a:t>
            </a:r>
            <a:r>
              <a:rPr kumimoji="0" lang="zh-CN" altLang="zh-CN" sz="14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2.4.2</a:t>
            </a:r>
            <a:r>
              <a:rPr kumimoji="0" lang="zh-CN" altLang="zh-CN" sz="1400" b="0" i="0" u="none" strike="noStrike" cap="none" normalizeH="0" baseline="0" dirty="0" smtClean="0">
                <a:ln>
                  <a:noFill/>
                </a:ln>
                <a:solidFill>
                  <a:srgbClr val="E8BF6A"/>
                </a:solidFill>
                <a:effectLst/>
                <a:latin typeface="宋体" panose="02010600030101010101" pitchFamily="2" charset="-122"/>
                <a:ea typeface="宋体" panose="02010600030101010101" pitchFamily="2" charset="-122"/>
              </a:rPr>
              <a:t>&lt;/version</a:t>
            </a:r>
            <a:r>
              <a:rPr kumimoji="0" lang="en-US" altLang="zh-CN" sz="1400" b="0" i="0" u="none" strike="noStrike" cap="none" normalizeH="0" baseline="0" dirty="0" smtClean="0">
                <a:ln>
                  <a:noFill/>
                </a:ln>
                <a:solidFill>
                  <a:srgbClr val="E8BF6A"/>
                </a:solidFill>
                <a:effectLst/>
                <a:latin typeface="宋体" panose="02010600030101010101" pitchFamily="2" charset="-122"/>
                <a:ea typeface="宋体" panose="02010600030101010101" pitchFamily="2" charset="-122"/>
              </a:rPr>
              <a:t>&gt;</a:t>
            </a:r>
            <a:r>
              <a:rPr kumimoji="0" lang="zh-CN" altLang="zh-CN" sz="1400" b="0" i="0" u="none" strike="noStrike" cap="none" normalizeH="0" baseline="0" dirty="0" smtClean="0">
                <a:ln>
                  <a:noFill/>
                </a:ln>
                <a:solidFill>
                  <a:srgbClr val="E8BF6A"/>
                </a:solidFill>
                <a:effectLst/>
                <a:latin typeface="宋体" panose="02010600030101010101" pitchFamily="2" charset="-122"/>
                <a:ea typeface="宋体" panose="02010600030101010101" pitchFamily="2" charset="-122"/>
              </a:rPr>
              <a:t/>
            </a:r>
            <a:br>
              <a:rPr kumimoji="0" lang="zh-CN" altLang="zh-CN" sz="1400" b="0" i="0" u="none" strike="noStrike" cap="none" normalizeH="0" baseline="0" dirty="0" smtClean="0">
                <a:ln>
                  <a:noFill/>
                </a:ln>
                <a:solidFill>
                  <a:srgbClr val="E8BF6A"/>
                </a:solidFill>
                <a:effectLst/>
                <a:latin typeface="宋体" panose="02010600030101010101" pitchFamily="2" charset="-122"/>
                <a:ea typeface="宋体" panose="02010600030101010101" pitchFamily="2" charset="-122"/>
              </a:rPr>
            </a:br>
            <a:r>
              <a:rPr kumimoji="0" lang="zh-CN" altLang="zh-CN" sz="1400" b="0" i="0" u="none" strike="noStrike" cap="none" normalizeH="0" baseline="0" dirty="0" smtClean="0">
                <a:ln>
                  <a:noFill/>
                </a:ln>
                <a:solidFill>
                  <a:srgbClr val="E8BF6A"/>
                </a:solidFill>
                <a:effectLst/>
                <a:latin typeface="宋体" panose="02010600030101010101" pitchFamily="2" charset="-122"/>
                <a:ea typeface="宋体" panose="02010600030101010101" pitchFamily="2" charset="-122"/>
              </a:rPr>
              <a:t>&lt;/dependency&gt;</a:t>
            </a: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8" name="文本框 7"/>
          <p:cNvSpPr txBox="1"/>
          <p:nvPr/>
        </p:nvSpPr>
        <p:spPr>
          <a:xfrm>
            <a:off x="361020" y="3064239"/>
            <a:ext cx="1838965" cy="369332"/>
          </a:xfrm>
          <a:prstGeom prst="rect">
            <a:avLst/>
          </a:prstGeom>
          <a:noFill/>
        </p:spPr>
        <p:txBody>
          <a:bodyPr wrap="none" rtlCol="0">
            <a:spAutoFit/>
          </a:bodyPr>
          <a:lstStyle/>
          <a:p>
            <a:r>
              <a:rPr lang="en-US" altLang="zh-CN" dirty="0" smtClean="0"/>
              <a:t>2.Curator</a:t>
            </a:r>
            <a:r>
              <a:rPr lang="zh-CN" altLang="en-US" dirty="0" smtClean="0"/>
              <a:t>的使用</a:t>
            </a:r>
            <a:endParaRPr lang="zh-CN" altLang="en-US" dirty="0"/>
          </a:p>
        </p:txBody>
      </p:sp>
      <p:sp>
        <p:nvSpPr>
          <p:cNvPr id="9" name="Rectangle 2"/>
          <p:cNvSpPr>
            <a:spLocks noChangeArrowheads="1"/>
          </p:cNvSpPr>
          <p:nvPr/>
        </p:nvSpPr>
        <p:spPr bwMode="auto">
          <a:xfrm>
            <a:off x="874375" y="3433571"/>
            <a:ext cx="7812425" cy="313932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public static void </a:t>
            </a:r>
            <a:r>
              <a:rPr kumimoji="0" lang="zh-CN" altLang="zh-CN" sz="1100" b="0" i="0" u="none" strike="noStrike" cap="none" normalizeH="0" baseline="0" dirty="0" smtClean="0">
                <a:ln>
                  <a:noFill/>
                </a:ln>
                <a:solidFill>
                  <a:srgbClr val="FFC66D"/>
                </a:solidFill>
                <a:effectLst/>
                <a:latin typeface="宋体" panose="02010600030101010101" pitchFamily="2" charset="-122"/>
                <a:ea typeface="宋体" panose="02010600030101010101" pitchFamily="2" charset="-122"/>
              </a:rPr>
              <a:t>main</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(String[] args) </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throws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Throwable {</a:t>
            </a:r>
            <a:b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b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//创建zookeeper的客户端</a:t>
            </a:r>
            <a:br>
              <a:rPr kumimoji="0" lang="zh-CN" altLang="zh-CN" sz="11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RetryPolicy retryPolicy = </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new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ExponentialBackoffRetry(</a:t>
            </a:r>
            <a:r>
              <a:rPr kumimoji="0" lang="zh-CN" altLang="zh-CN" sz="1100"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1000</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6897BB"/>
                </a:solidFill>
                <a:effectLst/>
                <a:latin typeface="宋体" panose="02010600030101010101" pitchFamily="2" charset="-122"/>
                <a:ea typeface="宋体" panose="02010600030101010101" pitchFamily="2" charset="-122"/>
              </a:rPr>
              <a:t>3</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CuratorFramework client = CuratorFrameworkFactory.newClient(</a:t>
            </a:r>
            <a:r>
              <a:rPr kumimoji="0" lang="zh-CN" altLang="zh-CN" sz="11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"192.168.30.20:2181,192.168.30.21:2181,192.168.30.22:2181"</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retryPolicy)</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client.start()</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//打开连接</a:t>
            </a:r>
            <a:br>
              <a:rPr kumimoji="0" lang="zh-CN" altLang="zh-CN" sz="11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a:r>
            <a:br>
              <a:rPr kumimoji="0" lang="zh-CN" altLang="zh-CN" sz="11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//创建分布式锁, 锁空间的根节点路径为/curator/lock</a:t>
            </a:r>
            <a:br>
              <a:rPr kumimoji="0" lang="zh-CN" altLang="zh-CN" sz="11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InterProcessMutex mutex = </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new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InterProcessMutex(client</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"/curator/lock"</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mutex.acquire()</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//获得了锁, 进行业务流程</a:t>
            </a:r>
            <a:br>
              <a:rPr kumimoji="0" lang="zh-CN" altLang="zh-CN" sz="11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System.</a:t>
            </a:r>
            <a:r>
              <a:rPr kumimoji="0" lang="zh-CN" altLang="zh-CN" sz="1100" b="0" i="1"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out</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.println(</a:t>
            </a:r>
            <a:r>
              <a:rPr kumimoji="0" lang="zh-CN" altLang="zh-CN" sz="11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"do something..."</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lang="en-US" altLang="zh-CN" sz="1100" dirty="0">
                <a:solidFill>
                  <a:srgbClr val="CC7832"/>
                </a:solidFill>
                <a:effectLst/>
                <a:latin typeface="宋体" panose="02010600030101010101" pitchFamily="2" charset="-122"/>
                <a:ea typeface="宋体" panose="02010600030101010101" pitchFamily="2" charset="-122"/>
              </a:rPr>
              <a:t>;</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r>
            <a:b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//完成业务流程, 释放锁</a:t>
            </a:r>
            <a:br>
              <a:rPr kumimoji="0" lang="zh-CN" altLang="zh-CN" sz="11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mutex.release()</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//关闭客户端</a:t>
            </a:r>
            <a:br>
              <a:rPr kumimoji="0" lang="zh-CN" altLang="zh-CN" sz="11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client.close()</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endParaRPr kumimoji="0" lang="zh-CN" altLang="zh-CN" sz="1100" b="0" i="0" u="none" strike="noStrike" cap="none" normalizeH="0" baseline="0" dirty="0" smtClean="0">
              <a:ln>
                <a:noFill/>
              </a:ln>
              <a:solidFill>
                <a:schemeClr val="tx1"/>
              </a:solidFill>
              <a:effectLst/>
              <a:latin typeface="Arial" panose="020B0604020202020204" pitchFamily="34" charset="0"/>
            </a:endParaRPr>
          </a:p>
        </p:txBody>
      </p:sp>
      <p:sp>
        <p:nvSpPr>
          <p:cNvPr id="2" name="标题 1"/>
          <p:cNvSpPr>
            <a:spLocks noGrp="1"/>
          </p:cNvSpPr>
          <p:nvPr>
            <p:ph type="title"/>
          </p:nvPr>
        </p:nvSpPr>
        <p:spPr>
          <a:xfrm>
            <a:off x="228600" y="294288"/>
            <a:ext cx="8001000" cy="563562"/>
          </a:xfrm>
        </p:spPr>
        <p:txBody>
          <a:bodyPr/>
          <a:lstStyle/>
          <a:p>
            <a:pPr rtl="0" fontAlgn="base"/>
            <a:r>
              <a:rPr lang="en-US" altLang="zh-CN" sz="1800" kern="1200" dirty="0" smtClean="0">
                <a:solidFill>
                  <a:srgbClr val="000000"/>
                </a:solidFill>
                <a:effectLst>
                  <a:outerShdw blurRad="38100" dist="38100" dir="2700000" algn="tl" rotWithShape="0">
                    <a:srgbClr val="000000">
                      <a:alpha val="43000"/>
                    </a:srgbClr>
                  </a:outerShdw>
                </a:effectLst>
                <a:latin typeface="Arial" panose="020B0604020202020204" pitchFamily="34" charset="0"/>
                <a:ea typeface="黑体" panose="02010609060101010101" pitchFamily="49" charset="-122"/>
                <a:cs typeface="+mn-cs"/>
              </a:rPr>
              <a:t>Curator</a:t>
            </a:r>
            <a:r>
              <a:rPr lang="zh-CN" altLang="zh-CN" sz="1800" kern="1200" dirty="0" smtClean="0">
                <a:solidFill>
                  <a:srgbClr val="000000"/>
                </a:solidFill>
                <a:effectLst>
                  <a:outerShdw blurRad="38100" dist="38100" dir="2700000" algn="tl" rotWithShape="0">
                    <a:srgbClr val="000000">
                      <a:alpha val="43000"/>
                    </a:srgbClr>
                  </a:outerShdw>
                </a:effectLst>
                <a:latin typeface="Arial" panose="020B0604020202020204" pitchFamily="34" charset="0"/>
                <a:ea typeface="黑体" panose="02010609060101010101" pitchFamily="49" charset="-122"/>
                <a:cs typeface="+mn-cs"/>
              </a:rPr>
              <a:t>实现的分布式锁</a:t>
            </a:r>
            <a:endParaRPr lang="zh-CN" altLang="zh-CN" sz="1800" dirty="0" smtClean="0">
              <a:effectLst/>
            </a:endParaRPr>
          </a:p>
        </p:txBody>
      </p:sp>
    </p:spTree>
    <p:extLst>
      <p:ext uri="{BB962C8B-B14F-4D97-AF65-F5344CB8AC3E}">
        <p14:creationId xmlns:p14="http://schemas.microsoft.com/office/powerpoint/2010/main" val="24447630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1"/>
          </p:nvPr>
        </p:nvSpPr>
        <p:spPr/>
        <p:txBody>
          <a:bodyPr/>
          <a:lstStyle/>
          <a:p>
            <a:fld id="{1EAD90CE-CA62-48F8-87DA-AA74ACBFB15B}" type="slidenum">
              <a:rPr lang="en-US" altLang="zh-CN" smtClean="0"/>
              <a:pPr/>
              <a:t>31</a:t>
            </a:fld>
            <a:endParaRPr lang="en-US" altLang="zh-CN"/>
          </a:p>
        </p:txBody>
      </p:sp>
      <p:sp>
        <p:nvSpPr>
          <p:cNvPr id="5" name="矩形 4"/>
          <p:cNvSpPr/>
          <p:nvPr/>
        </p:nvSpPr>
        <p:spPr>
          <a:xfrm>
            <a:off x="479798" y="588859"/>
            <a:ext cx="7622060" cy="523220"/>
          </a:xfrm>
          <a:prstGeom prst="rect">
            <a:avLst/>
          </a:prstGeom>
        </p:spPr>
        <p:txBody>
          <a:bodyPr wrap="square">
            <a:spAutoFit/>
          </a:bodyPr>
          <a:lstStyle/>
          <a:p>
            <a:pPr algn="l"/>
            <a:r>
              <a:rPr lang="zh-CN" altLang="en-US" sz="1400" dirty="0">
                <a:effectLst/>
                <a:hlinkClick r:id="rId3"/>
              </a:rPr>
              <a:t>https://github.com/charlesmao/java-training/blob/master/java-training-temp/src/main/java/com/maozy/study/lock/zookeeper/ZookeeperLockTest.java</a:t>
            </a:r>
            <a:endParaRPr lang="zh-CN" altLang="en-US" sz="1400" dirty="0">
              <a:effectLst/>
            </a:endParaRPr>
          </a:p>
        </p:txBody>
      </p:sp>
      <p:pic>
        <p:nvPicPr>
          <p:cNvPr id="8" name="图片 7"/>
          <p:cNvPicPr>
            <a:picLocks noChangeAspect="1"/>
          </p:cNvPicPr>
          <p:nvPr/>
        </p:nvPicPr>
        <p:blipFill>
          <a:blip r:embed="rId4"/>
          <a:stretch>
            <a:fillRect/>
          </a:stretch>
        </p:blipFill>
        <p:spPr>
          <a:xfrm>
            <a:off x="279617" y="1140955"/>
            <a:ext cx="2285714" cy="2285714"/>
          </a:xfrm>
          <a:prstGeom prst="rect">
            <a:avLst/>
          </a:prstGeom>
        </p:spPr>
      </p:pic>
      <p:pic>
        <p:nvPicPr>
          <p:cNvPr id="10" name="图片 9"/>
          <p:cNvPicPr>
            <a:picLocks noChangeAspect="1"/>
          </p:cNvPicPr>
          <p:nvPr/>
        </p:nvPicPr>
        <p:blipFill>
          <a:blip r:embed="rId5"/>
          <a:stretch>
            <a:fillRect/>
          </a:stretch>
        </p:blipFill>
        <p:spPr>
          <a:xfrm>
            <a:off x="2794217" y="1138896"/>
            <a:ext cx="2942857" cy="2285714"/>
          </a:xfrm>
          <a:prstGeom prst="rect">
            <a:avLst/>
          </a:prstGeom>
        </p:spPr>
      </p:pic>
      <p:pic>
        <p:nvPicPr>
          <p:cNvPr id="11" name="图片 10"/>
          <p:cNvPicPr>
            <a:picLocks noChangeAspect="1"/>
          </p:cNvPicPr>
          <p:nvPr/>
        </p:nvPicPr>
        <p:blipFill>
          <a:blip r:embed="rId6"/>
          <a:stretch>
            <a:fillRect/>
          </a:stretch>
        </p:blipFill>
        <p:spPr>
          <a:xfrm>
            <a:off x="5918417" y="1145074"/>
            <a:ext cx="2933333" cy="2285714"/>
          </a:xfrm>
          <a:prstGeom prst="rect">
            <a:avLst/>
          </a:prstGeom>
        </p:spPr>
      </p:pic>
      <p:sp>
        <p:nvSpPr>
          <p:cNvPr id="12" name="文本框 11"/>
          <p:cNvSpPr txBox="1"/>
          <p:nvPr/>
        </p:nvSpPr>
        <p:spPr>
          <a:xfrm>
            <a:off x="289142" y="4114800"/>
            <a:ext cx="8587792" cy="2031325"/>
          </a:xfrm>
          <a:prstGeom prst="rect">
            <a:avLst/>
          </a:prstGeom>
          <a:solidFill>
            <a:schemeClr val="tx2">
              <a:lumMod val="20000"/>
              <a:lumOff val="80000"/>
            </a:schemeClr>
          </a:solidFill>
        </p:spPr>
        <p:txBody>
          <a:bodyPr wrap="square" rtlCol="0">
            <a:spAutoFit/>
          </a:bodyPr>
          <a:lstStyle/>
          <a:p>
            <a:pPr algn="l"/>
            <a:r>
              <a:rPr lang="zh-CN" altLang="en-US" sz="1400" dirty="0" smtClean="0">
                <a:effectLst/>
              </a:rPr>
              <a:t>小结：</a:t>
            </a:r>
            <a:endParaRPr lang="en-US" altLang="zh-CN" sz="1400" dirty="0" smtClean="0">
              <a:effectLst/>
            </a:endParaRPr>
          </a:p>
          <a:p>
            <a:pPr algn="l"/>
            <a:r>
              <a:rPr lang="zh-CN" altLang="en-US" sz="1400" dirty="0">
                <a:effectLst/>
              </a:rPr>
              <a:t>使用</a:t>
            </a:r>
            <a:r>
              <a:rPr lang="en-US" altLang="zh-CN" sz="1400" dirty="0">
                <a:effectLst/>
              </a:rPr>
              <a:t>Zookeeper</a:t>
            </a:r>
            <a:r>
              <a:rPr lang="zh-CN" altLang="en-US" sz="1400" dirty="0">
                <a:effectLst/>
              </a:rPr>
              <a:t>实现分布式锁的</a:t>
            </a:r>
            <a:r>
              <a:rPr lang="zh-CN" altLang="en-US" sz="1400" dirty="0" smtClean="0">
                <a:effectLst/>
              </a:rPr>
              <a:t>优点：</a:t>
            </a:r>
            <a:endParaRPr lang="en-US" altLang="zh-CN" sz="1400" dirty="0" smtClean="0">
              <a:effectLst/>
            </a:endParaRPr>
          </a:p>
          <a:p>
            <a:pPr marL="285750" indent="-285750" algn="l">
              <a:buFont typeface="Wingdings" panose="05000000000000000000" pitchFamily="2" charset="2"/>
              <a:buChar char="l"/>
            </a:pPr>
            <a:r>
              <a:rPr lang="zh-CN" altLang="en-US" sz="1400" dirty="0">
                <a:effectLst/>
              </a:rPr>
              <a:t>有效的解决单点问题，不可重入问题，非阻塞问题以及锁无法释放的问题。实现起来较为简单</a:t>
            </a:r>
            <a:r>
              <a:rPr lang="zh-CN" altLang="en-US" sz="1400" dirty="0" smtClean="0">
                <a:effectLst/>
              </a:rPr>
              <a:t>。</a:t>
            </a:r>
            <a:endParaRPr lang="en-US" altLang="zh-CN" sz="1400" dirty="0" smtClean="0">
              <a:effectLst/>
            </a:endParaRPr>
          </a:p>
          <a:p>
            <a:pPr algn="l"/>
            <a:r>
              <a:rPr lang="zh-CN" altLang="en-US" sz="1400" dirty="0">
                <a:effectLst/>
              </a:rPr>
              <a:t>使用</a:t>
            </a:r>
            <a:r>
              <a:rPr lang="en-US" altLang="zh-CN" sz="1400" dirty="0">
                <a:effectLst/>
              </a:rPr>
              <a:t>Zookeeper</a:t>
            </a:r>
            <a:r>
              <a:rPr lang="zh-CN" altLang="en-US" sz="1400" dirty="0">
                <a:effectLst/>
              </a:rPr>
              <a:t>实现分布式锁的</a:t>
            </a:r>
            <a:r>
              <a:rPr lang="zh-CN" altLang="en-US" sz="1400" dirty="0" smtClean="0">
                <a:effectLst/>
              </a:rPr>
              <a:t>缺点：</a:t>
            </a:r>
            <a:endParaRPr lang="en-US" altLang="zh-CN" sz="1400" dirty="0" smtClean="0">
              <a:effectLst/>
            </a:endParaRPr>
          </a:p>
          <a:p>
            <a:pPr marL="285750" indent="-285750" algn="l">
              <a:buFont typeface="Wingdings" panose="05000000000000000000" pitchFamily="2" charset="2"/>
              <a:buChar char="l"/>
            </a:pPr>
            <a:r>
              <a:rPr lang="zh-CN" altLang="en-US" sz="1400" dirty="0">
                <a:effectLst/>
              </a:rPr>
              <a:t>性能上不如使用缓存实现分布式锁。 需要对</a:t>
            </a:r>
            <a:r>
              <a:rPr lang="en-US" altLang="zh-CN" sz="1400" dirty="0">
                <a:effectLst/>
              </a:rPr>
              <a:t>ZK</a:t>
            </a:r>
            <a:r>
              <a:rPr lang="zh-CN" altLang="en-US" sz="1400" dirty="0">
                <a:effectLst/>
              </a:rPr>
              <a:t>的原理有所了解</a:t>
            </a:r>
            <a:r>
              <a:rPr lang="zh-CN" altLang="en-US" sz="1400" dirty="0" smtClean="0">
                <a:effectLst/>
              </a:rPr>
              <a:t>。</a:t>
            </a:r>
            <a:endParaRPr lang="en-US" altLang="zh-CN" sz="1400" dirty="0" smtClean="0">
              <a:effectLst/>
            </a:endParaRPr>
          </a:p>
          <a:p>
            <a:pPr marL="285750" indent="-285750" algn="l">
              <a:buFont typeface="Wingdings" panose="05000000000000000000" pitchFamily="2" charset="2"/>
              <a:buChar char="l"/>
            </a:pPr>
            <a:r>
              <a:rPr lang="zh-CN" altLang="en-US" sz="1400" dirty="0" smtClean="0">
                <a:effectLst/>
              </a:rPr>
              <a:t>在创建</a:t>
            </a:r>
            <a:r>
              <a:rPr lang="en-US" altLang="zh-CN" sz="1400" dirty="0" smtClean="0">
                <a:effectLst/>
              </a:rPr>
              <a:t>ZK</a:t>
            </a:r>
            <a:r>
              <a:rPr lang="zh-CN" altLang="en-US" sz="1400" dirty="0" smtClean="0">
                <a:effectLst/>
              </a:rPr>
              <a:t>客户端和关闭客户端时，开销较大</a:t>
            </a:r>
            <a:r>
              <a:rPr lang="zh-CN" altLang="en-US" sz="1400" dirty="0" smtClean="0">
                <a:solidFill>
                  <a:srgbClr val="FF0000"/>
                </a:solidFill>
                <a:effectLst/>
              </a:rPr>
              <a:t>（这一点我觉得可以用连接池来进行优化）</a:t>
            </a:r>
            <a:endParaRPr lang="en-US" altLang="zh-CN" sz="1400" dirty="0" smtClean="0">
              <a:solidFill>
                <a:srgbClr val="FF0000"/>
              </a:solidFill>
              <a:effectLst/>
            </a:endParaRPr>
          </a:p>
          <a:p>
            <a:pPr marL="285750" indent="-285750" algn="l">
              <a:buFont typeface="Wingdings" panose="05000000000000000000" pitchFamily="2" charset="2"/>
              <a:buChar char="l"/>
            </a:pPr>
            <a:r>
              <a:rPr lang="en-US" altLang="zh-CN" sz="1400" dirty="0" smtClean="0">
                <a:effectLst/>
              </a:rPr>
              <a:t>ZK</a:t>
            </a:r>
            <a:r>
              <a:rPr lang="zh-CN" altLang="en-US" sz="1400" dirty="0" smtClean="0">
                <a:effectLst/>
              </a:rPr>
              <a:t>在高并发情况下，并发越大，单位时间内要创建的</a:t>
            </a:r>
            <a:r>
              <a:rPr lang="en-US" altLang="zh-CN" sz="1400" dirty="0" err="1" smtClean="0">
                <a:effectLst/>
              </a:rPr>
              <a:t>znode</a:t>
            </a:r>
            <a:r>
              <a:rPr lang="zh-CN" altLang="en-US" sz="1400" dirty="0" smtClean="0">
                <a:effectLst/>
              </a:rPr>
              <a:t>节点越多，而且每个节点的更新，是要同步到所有实例后，才会返回的，等待时间较长</a:t>
            </a:r>
            <a:endParaRPr lang="en-US" altLang="zh-CN" sz="1400" dirty="0" smtClean="0">
              <a:effectLst/>
            </a:endParaRPr>
          </a:p>
          <a:p>
            <a:pPr algn="l"/>
            <a:endParaRPr lang="zh-CN" altLang="en-US" sz="1400" dirty="0">
              <a:effectLst/>
            </a:endParaRPr>
          </a:p>
        </p:txBody>
      </p:sp>
      <p:sp>
        <p:nvSpPr>
          <p:cNvPr id="2" name="标题 1"/>
          <p:cNvSpPr>
            <a:spLocks noGrp="1"/>
          </p:cNvSpPr>
          <p:nvPr>
            <p:ph type="title"/>
          </p:nvPr>
        </p:nvSpPr>
        <p:spPr>
          <a:xfrm>
            <a:off x="314325" y="199039"/>
            <a:ext cx="8001000" cy="563562"/>
          </a:xfrm>
        </p:spPr>
        <p:txBody>
          <a:bodyPr/>
          <a:lstStyle/>
          <a:p>
            <a:pPr rtl="0" fontAlgn="base"/>
            <a:r>
              <a:rPr lang="zh-CN" altLang="zh-CN" sz="1800" kern="1200" dirty="0" smtClean="0">
                <a:solidFill>
                  <a:srgbClr val="000000"/>
                </a:solidFill>
                <a:effectLst/>
                <a:latin typeface="Arial" panose="020B0604020202020204" pitchFamily="34" charset="0"/>
                <a:ea typeface="黑体" panose="02010609060101010101" pitchFamily="49" charset="-122"/>
                <a:cs typeface="+mn-cs"/>
              </a:rPr>
              <a:t>我的</a:t>
            </a:r>
            <a:r>
              <a:rPr lang="en-US" altLang="zh-CN" sz="1800" kern="1200" dirty="0" smtClean="0">
                <a:solidFill>
                  <a:srgbClr val="000000"/>
                </a:solidFill>
                <a:effectLst/>
                <a:latin typeface="Arial" panose="020B0604020202020204" pitchFamily="34" charset="0"/>
                <a:ea typeface="黑体" panose="02010609060101010101" pitchFamily="49" charset="-122"/>
                <a:cs typeface="+mn-cs"/>
              </a:rPr>
              <a:t>Curator</a:t>
            </a:r>
            <a:r>
              <a:rPr lang="zh-CN" altLang="zh-CN" sz="1800" kern="1200" dirty="0" smtClean="0">
                <a:solidFill>
                  <a:srgbClr val="000000"/>
                </a:solidFill>
                <a:effectLst/>
                <a:latin typeface="Arial" panose="020B0604020202020204" pitchFamily="34" charset="0"/>
                <a:ea typeface="黑体" panose="02010609060101010101" pitchFamily="49" charset="-122"/>
                <a:cs typeface="+mn-cs"/>
              </a:rPr>
              <a:t>初体验</a:t>
            </a:r>
            <a:endParaRPr lang="zh-CN" altLang="zh-CN" sz="1800" dirty="0" smtClean="0">
              <a:effectLst/>
            </a:endParaRPr>
          </a:p>
        </p:txBody>
      </p:sp>
      <p:pic>
        <p:nvPicPr>
          <p:cNvPr id="7" name="图片 6"/>
          <p:cNvPicPr>
            <a:picLocks noChangeAspect="1"/>
          </p:cNvPicPr>
          <p:nvPr/>
        </p:nvPicPr>
        <p:blipFill>
          <a:blip r:embed="rId7"/>
          <a:stretch>
            <a:fillRect/>
          </a:stretch>
        </p:blipFill>
        <p:spPr>
          <a:xfrm>
            <a:off x="621133" y="3438044"/>
            <a:ext cx="7923809" cy="657143"/>
          </a:xfrm>
          <a:prstGeom prst="rect">
            <a:avLst/>
          </a:prstGeom>
        </p:spPr>
      </p:pic>
    </p:spTree>
    <p:extLst>
      <p:ext uri="{BB962C8B-B14F-4D97-AF65-F5344CB8AC3E}">
        <p14:creationId xmlns:p14="http://schemas.microsoft.com/office/powerpoint/2010/main" val="1073776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1"/>
          </p:nvPr>
        </p:nvSpPr>
        <p:spPr/>
        <p:txBody>
          <a:bodyPr/>
          <a:lstStyle/>
          <a:p>
            <a:fld id="{1EAD90CE-CA62-48F8-87DA-AA74ACBFB15B}" type="slidenum">
              <a:rPr lang="en-US" altLang="zh-CN" smtClean="0"/>
              <a:pPr/>
              <a:t>32</a:t>
            </a:fld>
            <a:endParaRPr lang="en-US" altLang="zh-CN"/>
          </a:p>
        </p:txBody>
      </p:sp>
      <p:sp>
        <p:nvSpPr>
          <p:cNvPr id="5" name="文本框 4"/>
          <p:cNvSpPr txBox="1"/>
          <p:nvPr/>
        </p:nvSpPr>
        <p:spPr>
          <a:xfrm>
            <a:off x="2514600" y="2209800"/>
            <a:ext cx="4166525" cy="2308324"/>
          </a:xfrm>
          <a:prstGeom prst="rect">
            <a:avLst/>
          </a:prstGeom>
          <a:solidFill>
            <a:schemeClr val="accent1">
              <a:lumMod val="20000"/>
              <a:lumOff val="80000"/>
            </a:schemeClr>
          </a:solidFill>
        </p:spPr>
        <p:txBody>
          <a:bodyPr wrap="none" rtlCol="0">
            <a:spAutoFit/>
          </a:bodyPr>
          <a:lstStyle/>
          <a:p>
            <a:pPr marL="285750" indent="-285750" algn="l">
              <a:buFont typeface="Wingdings" panose="05000000000000000000" pitchFamily="2" charset="2"/>
              <a:buChar char="u"/>
            </a:pPr>
            <a:r>
              <a:rPr lang="zh-CN" altLang="en-US" dirty="0">
                <a:solidFill>
                  <a:srgbClr val="0070C0"/>
                </a:solidFill>
                <a:effectLst/>
              </a:rPr>
              <a:t>从理解的难易程度角度（从易到难</a:t>
            </a:r>
            <a:r>
              <a:rPr lang="zh-CN" altLang="en-US" dirty="0" smtClean="0">
                <a:solidFill>
                  <a:srgbClr val="0070C0"/>
                </a:solidFill>
                <a:effectLst/>
              </a:rPr>
              <a:t>）</a:t>
            </a:r>
            <a:endParaRPr lang="en-US" altLang="zh-CN" dirty="0" smtClean="0">
              <a:solidFill>
                <a:srgbClr val="0070C0"/>
              </a:solidFill>
              <a:effectLst/>
            </a:endParaRPr>
          </a:p>
          <a:p>
            <a:pPr algn="l"/>
            <a:r>
              <a:rPr lang="en-US" altLang="zh-CN" dirty="0">
                <a:effectLst/>
              </a:rPr>
              <a:t> </a:t>
            </a:r>
            <a:r>
              <a:rPr lang="en-US" altLang="zh-CN" dirty="0" smtClean="0">
                <a:effectLst/>
              </a:rPr>
              <a:t>     </a:t>
            </a:r>
            <a:r>
              <a:rPr lang="zh-CN" altLang="en-US" dirty="0" smtClean="0">
                <a:solidFill>
                  <a:srgbClr val="00B050"/>
                </a:solidFill>
                <a:effectLst/>
              </a:rPr>
              <a:t>数据库 </a:t>
            </a:r>
            <a:r>
              <a:rPr lang="en-US" altLang="zh-CN" dirty="0">
                <a:solidFill>
                  <a:srgbClr val="00B050"/>
                </a:solidFill>
                <a:effectLst/>
              </a:rPr>
              <a:t>&gt; </a:t>
            </a:r>
            <a:r>
              <a:rPr lang="zh-CN" altLang="en-US" dirty="0">
                <a:solidFill>
                  <a:srgbClr val="00B050"/>
                </a:solidFill>
                <a:effectLst/>
              </a:rPr>
              <a:t>缓存 </a:t>
            </a:r>
            <a:r>
              <a:rPr lang="en-US" altLang="zh-CN" dirty="0">
                <a:solidFill>
                  <a:srgbClr val="00B050"/>
                </a:solidFill>
                <a:effectLst/>
              </a:rPr>
              <a:t>&gt; </a:t>
            </a:r>
            <a:r>
              <a:rPr lang="en-US" altLang="zh-CN" dirty="0" smtClean="0">
                <a:solidFill>
                  <a:srgbClr val="00B050"/>
                </a:solidFill>
                <a:effectLst/>
              </a:rPr>
              <a:t>Zookeeper</a:t>
            </a:r>
          </a:p>
          <a:p>
            <a:pPr marL="285750" indent="-285750" algn="l">
              <a:buFont typeface="Wingdings" panose="05000000000000000000" pitchFamily="2" charset="2"/>
              <a:buChar char="u"/>
            </a:pPr>
            <a:r>
              <a:rPr lang="zh-CN" altLang="en-US" dirty="0">
                <a:solidFill>
                  <a:srgbClr val="0070C0"/>
                </a:solidFill>
                <a:effectLst/>
              </a:rPr>
              <a:t>从实现的复杂性角度（从易到难</a:t>
            </a:r>
            <a:r>
              <a:rPr lang="zh-CN" altLang="en-US" dirty="0" smtClean="0">
                <a:solidFill>
                  <a:srgbClr val="0070C0"/>
                </a:solidFill>
                <a:effectLst/>
              </a:rPr>
              <a:t>）</a:t>
            </a:r>
            <a:endParaRPr lang="en-US" altLang="zh-CN" dirty="0" smtClean="0">
              <a:solidFill>
                <a:srgbClr val="0070C0"/>
              </a:solidFill>
              <a:effectLst/>
            </a:endParaRPr>
          </a:p>
          <a:p>
            <a:pPr algn="l"/>
            <a:r>
              <a:rPr lang="en-US" altLang="zh-CN" dirty="0" smtClean="0">
                <a:effectLst/>
              </a:rPr>
              <a:t>      </a:t>
            </a:r>
            <a:r>
              <a:rPr lang="en-US" altLang="zh-CN" dirty="0" smtClean="0">
                <a:solidFill>
                  <a:srgbClr val="00B050"/>
                </a:solidFill>
                <a:effectLst/>
              </a:rPr>
              <a:t>Zookeeper </a:t>
            </a:r>
            <a:r>
              <a:rPr lang="en-US" altLang="zh-CN" dirty="0">
                <a:solidFill>
                  <a:srgbClr val="00B050"/>
                </a:solidFill>
                <a:effectLst/>
              </a:rPr>
              <a:t>&gt;= </a:t>
            </a:r>
            <a:r>
              <a:rPr lang="zh-CN" altLang="en-US" dirty="0">
                <a:solidFill>
                  <a:srgbClr val="00B050"/>
                </a:solidFill>
                <a:effectLst/>
              </a:rPr>
              <a:t>缓存 </a:t>
            </a:r>
            <a:r>
              <a:rPr lang="en-US" altLang="zh-CN" dirty="0">
                <a:solidFill>
                  <a:srgbClr val="00B050"/>
                </a:solidFill>
                <a:effectLst/>
              </a:rPr>
              <a:t>&gt; </a:t>
            </a:r>
            <a:r>
              <a:rPr lang="zh-CN" altLang="en-US" dirty="0" smtClean="0">
                <a:solidFill>
                  <a:srgbClr val="00B050"/>
                </a:solidFill>
                <a:effectLst/>
              </a:rPr>
              <a:t>数据库</a:t>
            </a:r>
            <a:endParaRPr lang="en-US" altLang="zh-CN" dirty="0" smtClean="0">
              <a:solidFill>
                <a:srgbClr val="00B050"/>
              </a:solidFill>
              <a:effectLst/>
            </a:endParaRPr>
          </a:p>
          <a:p>
            <a:pPr marL="285750" indent="-285750" algn="l">
              <a:buFont typeface="Wingdings" panose="05000000000000000000" pitchFamily="2" charset="2"/>
              <a:buChar char="u"/>
            </a:pPr>
            <a:r>
              <a:rPr lang="zh-CN" altLang="en-US" dirty="0">
                <a:solidFill>
                  <a:srgbClr val="0070C0"/>
                </a:solidFill>
                <a:effectLst/>
              </a:rPr>
              <a:t>从性能角度（从高到低</a:t>
            </a:r>
            <a:r>
              <a:rPr lang="zh-CN" altLang="en-US" dirty="0" smtClean="0">
                <a:solidFill>
                  <a:srgbClr val="0070C0"/>
                </a:solidFill>
                <a:effectLst/>
              </a:rPr>
              <a:t>）</a:t>
            </a:r>
            <a:endParaRPr lang="en-US" altLang="zh-CN" dirty="0" smtClean="0">
              <a:solidFill>
                <a:srgbClr val="0070C0"/>
              </a:solidFill>
              <a:effectLst/>
            </a:endParaRPr>
          </a:p>
          <a:p>
            <a:pPr algn="l"/>
            <a:r>
              <a:rPr lang="zh-CN" altLang="en-US" dirty="0" smtClean="0">
                <a:effectLst/>
              </a:rPr>
              <a:t>      </a:t>
            </a:r>
            <a:r>
              <a:rPr lang="zh-CN" altLang="en-US" dirty="0" smtClean="0">
                <a:solidFill>
                  <a:srgbClr val="00B050"/>
                </a:solidFill>
                <a:effectLst/>
              </a:rPr>
              <a:t>缓存 </a:t>
            </a:r>
            <a:r>
              <a:rPr lang="en-US" altLang="zh-CN" dirty="0">
                <a:solidFill>
                  <a:srgbClr val="00B050"/>
                </a:solidFill>
                <a:effectLst/>
              </a:rPr>
              <a:t>&gt; Zookeeper &gt;= </a:t>
            </a:r>
            <a:r>
              <a:rPr lang="zh-CN" altLang="en-US" dirty="0" smtClean="0">
                <a:solidFill>
                  <a:srgbClr val="00B050"/>
                </a:solidFill>
                <a:effectLst/>
              </a:rPr>
              <a:t>数据库</a:t>
            </a:r>
            <a:endParaRPr lang="en-US" altLang="zh-CN" dirty="0" smtClean="0">
              <a:solidFill>
                <a:srgbClr val="00B050"/>
              </a:solidFill>
              <a:effectLst/>
            </a:endParaRPr>
          </a:p>
          <a:p>
            <a:pPr marL="285750" indent="-285750" algn="l">
              <a:buFont typeface="Wingdings" panose="05000000000000000000" pitchFamily="2" charset="2"/>
              <a:buChar char="u"/>
            </a:pPr>
            <a:r>
              <a:rPr lang="zh-CN" altLang="en-US" dirty="0">
                <a:solidFill>
                  <a:srgbClr val="0070C0"/>
                </a:solidFill>
                <a:effectLst/>
              </a:rPr>
              <a:t>从可靠性角度（从高到低</a:t>
            </a:r>
            <a:r>
              <a:rPr lang="zh-CN" altLang="en-US" dirty="0" smtClean="0">
                <a:solidFill>
                  <a:srgbClr val="0070C0"/>
                </a:solidFill>
                <a:effectLst/>
              </a:rPr>
              <a:t>）</a:t>
            </a:r>
            <a:endParaRPr lang="en-US" altLang="zh-CN" dirty="0" smtClean="0">
              <a:solidFill>
                <a:srgbClr val="0070C0"/>
              </a:solidFill>
              <a:effectLst/>
            </a:endParaRPr>
          </a:p>
          <a:p>
            <a:pPr algn="l"/>
            <a:r>
              <a:rPr lang="en-US" altLang="zh-CN" dirty="0" smtClean="0">
                <a:solidFill>
                  <a:srgbClr val="00B050"/>
                </a:solidFill>
                <a:effectLst/>
              </a:rPr>
              <a:t>      Zookeeper </a:t>
            </a:r>
            <a:r>
              <a:rPr lang="en-US" altLang="zh-CN" dirty="0">
                <a:solidFill>
                  <a:srgbClr val="00B050"/>
                </a:solidFill>
                <a:effectLst/>
              </a:rPr>
              <a:t>&gt; </a:t>
            </a:r>
            <a:r>
              <a:rPr lang="zh-CN" altLang="en-US" dirty="0">
                <a:solidFill>
                  <a:srgbClr val="00B050"/>
                </a:solidFill>
                <a:effectLst/>
              </a:rPr>
              <a:t>缓存 </a:t>
            </a:r>
            <a:r>
              <a:rPr lang="en-US" altLang="zh-CN" dirty="0">
                <a:solidFill>
                  <a:srgbClr val="00B050"/>
                </a:solidFill>
                <a:effectLst/>
              </a:rPr>
              <a:t>&gt; </a:t>
            </a:r>
            <a:r>
              <a:rPr lang="zh-CN" altLang="en-US" dirty="0">
                <a:solidFill>
                  <a:srgbClr val="00B050"/>
                </a:solidFill>
                <a:effectLst/>
              </a:rPr>
              <a:t>数据库</a:t>
            </a:r>
          </a:p>
        </p:txBody>
      </p:sp>
      <p:sp>
        <p:nvSpPr>
          <p:cNvPr id="2" name="标题 1"/>
          <p:cNvSpPr>
            <a:spLocks noGrp="1"/>
          </p:cNvSpPr>
          <p:nvPr>
            <p:ph type="title"/>
          </p:nvPr>
        </p:nvSpPr>
        <p:spPr>
          <a:xfrm>
            <a:off x="457200" y="609600"/>
            <a:ext cx="8001000" cy="563562"/>
          </a:xfrm>
        </p:spPr>
        <p:txBody>
          <a:bodyPr/>
          <a:lstStyle/>
          <a:p>
            <a:pPr rtl="0" fontAlgn="base"/>
            <a:r>
              <a:rPr lang="zh-CN" altLang="zh-CN" kern="1200" dirty="0" smtClean="0">
                <a:solidFill>
                  <a:srgbClr val="000000"/>
                </a:solidFill>
                <a:effectLst>
                  <a:outerShdw blurRad="38100" dist="38100" dir="2700000" algn="tl" rotWithShape="0">
                    <a:srgbClr val="000000">
                      <a:alpha val="43000"/>
                    </a:srgbClr>
                  </a:outerShdw>
                </a:effectLst>
                <a:latin typeface="Arial" panose="020B0604020202020204" pitchFamily="34" charset="0"/>
                <a:ea typeface="黑体" panose="02010609060101010101" pitchFamily="49" charset="-122"/>
                <a:cs typeface="+mn-cs"/>
              </a:rPr>
              <a:t>总结：三种方案的比较</a:t>
            </a:r>
            <a:endParaRPr lang="zh-CN" altLang="zh-CN" dirty="0" smtClean="0">
              <a:effectLst/>
            </a:endParaRPr>
          </a:p>
        </p:txBody>
      </p:sp>
    </p:spTree>
    <p:extLst>
      <p:ext uri="{BB962C8B-B14F-4D97-AF65-F5344CB8AC3E}">
        <p14:creationId xmlns:p14="http://schemas.microsoft.com/office/powerpoint/2010/main" val="24447630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1"/>
          </p:nvPr>
        </p:nvSpPr>
        <p:spPr/>
        <p:txBody>
          <a:bodyPr/>
          <a:lstStyle/>
          <a:p>
            <a:fld id="{1EAD90CE-CA62-48F8-87DA-AA74ACBFB15B}" type="slidenum">
              <a:rPr lang="en-US" altLang="zh-CN" smtClean="0"/>
              <a:pPr/>
              <a:t>33</a:t>
            </a:fld>
            <a:endParaRPr lang="en-US" altLang="zh-CN"/>
          </a:p>
        </p:txBody>
      </p:sp>
      <p:sp>
        <p:nvSpPr>
          <p:cNvPr id="10" name="文本框 9"/>
          <p:cNvSpPr txBox="1"/>
          <p:nvPr/>
        </p:nvSpPr>
        <p:spPr>
          <a:xfrm>
            <a:off x="758202" y="708334"/>
            <a:ext cx="7471398" cy="1200329"/>
          </a:xfrm>
          <a:prstGeom prst="rect">
            <a:avLst/>
          </a:prstGeom>
          <a:noFill/>
        </p:spPr>
        <p:txBody>
          <a:bodyPr wrap="square" rtlCol="0">
            <a:spAutoFit/>
          </a:bodyPr>
          <a:lstStyle/>
          <a:p>
            <a:pPr algn="l"/>
            <a:r>
              <a:rPr lang="zh-CN" altLang="en-US" dirty="0" smtClean="0"/>
              <a:t>我们都知道，</a:t>
            </a:r>
            <a:r>
              <a:rPr lang="en-US" altLang="zh-CN" dirty="0" smtClean="0"/>
              <a:t>Spring</a:t>
            </a:r>
            <a:r>
              <a:rPr lang="zh-CN" altLang="en-US" dirty="0" smtClean="0"/>
              <a:t>的事务管理，其实是运用到了</a:t>
            </a:r>
            <a:r>
              <a:rPr lang="en-US" altLang="zh-CN" dirty="0" smtClean="0"/>
              <a:t>AOP</a:t>
            </a:r>
            <a:r>
              <a:rPr lang="zh-CN" altLang="en-US" dirty="0" smtClean="0"/>
              <a:t>的编程思想，以动态代理的方式实现。实际运行中，将事务织入代理对象，在调用目标对象方法的前后，开启和关闭事务，从而达到事务控制与业务代码分离。那么，我们是不是也可以仿照此方法，做一个分布式锁的封装？</a:t>
            </a:r>
            <a:endParaRPr lang="zh-CN" altLang="en-US" dirty="0"/>
          </a:p>
        </p:txBody>
      </p:sp>
      <p:sp>
        <p:nvSpPr>
          <p:cNvPr id="12" name="Rectangle 2"/>
          <p:cNvSpPr>
            <a:spLocks noChangeArrowheads="1"/>
          </p:cNvSpPr>
          <p:nvPr/>
        </p:nvSpPr>
        <p:spPr bwMode="auto">
          <a:xfrm>
            <a:off x="749964" y="2135877"/>
            <a:ext cx="7924800" cy="398570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t>/**</a:t>
            </a:r>
            <a:br>
              <a:rPr kumimoji="0" lang="zh-CN" altLang="zh-CN" sz="11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br>
            <a:r>
              <a:rPr kumimoji="0" lang="zh-CN" altLang="zh-CN" sz="11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t> * Created by maozy on 2018/4/15.</a:t>
            </a:r>
            <a:br>
              <a:rPr kumimoji="0" lang="zh-CN" altLang="zh-CN" sz="11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br>
            <a:r>
              <a:rPr kumimoji="0" lang="zh-CN" altLang="zh-CN" sz="11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t> */</a:t>
            </a:r>
            <a:br>
              <a:rPr kumimoji="0" lang="zh-CN" altLang="zh-CN" sz="1100" b="0" i="1" u="none" strike="noStrike" cap="none" normalizeH="0" baseline="0" dirty="0" smtClean="0">
                <a:ln>
                  <a:noFill/>
                </a:ln>
                <a:solidFill>
                  <a:srgbClr val="629755"/>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public class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ProxyFactory {</a:t>
            </a:r>
            <a:b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private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Object </a:t>
            </a:r>
            <a:r>
              <a:rPr kumimoji="0" lang="zh-CN" altLang="zh-CN" sz="1100"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target</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public </a:t>
            </a:r>
            <a:r>
              <a:rPr kumimoji="0" lang="zh-CN" altLang="zh-CN" sz="1100" b="0" i="0" u="none" strike="noStrike" cap="none" normalizeH="0" baseline="0" dirty="0" smtClean="0">
                <a:ln>
                  <a:noFill/>
                </a:ln>
                <a:solidFill>
                  <a:srgbClr val="FFC66D"/>
                </a:solidFill>
                <a:effectLst/>
                <a:latin typeface="宋体" panose="02010600030101010101" pitchFamily="2" charset="-122"/>
                <a:ea typeface="宋体" panose="02010600030101010101" pitchFamily="2" charset="-122"/>
              </a:rPr>
              <a:t>ProxyFactory</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(Object target) {</a:t>
            </a:r>
            <a:b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this</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100"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target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target</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public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Object </a:t>
            </a:r>
            <a:r>
              <a:rPr kumimoji="0" lang="zh-CN" altLang="zh-CN" sz="1100" b="0" i="0" u="none" strike="noStrike" cap="none" normalizeH="0" baseline="0" dirty="0" smtClean="0">
                <a:ln>
                  <a:noFill/>
                </a:ln>
                <a:solidFill>
                  <a:srgbClr val="FFC66D"/>
                </a:solidFill>
                <a:effectLst/>
                <a:latin typeface="宋体" panose="02010600030101010101" pitchFamily="2" charset="-122"/>
                <a:ea typeface="宋体" panose="02010600030101010101" pitchFamily="2" charset="-122"/>
              </a:rPr>
              <a:t>getProxyInstance</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b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return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Proxy.</a:t>
            </a:r>
            <a:r>
              <a:rPr kumimoji="0" lang="zh-CN" altLang="zh-CN" sz="1100" b="0" i="1"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newProxyInstance</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100"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target</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.getClass().getClassLoader()</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target</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.getClass().getInterfaces()</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new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InvocationHandler() {</a:t>
            </a:r>
            <a:b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public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Object </a:t>
            </a:r>
            <a:r>
              <a:rPr kumimoji="0" lang="zh-CN" altLang="zh-CN" sz="1100" b="0" i="0" u="none" strike="noStrike" cap="none" normalizeH="0" baseline="0" dirty="0" smtClean="0">
                <a:ln>
                  <a:noFill/>
                </a:ln>
                <a:solidFill>
                  <a:srgbClr val="FFC66D"/>
                </a:solidFill>
                <a:effectLst/>
                <a:latin typeface="宋体" panose="02010600030101010101" pitchFamily="2" charset="-122"/>
                <a:ea typeface="宋体" panose="02010600030101010101" pitchFamily="2" charset="-122"/>
              </a:rPr>
              <a:t>invoke</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(Object proxy</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Method method</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Object[] args) </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throws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Throwable {</a:t>
            </a:r>
            <a:b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System.</a:t>
            </a:r>
            <a:r>
              <a:rPr kumimoji="0" lang="zh-CN" altLang="zh-CN" sz="1100" b="0" i="1"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out</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.println(</a:t>
            </a:r>
            <a:r>
              <a:rPr kumimoji="0" lang="zh-CN" altLang="zh-CN" sz="11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"开启事务..."</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//System.out.println("获取分布式锁...");</a:t>
            </a:r>
            <a:br>
              <a:rPr kumimoji="0" lang="zh-CN" altLang="zh-CN" sz="11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Object returnValue = method.invoke(</a:t>
            </a:r>
            <a:r>
              <a:rPr kumimoji="0" lang="zh-CN" altLang="zh-CN" sz="1100" b="0" i="0"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target</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args)</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System.</a:t>
            </a:r>
            <a:r>
              <a:rPr kumimoji="0" lang="zh-CN" altLang="zh-CN" sz="1100" b="0" i="1" u="none" strike="noStrike" cap="none" normalizeH="0" baseline="0" dirty="0" smtClean="0">
                <a:ln>
                  <a:noFill/>
                </a:ln>
                <a:solidFill>
                  <a:srgbClr val="9876AA"/>
                </a:solidFill>
                <a:effectLst/>
                <a:latin typeface="宋体" panose="02010600030101010101" pitchFamily="2" charset="-122"/>
                <a:ea typeface="宋体" panose="02010600030101010101" pitchFamily="2" charset="-122"/>
              </a:rPr>
              <a:t>out</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.println(</a:t>
            </a:r>
            <a:r>
              <a:rPr kumimoji="0" lang="zh-CN" altLang="zh-CN" sz="1100" b="0" i="0" u="none" strike="noStrike" cap="none" normalizeH="0" baseline="0" dirty="0" smtClean="0">
                <a:ln>
                  <a:noFill/>
                </a:ln>
                <a:solidFill>
                  <a:srgbClr val="6A8759"/>
                </a:solidFill>
                <a:effectLst/>
                <a:latin typeface="宋体" panose="02010600030101010101" pitchFamily="2" charset="-122"/>
                <a:ea typeface="宋体" panose="02010600030101010101" pitchFamily="2" charset="-122"/>
              </a:rPr>
              <a:t>"提交事务..."</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//System.out.println("释放分布式锁...");</a:t>
            </a:r>
            <a:br>
              <a:rPr kumimoji="0" lang="zh-CN" altLang="zh-CN" sz="11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808080"/>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return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returnValue</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a:t>
            </a:r>
            <a:b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                })</a:t>
            </a:r>
            <a:r>
              <a:rPr lang="en-US" altLang="zh-CN" sz="1100" dirty="0">
                <a:solidFill>
                  <a:srgbClr val="CC7832"/>
                </a:solidFill>
                <a:effectLst/>
                <a:latin typeface="宋体" panose="02010600030101010101" pitchFamily="2" charset="-122"/>
                <a:ea typeface="宋体" panose="02010600030101010101" pitchFamily="2" charset="-122"/>
              </a:rPr>
              <a:t>;</a:t>
            </a: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r>
            <a:b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CC7832"/>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b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smtClean="0">
                <a:ln>
                  <a:noFill/>
                </a:ln>
                <a:solidFill>
                  <a:srgbClr val="A9B7C6"/>
                </a:solidFill>
                <a:effectLst/>
                <a:latin typeface="宋体" panose="02010600030101010101" pitchFamily="2" charset="-122"/>
                <a:ea typeface="宋体" panose="02010600030101010101" pitchFamily="2" charset="-122"/>
              </a:rPr>
              <a:t>}</a:t>
            </a:r>
            <a:endParaRPr kumimoji="0" lang="zh-CN" altLang="zh-CN" sz="1100" b="0" i="0" u="none" strike="noStrike" cap="none" normalizeH="0" baseline="0" dirty="0" smtClean="0">
              <a:ln>
                <a:noFill/>
              </a:ln>
              <a:solidFill>
                <a:schemeClr val="tx1"/>
              </a:solidFill>
              <a:effectLst/>
              <a:latin typeface="Arial" panose="020B0604020202020204" pitchFamily="34" charset="0"/>
            </a:endParaRPr>
          </a:p>
        </p:txBody>
      </p:sp>
      <p:sp>
        <p:nvSpPr>
          <p:cNvPr id="2" name="标题 1"/>
          <p:cNvSpPr>
            <a:spLocks noGrp="1"/>
          </p:cNvSpPr>
          <p:nvPr>
            <p:ph type="title"/>
          </p:nvPr>
        </p:nvSpPr>
        <p:spPr>
          <a:xfrm>
            <a:off x="457200" y="304800"/>
            <a:ext cx="8534400" cy="444901"/>
          </a:xfrm>
        </p:spPr>
        <p:txBody>
          <a:bodyPr/>
          <a:lstStyle/>
          <a:p>
            <a:r>
              <a:rPr lang="zh-CN" altLang="en-US" sz="1800" dirty="0" smtClean="0"/>
              <a:t>突然的想法</a:t>
            </a:r>
            <a:endParaRPr lang="zh-CN" altLang="en-US" sz="1800" dirty="0"/>
          </a:p>
        </p:txBody>
      </p:sp>
    </p:spTree>
    <p:extLst>
      <p:ext uri="{BB962C8B-B14F-4D97-AF65-F5344CB8AC3E}">
        <p14:creationId xmlns:p14="http://schemas.microsoft.com/office/powerpoint/2010/main" val="17304248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1"/>
          </p:nvPr>
        </p:nvSpPr>
        <p:spPr/>
        <p:txBody>
          <a:bodyPr/>
          <a:lstStyle/>
          <a:p>
            <a:fld id="{1EAD90CE-CA62-48F8-87DA-AA74ACBFB15B}" type="slidenum">
              <a:rPr lang="en-US" altLang="zh-CN" smtClean="0"/>
              <a:pPr/>
              <a:t>34</a:t>
            </a:fld>
            <a:endParaRPr lang="en-US" altLang="zh-CN"/>
          </a:p>
        </p:txBody>
      </p:sp>
      <p:pic>
        <p:nvPicPr>
          <p:cNvPr id="34" name="图片 33"/>
          <p:cNvPicPr>
            <a:picLocks noChangeAspect="1"/>
          </p:cNvPicPr>
          <p:nvPr/>
        </p:nvPicPr>
        <p:blipFill>
          <a:blip r:embed="rId3"/>
          <a:stretch>
            <a:fillRect/>
          </a:stretch>
        </p:blipFill>
        <p:spPr>
          <a:xfrm>
            <a:off x="626076" y="934179"/>
            <a:ext cx="3296598" cy="2557238"/>
          </a:xfrm>
          <a:prstGeom prst="rect">
            <a:avLst/>
          </a:prstGeom>
        </p:spPr>
      </p:pic>
      <p:pic>
        <p:nvPicPr>
          <p:cNvPr id="35" name="图片 34"/>
          <p:cNvPicPr>
            <a:picLocks noChangeAspect="1"/>
          </p:cNvPicPr>
          <p:nvPr/>
        </p:nvPicPr>
        <p:blipFill>
          <a:blip r:embed="rId4"/>
          <a:stretch>
            <a:fillRect/>
          </a:stretch>
        </p:blipFill>
        <p:spPr>
          <a:xfrm>
            <a:off x="5029200" y="914400"/>
            <a:ext cx="3426956" cy="2577017"/>
          </a:xfrm>
          <a:prstGeom prst="rect">
            <a:avLst/>
          </a:prstGeom>
        </p:spPr>
      </p:pic>
      <p:pic>
        <p:nvPicPr>
          <p:cNvPr id="3" name="图片 2"/>
          <p:cNvPicPr>
            <a:picLocks noChangeAspect="1"/>
          </p:cNvPicPr>
          <p:nvPr/>
        </p:nvPicPr>
        <p:blipFill>
          <a:blip r:embed="rId5"/>
          <a:stretch>
            <a:fillRect/>
          </a:stretch>
        </p:blipFill>
        <p:spPr>
          <a:xfrm>
            <a:off x="532899" y="4676298"/>
            <a:ext cx="3482951" cy="535839"/>
          </a:xfrm>
          <a:prstGeom prst="rect">
            <a:avLst/>
          </a:prstGeom>
        </p:spPr>
      </p:pic>
      <p:pic>
        <p:nvPicPr>
          <p:cNvPr id="6" name="图片 5"/>
          <p:cNvPicPr>
            <a:picLocks noChangeAspect="1"/>
          </p:cNvPicPr>
          <p:nvPr/>
        </p:nvPicPr>
        <p:blipFill>
          <a:blip r:embed="rId6"/>
          <a:stretch>
            <a:fillRect/>
          </a:stretch>
        </p:blipFill>
        <p:spPr>
          <a:xfrm>
            <a:off x="4953000" y="4661029"/>
            <a:ext cx="3962400" cy="551108"/>
          </a:xfrm>
          <a:prstGeom prst="rect">
            <a:avLst/>
          </a:prstGeom>
        </p:spPr>
      </p:pic>
      <p:sp>
        <p:nvSpPr>
          <p:cNvPr id="7" name="右箭头 6"/>
          <p:cNvSpPr/>
          <p:nvPr/>
        </p:nvSpPr>
        <p:spPr bwMode="auto">
          <a:xfrm>
            <a:off x="4114800" y="2202908"/>
            <a:ext cx="685800" cy="387892"/>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ea typeface="黑体" pitchFamily="2" charset="-122"/>
            </a:endParaRPr>
          </a:p>
        </p:txBody>
      </p:sp>
      <p:sp>
        <p:nvSpPr>
          <p:cNvPr id="40" name="右箭头 39"/>
          <p:cNvSpPr/>
          <p:nvPr/>
        </p:nvSpPr>
        <p:spPr bwMode="auto">
          <a:xfrm>
            <a:off x="4141525" y="4750271"/>
            <a:ext cx="685800" cy="387892"/>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ea typeface="黑体" pitchFamily="2" charset="-122"/>
            </a:endParaRPr>
          </a:p>
        </p:txBody>
      </p:sp>
      <p:sp>
        <p:nvSpPr>
          <p:cNvPr id="8" name="文本框 7"/>
          <p:cNvSpPr txBox="1"/>
          <p:nvPr/>
        </p:nvSpPr>
        <p:spPr>
          <a:xfrm>
            <a:off x="436719" y="479054"/>
            <a:ext cx="3817072" cy="369332"/>
          </a:xfrm>
          <a:prstGeom prst="rect">
            <a:avLst/>
          </a:prstGeom>
          <a:noFill/>
        </p:spPr>
        <p:txBody>
          <a:bodyPr wrap="none" rtlCol="0">
            <a:spAutoFit/>
          </a:bodyPr>
          <a:lstStyle/>
          <a:p>
            <a:r>
              <a:rPr lang="en-US" altLang="zh-CN" dirty="0" smtClean="0"/>
              <a:t>1.</a:t>
            </a:r>
            <a:r>
              <a:rPr lang="zh-CN" altLang="en-US" dirty="0" smtClean="0"/>
              <a:t>自定义一个注解</a:t>
            </a:r>
            <a:r>
              <a:rPr lang="en-US" altLang="zh-CN" dirty="0"/>
              <a:t>@</a:t>
            </a:r>
            <a:r>
              <a:rPr lang="en-US" altLang="zh-CN" dirty="0" err="1"/>
              <a:t>DistributedLock</a:t>
            </a:r>
            <a:endParaRPr lang="zh-CN" altLang="en-US" dirty="0"/>
          </a:p>
        </p:txBody>
      </p:sp>
      <p:sp>
        <p:nvSpPr>
          <p:cNvPr id="10" name="文本框 9"/>
          <p:cNvSpPr txBox="1"/>
          <p:nvPr/>
        </p:nvSpPr>
        <p:spPr>
          <a:xfrm>
            <a:off x="436720" y="4114800"/>
            <a:ext cx="3141629" cy="369332"/>
          </a:xfrm>
          <a:prstGeom prst="rect">
            <a:avLst/>
          </a:prstGeom>
          <a:noFill/>
        </p:spPr>
        <p:txBody>
          <a:bodyPr wrap="none" rtlCol="0">
            <a:spAutoFit/>
          </a:bodyPr>
          <a:lstStyle/>
          <a:p>
            <a:r>
              <a:rPr lang="en-US" altLang="zh-CN" dirty="0" smtClean="0"/>
              <a:t>2.</a:t>
            </a:r>
            <a:r>
              <a:rPr lang="zh-CN" altLang="en-US" dirty="0" smtClean="0"/>
              <a:t>像</a:t>
            </a:r>
            <a:r>
              <a:rPr lang="en-US" altLang="zh-CN" dirty="0"/>
              <a:t>@</a:t>
            </a:r>
            <a:r>
              <a:rPr lang="en-US" altLang="zh-CN" dirty="0" smtClean="0"/>
              <a:t>Transactional</a:t>
            </a:r>
            <a:r>
              <a:rPr lang="zh-CN" altLang="en-US" dirty="0" smtClean="0"/>
              <a:t>一样使用</a:t>
            </a:r>
            <a:endParaRPr lang="zh-CN" altLang="en-US" dirty="0"/>
          </a:p>
        </p:txBody>
      </p:sp>
    </p:spTree>
    <p:extLst>
      <p:ext uri="{BB962C8B-B14F-4D97-AF65-F5344CB8AC3E}">
        <p14:creationId xmlns:p14="http://schemas.microsoft.com/office/powerpoint/2010/main" val="8666968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2"/>
          <p:cNvSpPr>
            <a:spLocks noGrp="1" noChangeArrowheads="1"/>
          </p:cNvSpPr>
          <p:nvPr>
            <p:ph type="dt" sz="half" idx="2"/>
          </p:nvPr>
        </p:nvSpPr>
        <p:spPr>
          <a:xfrm>
            <a:off x="798512" y="1600200"/>
            <a:ext cx="2667000" cy="762000"/>
          </a:xfrm>
        </p:spPr>
        <p:txBody>
          <a:bodyPr/>
          <a:lstStyle/>
          <a:p>
            <a:r>
              <a:rPr lang="en-US" altLang="zh-CN" sz="5400" b="0" dirty="0">
                <a:latin typeface="Arial" pitchFamily="34" charset="0"/>
                <a:cs typeface="Arial" pitchFamily="34" charset="0"/>
              </a:rPr>
              <a:t>Thanks</a:t>
            </a:r>
          </a:p>
        </p:txBody>
      </p:sp>
      <p:sp>
        <p:nvSpPr>
          <p:cNvPr id="136194" name="Rectangle 2"/>
          <p:cNvSpPr>
            <a:spLocks noGrp="1" noChangeArrowheads="1"/>
          </p:cNvSpPr>
          <p:nvPr>
            <p:ph type="ctrTitle"/>
          </p:nvPr>
        </p:nvSpPr>
        <p:spPr>
          <a:xfrm>
            <a:off x="874712" y="2362200"/>
            <a:ext cx="6516688" cy="614362"/>
          </a:xfrm>
        </p:spPr>
        <p:txBody>
          <a:bodyPr/>
          <a:lstStyle/>
          <a:p>
            <a:r>
              <a:rPr lang="zh-CN" altLang="en-US" sz="3600" dirty="0"/>
              <a:t>谢谢</a:t>
            </a:r>
            <a:r>
              <a:rPr lang="en-US" altLang="zh-CN" sz="3600" dirty="0"/>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a:xfrm>
            <a:off x="304800" y="381000"/>
            <a:ext cx="8001000" cy="563562"/>
          </a:xfrm>
        </p:spPr>
        <p:txBody>
          <a:bodyPr/>
          <a:lstStyle/>
          <a:p>
            <a:r>
              <a:rPr lang="en-US" altLang="zh-CN" b="1" dirty="0" smtClean="0">
                <a:effectLst>
                  <a:outerShdw blurRad="38100" dist="38100" dir="2700000" algn="tl">
                    <a:srgbClr val="000000">
                      <a:alpha val="43137"/>
                    </a:srgbClr>
                  </a:outerShdw>
                </a:effectLst>
              </a:rPr>
              <a:t>1.1 </a:t>
            </a:r>
            <a:r>
              <a:rPr lang="zh-CN" altLang="en-US" b="1" dirty="0" smtClean="0">
                <a:effectLst>
                  <a:outerShdw blurRad="38100" dist="38100" dir="2700000" algn="tl">
                    <a:srgbClr val="000000">
                      <a:alpha val="43137"/>
                    </a:srgbClr>
                  </a:outerShdw>
                </a:effectLst>
              </a:rPr>
              <a:t>基于</a:t>
            </a:r>
            <a:r>
              <a:rPr lang="zh-CN" altLang="en-US" b="1" dirty="0" smtClean="0">
                <a:effectLst>
                  <a:outerShdw blurRad="38100" dist="38100" dir="2700000" algn="tl">
                    <a:srgbClr val="000000">
                      <a:alpha val="43137"/>
                    </a:srgbClr>
                  </a:outerShdw>
                </a:effectLst>
              </a:rPr>
              <a:t>数据库表</a:t>
            </a:r>
            <a:endParaRPr lang="zh-CN" altLang="zh-CN" b="1" dirty="0">
              <a:effectLst>
                <a:outerShdw blurRad="38100" dist="38100" dir="2700000" algn="tl">
                  <a:srgbClr val="000000">
                    <a:alpha val="43137"/>
                  </a:srgbClr>
                </a:outerShdw>
              </a:effectLst>
            </a:endParaRPr>
          </a:p>
        </p:txBody>
      </p:sp>
      <p:sp>
        <p:nvSpPr>
          <p:cNvPr id="2" name="文本框 1"/>
          <p:cNvSpPr txBox="1"/>
          <p:nvPr/>
        </p:nvSpPr>
        <p:spPr>
          <a:xfrm>
            <a:off x="1357468" y="2667000"/>
            <a:ext cx="6719732" cy="1200329"/>
          </a:xfrm>
          <a:prstGeom prst="rect">
            <a:avLst/>
          </a:prstGeom>
          <a:noFill/>
        </p:spPr>
        <p:txBody>
          <a:bodyPr wrap="square" rtlCol="0">
            <a:spAutoFit/>
          </a:bodyPr>
          <a:lstStyle/>
          <a:p>
            <a:pPr algn="l"/>
            <a:r>
              <a:rPr lang="en-US" altLang="zh-CN" dirty="0" smtClean="0">
                <a:effectLst/>
              </a:rPr>
              <a:t>       </a:t>
            </a:r>
            <a:r>
              <a:rPr lang="zh-CN" altLang="en-US" dirty="0" smtClean="0">
                <a:effectLst/>
              </a:rPr>
              <a:t>要</a:t>
            </a:r>
            <a:r>
              <a:rPr lang="zh-CN" altLang="en-US" dirty="0">
                <a:effectLst/>
              </a:rPr>
              <a:t>实现分布式锁，最简单的方式可能就是直接创建一张锁表，然后通过操作该表中的数据来实现了。当我们要锁住某个方法或资源时，我们就在该表中增加一条记录，想要释放锁的时候就删除这条记录。</a:t>
            </a:r>
          </a:p>
        </p:txBody>
      </p:sp>
    </p:spTree>
    <p:extLst>
      <p:ext uri="{BB962C8B-B14F-4D97-AF65-F5344CB8AC3E}">
        <p14:creationId xmlns:p14="http://schemas.microsoft.com/office/powerpoint/2010/main" val="17646217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85800" y="457200"/>
            <a:ext cx="3647152" cy="369332"/>
          </a:xfrm>
          <a:prstGeom prst="rect">
            <a:avLst/>
          </a:prstGeom>
          <a:noFill/>
        </p:spPr>
        <p:txBody>
          <a:bodyPr wrap="none" rtlCol="0">
            <a:spAutoFit/>
          </a:bodyPr>
          <a:lstStyle/>
          <a:p>
            <a:r>
              <a:rPr lang="zh-CN" altLang="en-US" dirty="0" smtClean="0"/>
              <a:t>我们可以创建如下一张数据库表：</a:t>
            </a:r>
            <a:endParaRPr lang="zh-CN" altLang="en-US" dirty="0"/>
          </a:p>
        </p:txBody>
      </p:sp>
      <p:sp>
        <p:nvSpPr>
          <p:cNvPr id="5" name="文本框 4"/>
          <p:cNvSpPr txBox="1"/>
          <p:nvPr/>
        </p:nvSpPr>
        <p:spPr>
          <a:xfrm>
            <a:off x="689919" y="914400"/>
            <a:ext cx="7687157" cy="2308324"/>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l"/>
            <a:r>
              <a:rPr lang="en-US" altLang="zh-CN" sz="1600" dirty="0">
                <a:effectLst/>
              </a:rPr>
              <a:t>CREATE TABLE `</a:t>
            </a:r>
            <a:r>
              <a:rPr lang="en-US" altLang="zh-CN" sz="1600" dirty="0" err="1" smtClean="0">
                <a:effectLst/>
              </a:rPr>
              <a:t>distributed_lock</a:t>
            </a:r>
            <a:r>
              <a:rPr lang="en-US" altLang="zh-CN" sz="1600" dirty="0">
                <a:effectLst/>
              </a:rPr>
              <a:t>` (</a:t>
            </a:r>
          </a:p>
          <a:p>
            <a:pPr algn="l"/>
            <a:r>
              <a:rPr lang="en-US" altLang="zh-CN" sz="1600" dirty="0">
                <a:effectLst/>
              </a:rPr>
              <a:t>  `id` </a:t>
            </a:r>
            <a:r>
              <a:rPr lang="en-US" altLang="zh-CN" sz="1600" dirty="0" err="1">
                <a:effectLst/>
              </a:rPr>
              <a:t>int</a:t>
            </a:r>
            <a:r>
              <a:rPr lang="en-US" altLang="zh-CN" sz="1600" dirty="0">
                <a:effectLst/>
              </a:rPr>
              <a:t>(11) NOT NULL AUTO_INCREMENT COMMENT '</a:t>
            </a:r>
            <a:r>
              <a:rPr lang="zh-CN" altLang="en-US" sz="1600" dirty="0">
                <a:effectLst/>
              </a:rPr>
              <a:t>主键</a:t>
            </a:r>
            <a:r>
              <a:rPr lang="en-US" altLang="zh-CN" sz="1600" dirty="0">
                <a:effectLst/>
              </a:rPr>
              <a:t>',</a:t>
            </a:r>
          </a:p>
          <a:p>
            <a:pPr algn="l"/>
            <a:r>
              <a:rPr lang="en-US" altLang="zh-CN" sz="1600" dirty="0">
                <a:effectLst/>
              </a:rPr>
              <a:t>  `</a:t>
            </a:r>
            <a:r>
              <a:rPr lang="en-US" altLang="zh-CN" sz="1600" dirty="0" err="1">
                <a:effectLst/>
              </a:rPr>
              <a:t>lock_name</a:t>
            </a:r>
            <a:r>
              <a:rPr lang="en-US" altLang="zh-CN" sz="1600" dirty="0">
                <a:effectLst/>
              </a:rPr>
              <a:t>` varchar(64) NOT NULL DEFAULT '' COMMENT '</a:t>
            </a:r>
            <a:r>
              <a:rPr lang="zh-CN" altLang="en-US" sz="1600" dirty="0">
                <a:effectLst/>
              </a:rPr>
              <a:t>锁定的方法或资源</a:t>
            </a:r>
            <a:r>
              <a:rPr lang="en-US" altLang="zh-CN" sz="1600" dirty="0">
                <a:effectLst/>
              </a:rPr>
              <a:t>',</a:t>
            </a:r>
          </a:p>
          <a:p>
            <a:pPr algn="l"/>
            <a:r>
              <a:rPr lang="en-US" altLang="zh-CN" sz="1600" dirty="0">
                <a:effectLst/>
              </a:rPr>
              <a:t>  `</a:t>
            </a:r>
            <a:r>
              <a:rPr lang="en-US" altLang="zh-CN" sz="1600" dirty="0" err="1">
                <a:effectLst/>
              </a:rPr>
              <a:t>desc</a:t>
            </a:r>
            <a:r>
              <a:rPr lang="en-US" altLang="zh-CN" sz="1600" dirty="0">
                <a:effectLst/>
              </a:rPr>
              <a:t>` varchar(1024) NOT NULL DEFAULT '</a:t>
            </a:r>
            <a:r>
              <a:rPr lang="zh-CN" altLang="en-US" sz="1600" dirty="0">
                <a:effectLst/>
              </a:rPr>
              <a:t>备注信息</a:t>
            </a:r>
            <a:r>
              <a:rPr lang="en-US" altLang="zh-CN" sz="1600" dirty="0">
                <a:effectLst/>
              </a:rPr>
              <a:t>',</a:t>
            </a:r>
          </a:p>
          <a:p>
            <a:pPr algn="l"/>
            <a:r>
              <a:rPr lang="en-US" altLang="zh-CN" sz="1600" dirty="0">
                <a:effectLst/>
              </a:rPr>
              <a:t>  `</a:t>
            </a:r>
            <a:r>
              <a:rPr lang="en-US" altLang="zh-CN" sz="1600" dirty="0" err="1">
                <a:effectLst/>
              </a:rPr>
              <a:t>update_time</a:t>
            </a:r>
            <a:r>
              <a:rPr lang="en-US" altLang="zh-CN" sz="1600" dirty="0">
                <a:effectLst/>
              </a:rPr>
              <a:t>` timestamp NOT NULL DEFAULT CURRENT_TIMESTAMP ON UPDATE CURRENT_TIMESTAMP COMMENT '</a:t>
            </a:r>
            <a:r>
              <a:rPr lang="zh-CN" altLang="en-US" sz="1600" dirty="0">
                <a:effectLst/>
              </a:rPr>
              <a:t>保存数据时间，自动生成</a:t>
            </a:r>
            <a:r>
              <a:rPr lang="en-US" altLang="zh-CN" sz="1600" dirty="0">
                <a:effectLst/>
              </a:rPr>
              <a:t>',</a:t>
            </a:r>
          </a:p>
          <a:p>
            <a:pPr algn="l"/>
            <a:r>
              <a:rPr lang="en-US" altLang="zh-CN" sz="1600" dirty="0">
                <a:effectLst/>
              </a:rPr>
              <a:t>  PRIMARY KEY (`id`),</a:t>
            </a:r>
          </a:p>
          <a:p>
            <a:pPr algn="l"/>
            <a:r>
              <a:rPr lang="en-US" altLang="zh-CN" sz="1600" dirty="0">
                <a:effectLst/>
              </a:rPr>
              <a:t>  </a:t>
            </a:r>
            <a:r>
              <a:rPr lang="en-US" altLang="zh-CN" sz="1600" dirty="0">
                <a:solidFill>
                  <a:srgbClr val="FF0000"/>
                </a:solidFill>
                <a:effectLst/>
              </a:rPr>
              <a:t>UNIQUE KEY `</a:t>
            </a:r>
            <a:r>
              <a:rPr lang="en-US" altLang="zh-CN" sz="1600" dirty="0" err="1">
                <a:solidFill>
                  <a:srgbClr val="FF0000"/>
                </a:solidFill>
                <a:effectLst/>
              </a:rPr>
              <a:t>uidx_lock_name</a:t>
            </a:r>
            <a:r>
              <a:rPr lang="en-US" altLang="zh-CN" sz="1600" dirty="0">
                <a:solidFill>
                  <a:srgbClr val="FF0000"/>
                </a:solidFill>
                <a:effectLst/>
              </a:rPr>
              <a:t>` (`</a:t>
            </a:r>
            <a:r>
              <a:rPr lang="en-US" altLang="zh-CN" sz="1600" dirty="0" err="1">
                <a:solidFill>
                  <a:srgbClr val="FF0000"/>
                </a:solidFill>
                <a:effectLst/>
              </a:rPr>
              <a:t>lock_name</a:t>
            </a:r>
            <a:r>
              <a:rPr lang="en-US" altLang="zh-CN" sz="1600" dirty="0">
                <a:solidFill>
                  <a:srgbClr val="FF0000"/>
                </a:solidFill>
                <a:effectLst/>
              </a:rPr>
              <a:t> `) </a:t>
            </a:r>
            <a:r>
              <a:rPr lang="en-US" altLang="zh-CN" sz="1600" dirty="0">
                <a:effectLst/>
              </a:rPr>
              <a:t>USING BTREE</a:t>
            </a:r>
          </a:p>
          <a:p>
            <a:pPr algn="l"/>
            <a:r>
              <a:rPr lang="en-US" altLang="zh-CN" sz="1600" dirty="0">
                <a:effectLst/>
              </a:rPr>
              <a:t>) ENGINE=</a:t>
            </a:r>
            <a:r>
              <a:rPr lang="en-US" altLang="zh-CN" sz="1600" dirty="0" err="1">
                <a:effectLst/>
              </a:rPr>
              <a:t>InnoDB</a:t>
            </a:r>
            <a:r>
              <a:rPr lang="en-US" altLang="zh-CN" sz="1600" dirty="0">
                <a:effectLst/>
              </a:rPr>
              <a:t> DEFAULT CHARSET=utf8 COMMENT='</a:t>
            </a:r>
            <a:r>
              <a:rPr lang="zh-CN" altLang="en-US" sz="1600" dirty="0">
                <a:effectLst/>
              </a:rPr>
              <a:t>分布式锁</a:t>
            </a:r>
            <a:r>
              <a:rPr lang="en-US" altLang="zh-CN" sz="1600" dirty="0">
                <a:effectLst/>
              </a:rPr>
              <a:t>';</a:t>
            </a:r>
            <a:endParaRPr lang="zh-CN" altLang="en-US" sz="1600" dirty="0">
              <a:effectLst/>
            </a:endParaRPr>
          </a:p>
        </p:txBody>
      </p:sp>
      <p:sp>
        <p:nvSpPr>
          <p:cNvPr id="6" name="文本框 5"/>
          <p:cNvSpPr txBox="1"/>
          <p:nvPr/>
        </p:nvSpPr>
        <p:spPr>
          <a:xfrm>
            <a:off x="304800" y="3505200"/>
            <a:ext cx="9525000" cy="584775"/>
          </a:xfrm>
          <a:prstGeom prst="rect">
            <a:avLst/>
          </a:prstGeom>
          <a:noFill/>
        </p:spPr>
        <p:txBody>
          <a:bodyPr wrap="square" rtlCol="0">
            <a:spAutoFit/>
          </a:bodyPr>
          <a:lstStyle/>
          <a:p>
            <a:pPr algn="l"/>
            <a:r>
              <a:rPr lang="zh-CN" altLang="en-US" sz="1600" dirty="0"/>
              <a:t>当我们想要锁住某个方法时，执行以下</a:t>
            </a:r>
            <a:r>
              <a:rPr lang="en-US" altLang="zh-CN" sz="1600" dirty="0"/>
              <a:t>SQL</a:t>
            </a:r>
            <a:r>
              <a:rPr lang="zh-CN" altLang="en-US" sz="1600" dirty="0"/>
              <a:t>：</a:t>
            </a:r>
          </a:p>
          <a:p>
            <a:pPr algn="l"/>
            <a:r>
              <a:rPr lang="en-US" altLang="zh-CN" sz="1600" dirty="0"/>
              <a:t>insert into </a:t>
            </a:r>
            <a:r>
              <a:rPr lang="en-US" altLang="zh-CN" sz="1600" dirty="0" err="1" smtClean="0"/>
              <a:t>distributed_lock</a:t>
            </a:r>
            <a:r>
              <a:rPr lang="en-US" altLang="zh-CN" sz="1600" dirty="0" smtClean="0"/>
              <a:t>(</a:t>
            </a:r>
            <a:r>
              <a:rPr lang="en-US" altLang="zh-CN" sz="1600" dirty="0" err="1" smtClean="0"/>
              <a:t>lock_name,desc</a:t>
            </a:r>
            <a:r>
              <a:rPr lang="en-US" altLang="zh-CN" sz="1600" dirty="0"/>
              <a:t>) values (‘method_name_or_resource_name’,‘</a:t>
            </a:r>
            <a:r>
              <a:rPr lang="en-US" altLang="zh-CN" sz="1600" dirty="0" err="1"/>
              <a:t>desc</a:t>
            </a:r>
            <a:r>
              <a:rPr lang="en-US" altLang="zh-CN" sz="1600" dirty="0"/>
              <a:t>’)</a:t>
            </a:r>
            <a:endParaRPr lang="zh-CN" altLang="en-US" sz="1600" dirty="0"/>
          </a:p>
        </p:txBody>
      </p:sp>
      <p:sp>
        <p:nvSpPr>
          <p:cNvPr id="7" name="文本框 6"/>
          <p:cNvSpPr txBox="1"/>
          <p:nvPr/>
        </p:nvSpPr>
        <p:spPr>
          <a:xfrm>
            <a:off x="304800" y="4372451"/>
            <a:ext cx="7645035" cy="738664"/>
          </a:xfrm>
          <a:prstGeom prst="rect">
            <a:avLst/>
          </a:prstGeom>
          <a:noFill/>
        </p:spPr>
        <p:txBody>
          <a:bodyPr wrap="square" rtlCol="0">
            <a:spAutoFit/>
          </a:bodyPr>
          <a:lstStyle/>
          <a:p>
            <a:pPr algn="l"/>
            <a:r>
              <a:rPr lang="zh-CN" altLang="en-US" sz="1400" dirty="0"/>
              <a:t>因为我们对</a:t>
            </a:r>
            <a:r>
              <a:rPr lang="en-US" altLang="zh-CN" sz="1400" dirty="0" err="1"/>
              <a:t>lock_name</a:t>
            </a:r>
            <a:r>
              <a:rPr lang="zh-CN" altLang="en-US" sz="1400" dirty="0"/>
              <a:t>做了唯一性约束，这里如果有多个请求同时提交到数据库的话，数据库会保证只有一个操作可以成功，那么我们就可以认为操作成功的那个线程获得了该方法的锁，可以执行方法体内容。</a:t>
            </a:r>
          </a:p>
        </p:txBody>
      </p:sp>
      <p:sp>
        <p:nvSpPr>
          <p:cNvPr id="8" name="文本框 7"/>
          <p:cNvSpPr txBox="1"/>
          <p:nvPr/>
        </p:nvSpPr>
        <p:spPr>
          <a:xfrm>
            <a:off x="304800" y="5486400"/>
            <a:ext cx="6848349" cy="523220"/>
          </a:xfrm>
          <a:prstGeom prst="rect">
            <a:avLst/>
          </a:prstGeom>
          <a:noFill/>
        </p:spPr>
        <p:txBody>
          <a:bodyPr wrap="none" rtlCol="0">
            <a:spAutoFit/>
          </a:bodyPr>
          <a:lstStyle/>
          <a:p>
            <a:pPr algn="l"/>
            <a:r>
              <a:rPr lang="zh-CN" altLang="en-US" sz="1400" dirty="0"/>
              <a:t>当方法执行完毕之后，想要释放锁的话，需要执行以下</a:t>
            </a:r>
            <a:r>
              <a:rPr lang="en-US" altLang="zh-CN" sz="1400" dirty="0" err="1"/>
              <a:t>Sql</a:t>
            </a:r>
            <a:r>
              <a:rPr lang="en-US" altLang="zh-CN" sz="1400" dirty="0"/>
              <a:t>:</a:t>
            </a:r>
          </a:p>
          <a:p>
            <a:pPr algn="l"/>
            <a:r>
              <a:rPr lang="en-US" altLang="zh-CN" sz="1400" dirty="0"/>
              <a:t>delete from </a:t>
            </a:r>
            <a:r>
              <a:rPr lang="en-US" altLang="zh-CN" sz="1400" dirty="0" err="1" smtClean="0"/>
              <a:t>distributed_lock</a:t>
            </a:r>
            <a:r>
              <a:rPr lang="en-US" altLang="zh-CN" sz="1400" dirty="0" smtClean="0"/>
              <a:t> </a:t>
            </a:r>
            <a:r>
              <a:rPr lang="en-US" altLang="zh-CN" sz="1400" dirty="0"/>
              <a:t>where </a:t>
            </a:r>
            <a:r>
              <a:rPr lang="en-US" altLang="zh-CN" sz="1400" dirty="0" err="1"/>
              <a:t>lock_name</a:t>
            </a:r>
            <a:r>
              <a:rPr lang="en-US" altLang="zh-CN" sz="1400" dirty="0"/>
              <a:t> ='</a:t>
            </a:r>
            <a:r>
              <a:rPr lang="en-US" altLang="zh-CN" sz="1400" dirty="0" err="1"/>
              <a:t>method_name_or_resource_name</a:t>
            </a:r>
            <a:r>
              <a:rPr lang="en-US" altLang="zh-CN" sz="1400" dirty="0"/>
              <a:t>'</a:t>
            </a:r>
            <a:endParaRPr lang="zh-CN" altLang="en-US" sz="1400" dirty="0"/>
          </a:p>
        </p:txBody>
      </p:sp>
    </p:spTree>
    <p:extLst>
      <p:ext uri="{BB962C8B-B14F-4D97-AF65-F5344CB8AC3E}">
        <p14:creationId xmlns:p14="http://schemas.microsoft.com/office/powerpoint/2010/main" val="41271362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609600" y="4343400"/>
            <a:ext cx="7391400" cy="1815882"/>
          </a:xfrm>
          <a:prstGeom prst="rect">
            <a:avLst/>
          </a:prstGeom>
          <a:noFill/>
        </p:spPr>
        <p:txBody>
          <a:bodyPr wrap="square" rtlCol="0">
            <a:spAutoFit/>
          </a:bodyPr>
          <a:lstStyle/>
          <a:p>
            <a:pPr algn="l"/>
            <a:r>
              <a:rPr lang="zh-CN" altLang="en-US" sz="1400" dirty="0">
                <a:effectLst/>
              </a:rPr>
              <a:t>当然，我们也可以有其他方式解决上面的问题</a:t>
            </a:r>
            <a:r>
              <a:rPr lang="zh-CN" altLang="en-US" sz="1400" dirty="0" smtClean="0">
                <a:effectLst/>
              </a:rPr>
              <a:t>。</a:t>
            </a:r>
            <a:endParaRPr lang="en-US" altLang="zh-CN" sz="1400" dirty="0" smtClean="0">
              <a:effectLst/>
            </a:endParaRPr>
          </a:p>
          <a:p>
            <a:pPr algn="l"/>
            <a:endParaRPr lang="en-US" altLang="zh-CN" sz="1400" dirty="0" smtClean="0">
              <a:effectLst/>
            </a:endParaRPr>
          </a:p>
          <a:p>
            <a:pPr marL="342900" indent="-342900" algn="l">
              <a:buFont typeface="Wingdings" panose="05000000000000000000" pitchFamily="2" charset="2"/>
              <a:buChar char="l"/>
            </a:pPr>
            <a:r>
              <a:rPr lang="zh-CN" altLang="en-US" sz="1400" dirty="0"/>
              <a:t>数据库是单点？搞两个数据库，数据之前双向同步。一旦挂掉快速切换到备库上</a:t>
            </a:r>
            <a:r>
              <a:rPr lang="zh-CN" altLang="en-US" sz="1400" dirty="0" smtClean="0"/>
              <a:t>。</a:t>
            </a:r>
            <a:endParaRPr lang="en-US" altLang="zh-CN" sz="1400" dirty="0" smtClean="0"/>
          </a:p>
          <a:p>
            <a:pPr marL="342900" indent="-342900" algn="l">
              <a:buFont typeface="Wingdings" panose="05000000000000000000" pitchFamily="2" charset="2"/>
              <a:buChar char="l"/>
            </a:pPr>
            <a:r>
              <a:rPr lang="zh-CN" altLang="en-US" sz="1400" dirty="0"/>
              <a:t>没有失效时间？只要做一个定时任务，每隔一定时间把数据库中的超时数据清理一遍</a:t>
            </a:r>
            <a:r>
              <a:rPr lang="zh-CN" altLang="en-US" sz="1400" dirty="0" smtClean="0"/>
              <a:t>。</a:t>
            </a:r>
            <a:endParaRPr lang="en-US" altLang="zh-CN" sz="1400" dirty="0" smtClean="0"/>
          </a:p>
          <a:p>
            <a:pPr marL="342900" indent="-342900" algn="l">
              <a:buFont typeface="Wingdings" panose="05000000000000000000" pitchFamily="2" charset="2"/>
              <a:buChar char="l"/>
            </a:pPr>
            <a:r>
              <a:rPr lang="zh-CN" altLang="en-US" sz="1400" dirty="0"/>
              <a:t>非阻塞的？搞一个</a:t>
            </a:r>
            <a:r>
              <a:rPr lang="en-US" altLang="zh-CN" sz="1400" dirty="0"/>
              <a:t>while</a:t>
            </a:r>
            <a:r>
              <a:rPr lang="zh-CN" altLang="en-US" sz="1400" dirty="0"/>
              <a:t>循环，直到</a:t>
            </a:r>
            <a:r>
              <a:rPr lang="en-US" altLang="zh-CN" sz="1400" dirty="0"/>
              <a:t>insert</a:t>
            </a:r>
            <a:r>
              <a:rPr lang="zh-CN" altLang="en-US" sz="1400" dirty="0"/>
              <a:t>成功再返回成功</a:t>
            </a:r>
            <a:r>
              <a:rPr lang="zh-CN" altLang="en-US" sz="1400" dirty="0" smtClean="0"/>
              <a:t>。</a:t>
            </a:r>
            <a:endParaRPr lang="en-US" altLang="zh-CN" sz="1400" dirty="0" smtClean="0"/>
          </a:p>
          <a:p>
            <a:pPr marL="342900" indent="-342900" algn="l">
              <a:buFont typeface="Wingdings" panose="05000000000000000000" pitchFamily="2" charset="2"/>
              <a:buChar char="l"/>
            </a:pPr>
            <a:r>
              <a:rPr lang="zh-CN" altLang="en-US" sz="1400" dirty="0"/>
              <a:t>非重入的？在数据库表中加个字段，记录当前获得锁的机器的主机信息和线程信息，那么下次再获取锁的时候先查询数据库，如果当前机器的主机信息和线程信息在数据库可以查到的话，直接把锁分配给他就可以了。</a:t>
            </a:r>
          </a:p>
        </p:txBody>
      </p:sp>
      <p:sp>
        <p:nvSpPr>
          <p:cNvPr id="11" name="文本框 10"/>
          <p:cNvSpPr txBox="1"/>
          <p:nvPr/>
        </p:nvSpPr>
        <p:spPr>
          <a:xfrm>
            <a:off x="609600" y="609600"/>
            <a:ext cx="6248400" cy="2462213"/>
          </a:xfrm>
          <a:prstGeom prst="rect">
            <a:avLst/>
          </a:prstGeom>
          <a:noFill/>
        </p:spPr>
        <p:txBody>
          <a:bodyPr wrap="square" rtlCol="0">
            <a:spAutoFit/>
          </a:bodyPr>
          <a:lstStyle/>
          <a:p>
            <a:pPr algn="l"/>
            <a:r>
              <a:rPr lang="zh-CN" altLang="en-US" sz="1400" dirty="0">
                <a:effectLst/>
              </a:rPr>
              <a:t>前面这种简单的实现有以下几个问题</a:t>
            </a:r>
            <a:r>
              <a:rPr lang="zh-CN" altLang="en-US" sz="1400" dirty="0" smtClean="0">
                <a:effectLst/>
              </a:rPr>
              <a:t>：</a:t>
            </a:r>
            <a:endParaRPr lang="en-US" altLang="zh-CN" sz="1400" dirty="0" smtClean="0">
              <a:effectLst/>
            </a:endParaRPr>
          </a:p>
          <a:p>
            <a:pPr algn="l"/>
            <a:endParaRPr lang="en-US" altLang="zh-CN" sz="1400" dirty="0" smtClean="0">
              <a:effectLst/>
            </a:endParaRPr>
          </a:p>
          <a:p>
            <a:pPr marL="342900" indent="-342900" algn="l">
              <a:buFont typeface="+mj-lt"/>
              <a:buAutoNum type="arabicPeriod"/>
            </a:pPr>
            <a:r>
              <a:rPr lang="zh-CN" altLang="en-US" sz="1400" dirty="0">
                <a:effectLst/>
              </a:rPr>
              <a:t>这把锁强依赖数据库的可用性，数据库是一个单点，一旦数据库挂掉，会导致业务系统不可用。</a:t>
            </a:r>
            <a:endParaRPr lang="en-US" altLang="zh-CN" sz="1400" dirty="0">
              <a:effectLst/>
            </a:endParaRPr>
          </a:p>
          <a:p>
            <a:pPr marL="342900" indent="-342900" algn="l">
              <a:buFont typeface="+mj-lt"/>
              <a:buAutoNum type="arabicPeriod"/>
            </a:pPr>
            <a:r>
              <a:rPr lang="zh-CN" altLang="en-US" sz="1400" dirty="0">
                <a:effectLst/>
              </a:rPr>
              <a:t>这把锁没有失效时间，一旦解锁操作失败，就会导致锁记录一直在数据库中，其他线程无法再获得到锁。</a:t>
            </a:r>
            <a:endParaRPr lang="en-US" altLang="zh-CN" sz="1400" dirty="0">
              <a:effectLst/>
            </a:endParaRPr>
          </a:p>
          <a:p>
            <a:pPr marL="342900" indent="-342900" algn="l">
              <a:buFont typeface="+mj-lt"/>
              <a:buAutoNum type="arabicPeriod"/>
            </a:pPr>
            <a:r>
              <a:rPr lang="zh-CN" altLang="en-US" sz="1400" dirty="0">
                <a:effectLst/>
              </a:rPr>
              <a:t>这把锁只能是非阻塞的，因为数据的</a:t>
            </a:r>
            <a:r>
              <a:rPr lang="en-US" altLang="zh-CN" sz="1400" dirty="0">
                <a:effectLst/>
              </a:rPr>
              <a:t>insert</a:t>
            </a:r>
            <a:r>
              <a:rPr lang="zh-CN" altLang="en-US" sz="1400" dirty="0">
                <a:effectLst/>
              </a:rPr>
              <a:t>操作，一旦插入失败就会直接报错。没有获得锁的线程并不会进入排队队列，要想再次获得锁就要再次触发获得锁操作。</a:t>
            </a:r>
            <a:endParaRPr lang="en-US" altLang="zh-CN" sz="1400" dirty="0">
              <a:effectLst/>
            </a:endParaRPr>
          </a:p>
          <a:p>
            <a:pPr marL="342900" indent="-342900" algn="l">
              <a:buFont typeface="+mj-lt"/>
              <a:buAutoNum type="arabicPeriod"/>
            </a:pPr>
            <a:r>
              <a:rPr lang="zh-CN" altLang="en-US" sz="1400" dirty="0">
                <a:effectLst/>
              </a:rPr>
              <a:t>这把锁是非重入的，同一个线程在没有释放锁之前无法再次获得该锁。因为数据中数据已经存在了</a:t>
            </a:r>
            <a:r>
              <a:rPr lang="zh-CN" altLang="en-US" sz="1400" dirty="0" smtClean="0">
                <a:effectLst/>
              </a:rPr>
              <a:t>。</a:t>
            </a:r>
            <a:endParaRPr lang="zh-CN" altLang="en-US" sz="1400" dirty="0">
              <a:effectLst/>
            </a:endParaRPr>
          </a:p>
        </p:txBody>
      </p:sp>
    </p:spTree>
    <p:extLst>
      <p:ext uri="{BB962C8B-B14F-4D97-AF65-F5344CB8AC3E}">
        <p14:creationId xmlns:p14="http://schemas.microsoft.com/office/powerpoint/2010/main" val="7655507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a:xfrm>
            <a:off x="304800" y="381000"/>
            <a:ext cx="8001000" cy="563562"/>
          </a:xfrm>
        </p:spPr>
        <p:txBody>
          <a:bodyPr/>
          <a:lstStyle/>
          <a:p>
            <a:r>
              <a:rPr lang="en-US" altLang="zh-CN" b="1" dirty="0" smtClean="0">
                <a:effectLst>
                  <a:outerShdw blurRad="38100" dist="38100" dir="2700000" algn="tl">
                    <a:srgbClr val="000000">
                      <a:alpha val="43137"/>
                    </a:srgbClr>
                  </a:outerShdw>
                </a:effectLst>
              </a:rPr>
              <a:t>1.2 </a:t>
            </a:r>
            <a:r>
              <a:rPr lang="zh-CN" altLang="en-US" b="1" dirty="0" smtClean="0">
                <a:effectLst>
                  <a:outerShdw blurRad="38100" dist="38100" dir="2700000" algn="tl">
                    <a:srgbClr val="000000">
                      <a:alpha val="43137"/>
                    </a:srgbClr>
                  </a:outerShdw>
                </a:effectLst>
              </a:rPr>
              <a:t>基于数据库悲观锁（排他锁）</a:t>
            </a:r>
            <a:endParaRPr lang="zh-CN" altLang="zh-CN" b="1" dirty="0">
              <a:effectLst>
                <a:outerShdw blurRad="38100" dist="38100" dir="2700000" algn="tl">
                  <a:srgbClr val="000000">
                    <a:alpha val="43137"/>
                  </a:srgbClr>
                </a:outerShdw>
              </a:effectLst>
            </a:endParaRPr>
          </a:p>
        </p:txBody>
      </p:sp>
      <p:sp>
        <p:nvSpPr>
          <p:cNvPr id="2" name="文本框 1"/>
          <p:cNvSpPr txBox="1"/>
          <p:nvPr/>
        </p:nvSpPr>
        <p:spPr>
          <a:xfrm>
            <a:off x="838200" y="1219200"/>
            <a:ext cx="6719732" cy="1477328"/>
          </a:xfrm>
          <a:prstGeom prst="rect">
            <a:avLst/>
          </a:prstGeom>
          <a:noFill/>
        </p:spPr>
        <p:txBody>
          <a:bodyPr wrap="square" rtlCol="0">
            <a:spAutoFit/>
          </a:bodyPr>
          <a:lstStyle/>
          <a:p>
            <a:pPr algn="l"/>
            <a:r>
              <a:rPr lang="zh-CN" altLang="en-US" dirty="0">
                <a:effectLst/>
              </a:rPr>
              <a:t>除了可以通过增删操作数据表中的记录以外，其实还可以借助</a:t>
            </a:r>
            <a:r>
              <a:rPr lang="zh-CN" altLang="en-US" dirty="0" smtClean="0">
                <a:effectLst/>
              </a:rPr>
              <a:t>数据库中</a:t>
            </a:r>
            <a:r>
              <a:rPr lang="zh-CN" altLang="en-US" dirty="0">
                <a:effectLst/>
              </a:rPr>
              <a:t>自带的锁来实现</a:t>
            </a:r>
            <a:r>
              <a:rPr lang="zh-CN" altLang="en-US" dirty="0" smtClean="0">
                <a:effectLst/>
              </a:rPr>
              <a:t>分布式锁</a:t>
            </a:r>
            <a:r>
              <a:rPr lang="zh-CN" altLang="en-US" dirty="0">
                <a:effectLst/>
              </a:rPr>
              <a:t>。</a:t>
            </a:r>
          </a:p>
          <a:p>
            <a:pPr algn="l"/>
            <a:r>
              <a:rPr lang="zh-CN" altLang="en-US" dirty="0">
                <a:effectLst/>
              </a:rPr>
              <a:t>我们还用刚刚创建的那张数据库表。可以通过数据库的排他锁来实现分布式锁。 基于</a:t>
            </a:r>
            <a:r>
              <a:rPr lang="en-US" altLang="zh-CN" dirty="0" err="1">
                <a:effectLst/>
              </a:rPr>
              <a:t>MySql</a:t>
            </a:r>
            <a:r>
              <a:rPr lang="zh-CN" altLang="en-US" dirty="0">
                <a:effectLst/>
              </a:rPr>
              <a:t>的</a:t>
            </a:r>
            <a:r>
              <a:rPr lang="en-US" altLang="zh-CN" dirty="0" err="1">
                <a:effectLst/>
              </a:rPr>
              <a:t>InnoDB</a:t>
            </a:r>
            <a:r>
              <a:rPr lang="zh-CN" altLang="en-US" dirty="0">
                <a:effectLst/>
              </a:rPr>
              <a:t>引擎，可以使用以下方法来实现加锁</a:t>
            </a:r>
            <a:r>
              <a:rPr lang="zh-CN" altLang="en-US" dirty="0" smtClean="0">
                <a:effectLst/>
              </a:rPr>
              <a:t>操作：</a:t>
            </a:r>
            <a:endParaRPr lang="zh-CN" altLang="en-US" dirty="0">
              <a:effectLst/>
            </a:endParaRPr>
          </a:p>
        </p:txBody>
      </p:sp>
      <p:sp>
        <p:nvSpPr>
          <p:cNvPr id="3" name="文本框 2"/>
          <p:cNvSpPr txBox="1"/>
          <p:nvPr/>
        </p:nvSpPr>
        <p:spPr>
          <a:xfrm>
            <a:off x="1660234" y="4114800"/>
            <a:ext cx="184731" cy="369332"/>
          </a:xfrm>
          <a:prstGeom prst="rect">
            <a:avLst/>
          </a:prstGeom>
          <a:noFill/>
        </p:spPr>
        <p:txBody>
          <a:bodyPr wrap="none" rtlCol="0">
            <a:spAutoFit/>
          </a:bodyPr>
          <a:lstStyle/>
          <a:p>
            <a:endParaRPr lang="zh-CN" altLang="en-US" dirty="0"/>
          </a:p>
        </p:txBody>
      </p:sp>
      <p:sp>
        <p:nvSpPr>
          <p:cNvPr id="4" name="文本框 3"/>
          <p:cNvSpPr txBox="1"/>
          <p:nvPr/>
        </p:nvSpPr>
        <p:spPr>
          <a:xfrm>
            <a:off x="990600" y="2971800"/>
            <a:ext cx="7148668" cy="332398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l"/>
            <a:r>
              <a:rPr lang="en-US" altLang="zh-CN" sz="1400" dirty="0">
                <a:effectLst/>
              </a:rPr>
              <a:t>public </a:t>
            </a:r>
            <a:r>
              <a:rPr lang="en-US" altLang="zh-CN" sz="1400" dirty="0" err="1">
                <a:effectLst/>
              </a:rPr>
              <a:t>boolean</a:t>
            </a:r>
            <a:r>
              <a:rPr lang="en-US" altLang="zh-CN" sz="1400" dirty="0">
                <a:effectLst/>
              </a:rPr>
              <a:t> lock(){</a:t>
            </a:r>
          </a:p>
          <a:p>
            <a:pPr algn="l"/>
            <a:r>
              <a:rPr lang="en-US" altLang="zh-CN" sz="1400" dirty="0">
                <a:effectLst/>
              </a:rPr>
              <a:t>    </a:t>
            </a:r>
            <a:r>
              <a:rPr lang="en-US" altLang="zh-CN" sz="1400" dirty="0" err="1">
                <a:effectLst/>
              </a:rPr>
              <a:t>connection.setAutoCommit</a:t>
            </a:r>
            <a:r>
              <a:rPr lang="en-US" altLang="zh-CN" sz="1400" dirty="0">
                <a:effectLst/>
              </a:rPr>
              <a:t>(false)</a:t>
            </a:r>
          </a:p>
          <a:p>
            <a:pPr algn="l"/>
            <a:r>
              <a:rPr lang="en-US" altLang="zh-CN" sz="1400" dirty="0">
                <a:effectLst/>
              </a:rPr>
              <a:t>    while(true){</a:t>
            </a:r>
          </a:p>
          <a:p>
            <a:pPr algn="l"/>
            <a:r>
              <a:rPr lang="en-US" altLang="zh-CN" sz="1400" dirty="0">
                <a:effectLst/>
              </a:rPr>
              <a:t>        try{</a:t>
            </a:r>
          </a:p>
          <a:p>
            <a:pPr algn="l"/>
            <a:r>
              <a:rPr lang="en-US" altLang="zh-CN" sz="1400" dirty="0">
                <a:effectLst/>
              </a:rPr>
              <a:t>            result = select * from </a:t>
            </a:r>
            <a:r>
              <a:rPr lang="en-US" altLang="zh-CN" sz="1400" dirty="0" err="1">
                <a:effectLst/>
              </a:rPr>
              <a:t>distributed_lock</a:t>
            </a:r>
            <a:r>
              <a:rPr lang="en-US" altLang="zh-CN" sz="1400" dirty="0">
                <a:effectLst/>
              </a:rPr>
              <a:t> where </a:t>
            </a:r>
            <a:r>
              <a:rPr lang="en-US" altLang="zh-CN" sz="1400" dirty="0" err="1">
                <a:effectLst/>
              </a:rPr>
              <a:t>lock_name</a:t>
            </a:r>
            <a:r>
              <a:rPr lang="en-US" altLang="zh-CN" sz="1400" dirty="0">
                <a:effectLst/>
              </a:rPr>
              <a:t>=xxx for update;</a:t>
            </a:r>
          </a:p>
          <a:p>
            <a:pPr algn="l"/>
            <a:r>
              <a:rPr lang="en-US" altLang="zh-CN" sz="1400" dirty="0">
                <a:effectLst/>
              </a:rPr>
              <a:t>            </a:t>
            </a:r>
            <a:r>
              <a:rPr lang="en-US" altLang="zh-CN" sz="1400" dirty="0" smtClean="0">
                <a:effectLst/>
              </a:rPr>
              <a:t>if(result </a:t>
            </a:r>
            <a:r>
              <a:rPr lang="en-US" altLang="zh-CN" sz="1400" dirty="0" smtClean="0">
                <a:effectLst/>
              </a:rPr>
              <a:t>!</a:t>
            </a:r>
            <a:r>
              <a:rPr lang="en-US" altLang="zh-CN" sz="1400" dirty="0" smtClean="0">
                <a:effectLst/>
              </a:rPr>
              <a:t>= null</a:t>
            </a:r>
            <a:r>
              <a:rPr lang="en-US" altLang="zh-CN" sz="1400" dirty="0">
                <a:effectLst/>
              </a:rPr>
              <a:t>){</a:t>
            </a:r>
          </a:p>
          <a:p>
            <a:pPr algn="l"/>
            <a:r>
              <a:rPr lang="en-US" altLang="zh-CN" sz="1400" dirty="0">
                <a:effectLst/>
              </a:rPr>
              <a:t>                return true;</a:t>
            </a:r>
          </a:p>
          <a:p>
            <a:pPr algn="l"/>
            <a:r>
              <a:rPr lang="en-US" altLang="zh-CN" sz="1400" dirty="0">
                <a:effectLst/>
              </a:rPr>
              <a:t>            }</a:t>
            </a:r>
          </a:p>
          <a:p>
            <a:pPr algn="l"/>
            <a:r>
              <a:rPr lang="en-US" altLang="zh-CN" sz="1400" dirty="0">
                <a:effectLst/>
              </a:rPr>
              <a:t>        }catch(Exception e){</a:t>
            </a:r>
          </a:p>
          <a:p>
            <a:pPr algn="l"/>
            <a:endParaRPr lang="en-US" altLang="zh-CN" sz="1400" dirty="0">
              <a:effectLst/>
            </a:endParaRPr>
          </a:p>
          <a:p>
            <a:pPr algn="l"/>
            <a:r>
              <a:rPr lang="en-US" altLang="zh-CN" sz="1400" dirty="0">
                <a:effectLst/>
              </a:rPr>
              <a:t>        }</a:t>
            </a:r>
          </a:p>
          <a:p>
            <a:pPr algn="l"/>
            <a:r>
              <a:rPr lang="en-US" altLang="zh-CN" sz="1400" dirty="0">
                <a:effectLst/>
              </a:rPr>
              <a:t>        sleep(1000);</a:t>
            </a:r>
          </a:p>
          <a:p>
            <a:pPr algn="l"/>
            <a:r>
              <a:rPr lang="en-US" altLang="zh-CN" sz="1400" dirty="0">
                <a:effectLst/>
              </a:rPr>
              <a:t>    }</a:t>
            </a:r>
          </a:p>
          <a:p>
            <a:pPr algn="l"/>
            <a:r>
              <a:rPr lang="en-US" altLang="zh-CN" sz="1400" dirty="0">
                <a:effectLst/>
              </a:rPr>
              <a:t>    return false;</a:t>
            </a:r>
          </a:p>
          <a:p>
            <a:pPr algn="l"/>
            <a:r>
              <a:rPr lang="en-US" altLang="zh-CN" sz="1400" dirty="0">
                <a:effectLst/>
              </a:rPr>
              <a:t>}</a:t>
            </a:r>
            <a:endParaRPr lang="zh-CN" altLang="en-US" sz="1400" dirty="0">
              <a:effectLst/>
            </a:endParaRPr>
          </a:p>
        </p:txBody>
      </p:sp>
    </p:spTree>
    <p:extLst>
      <p:ext uri="{BB962C8B-B14F-4D97-AF65-F5344CB8AC3E}">
        <p14:creationId xmlns:p14="http://schemas.microsoft.com/office/powerpoint/2010/main" val="33582995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1"/>
          </p:nvPr>
        </p:nvSpPr>
        <p:spPr/>
        <p:txBody>
          <a:bodyPr/>
          <a:lstStyle/>
          <a:p>
            <a:fld id="{1EAD90CE-CA62-48F8-87DA-AA74ACBFB15B}" type="slidenum">
              <a:rPr lang="en-US" altLang="zh-CN" smtClean="0"/>
              <a:pPr/>
              <a:t>8</a:t>
            </a:fld>
            <a:endParaRPr lang="en-US" altLang="zh-CN"/>
          </a:p>
        </p:txBody>
      </p:sp>
      <p:sp>
        <p:nvSpPr>
          <p:cNvPr id="3" name="文本框 2"/>
          <p:cNvSpPr txBox="1"/>
          <p:nvPr/>
        </p:nvSpPr>
        <p:spPr>
          <a:xfrm>
            <a:off x="1066800" y="914400"/>
            <a:ext cx="7391400" cy="1477328"/>
          </a:xfrm>
          <a:prstGeom prst="rect">
            <a:avLst/>
          </a:prstGeom>
          <a:noFill/>
        </p:spPr>
        <p:txBody>
          <a:bodyPr wrap="square" rtlCol="0">
            <a:spAutoFit/>
          </a:bodyPr>
          <a:lstStyle/>
          <a:p>
            <a:pPr algn="l"/>
            <a:r>
              <a:rPr lang="zh-CN" altLang="en-US" dirty="0"/>
              <a:t>在查询语句后面增加</a:t>
            </a:r>
            <a:r>
              <a:rPr lang="en-US" altLang="zh-CN" dirty="0"/>
              <a:t>for update</a:t>
            </a:r>
            <a:r>
              <a:rPr lang="zh-CN" altLang="en-US" dirty="0"/>
              <a:t>，数据库会在查询过程中给数据库表增加排他锁。当某条记录被加上排他锁之后，其他线程无法再在该行记录上增加排他锁。</a:t>
            </a:r>
          </a:p>
          <a:p>
            <a:pPr algn="l"/>
            <a:r>
              <a:rPr lang="zh-CN" altLang="en-US" dirty="0"/>
              <a:t>我们可以认为获得排它锁的线程即可获得分布式锁，当获取到锁之后，可以执行方法的业务逻辑，执行完方法之后，再通过以下方法解锁：</a:t>
            </a:r>
          </a:p>
        </p:txBody>
      </p:sp>
      <p:sp>
        <p:nvSpPr>
          <p:cNvPr id="10" name="Rectangle 3"/>
          <p:cNvSpPr>
            <a:spLocks noChangeArrowheads="1"/>
          </p:cNvSpPr>
          <p:nvPr/>
        </p:nvSpPr>
        <p:spPr bwMode="auto">
          <a:xfrm>
            <a:off x="1371600" y="2743200"/>
            <a:ext cx="3993292" cy="830997"/>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0" tIns="0" rIns="0" bIns="0" numCol="1" anchor="ctr" anchorCtr="0" compatLnSpc="1">
            <a:prstTxWarp prst="textNoShape">
              <a:avLst/>
            </a:prstTxWarp>
            <a:spAutoFit/>
          </a:bodyPr>
          <a:lstStyle/>
          <a:p>
            <a:pPr lvl="0" algn="l" eaLnBrk="0" hangingPunct="0"/>
            <a:r>
              <a:rPr lang="en-US" altLang="zh-CN" dirty="0">
                <a:effectLst/>
                <a:latin typeface="Arial" panose="020B0604020202020204" pitchFamily="34" charset="0"/>
              </a:rPr>
              <a:t>public void unlock(){</a:t>
            </a:r>
          </a:p>
          <a:p>
            <a:pPr lvl="0" algn="l" eaLnBrk="0" hangingPunct="0"/>
            <a:r>
              <a:rPr lang="en-US" altLang="zh-CN" dirty="0">
                <a:effectLst/>
                <a:latin typeface="Arial" panose="020B0604020202020204" pitchFamily="34" charset="0"/>
              </a:rPr>
              <a:t>    </a:t>
            </a:r>
            <a:r>
              <a:rPr lang="en-US" altLang="zh-CN" dirty="0" err="1">
                <a:effectLst/>
                <a:latin typeface="Arial" panose="020B0604020202020204" pitchFamily="34" charset="0"/>
              </a:rPr>
              <a:t>connection.commit</a:t>
            </a:r>
            <a:r>
              <a:rPr lang="en-US" altLang="zh-CN" dirty="0">
                <a:effectLst/>
                <a:latin typeface="Arial" panose="020B0604020202020204" pitchFamily="34" charset="0"/>
              </a:rPr>
              <a:t>();</a:t>
            </a:r>
          </a:p>
          <a:p>
            <a:pPr lvl="0" algn="l" eaLnBrk="0" hangingPunct="0"/>
            <a:r>
              <a:rPr lang="en-US" altLang="zh-CN" dirty="0">
                <a:effectLst/>
                <a:latin typeface="Arial" panose="020B0604020202020204" pitchFamily="34" charset="0"/>
              </a:rPr>
              <a:t>}</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11" name="文本框 10"/>
          <p:cNvSpPr txBox="1"/>
          <p:nvPr/>
        </p:nvSpPr>
        <p:spPr>
          <a:xfrm>
            <a:off x="685800" y="4114800"/>
            <a:ext cx="8149988" cy="1077218"/>
          </a:xfrm>
          <a:prstGeom prst="rect">
            <a:avLst/>
          </a:prstGeom>
          <a:noFill/>
        </p:spPr>
        <p:txBody>
          <a:bodyPr wrap="none" rtlCol="0">
            <a:spAutoFit/>
          </a:bodyPr>
          <a:lstStyle/>
          <a:p>
            <a:pPr algn="l"/>
            <a:r>
              <a:rPr lang="zh-CN" altLang="en-US" dirty="0" smtClean="0"/>
              <a:t>优点：</a:t>
            </a:r>
            <a:endParaRPr lang="en-US" altLang="zh-CN" dirty="0" smtClean="0"/>
          </a:p>
          <a:p>
            <a:pPr algn="l"/>
            <a:r>
              <a:rPr lang="zh-CN" altLang="en-US" dirty="0" smtClean="0"/>
              <a:t>这种</a:t>
            </a:r>
            <a:r>
              <a:rPr lang="zh-CN" altLang="en-US" dirty="0"/>
              <a:t>方法可以有效的解决上面提到的无法释放锁和阻塞锁的问题</a:t>
            </a:r>
            <a:r>
              <a:rPr lang="zh-CN" altLang="en-US" dirty="0" smtClean="0"/>
              <a:t>。</a:t>
            </a:r>
            <a:endParaRPr lang="en-US" altLang="zh-CN" dirty="0" smtClean="0"/>
          </a:p>
          <a:p>
            <a:pPr marL="285750" indent="-285750" algn="l">
              <a:buFont typeface="Wingdings" panose="05000000000000000000" pitchFamily="2" charset="2"/>
              <a:buChar char="l"/>
            </a:pPr>
            <a:r>
              <a:rPr lang="zh-CN" altLang="en-US" sz="1400" dirty="0"/>
              <a:t>锁定之后服务宕机，无法释放？使用这种方式，服务宕机之后数据库会自己把锁释放掉</a:t>
            </a:r>
            <a:r>
              <a:rPr lang="zh-CN" altLang="en-US" sz="1400" dirty="0" smtClean="0"/>
              <a:t>。</a:t>
            </a:r>
            <a:endParaRPr lang="en-US" altLang="zh-CN" sz="1400" dirty="0" smtClean="0"/>
          </a:p>
          <a:p>
            <a:pPr marL="285750" indent="-285750" algn="l">
              <a:buFont typeface="Wingdings" panose="05000000000000000000" pitchFamily="2" charset="2"/>
              <a:buChar char="l"/>
            </a:pPr>
            <a:r>
              <a:rPr lang="zh-CN" altLang="en-US" sz="1400" dirty="0"/>
              <a:t>阻塞锁？ </a:t>
            </a:r>
            <a:r>
              <a:rPr lang="en-US" altLang="zh-CN" sz="1400" dirty="0"/>
              <a:t>for update</a:t>
            </a:r>
            <a:r>
              <a:rPr lang="zh-CN" altLang="en-US" sz="1400" dirty="0"/>
              <a:t>语句会在执行成功后立即返回，在执行失败时一直处于阻塞状态，直到成功。</a:t>
            </a:r>
          </a:p>
        </p:txBody>
      </p:sp>
      <p:sp>
        <p:nvSpPr>
          <p:cNvPr id="12" name="文本框 11"/>
          <p:cNvSpPr txBox="1"/>
          <p:nvPr/>
        </p:nvSpPr>
        <p:spPr>
          <a:xfrm>
            <a:off x="685800" y="5562600"/>
            <a:ext cx="4801314" cy="646331"/>
          </a:xfrm>
          <a:prstGeom prst="rect">
            <a:avLst/>
          </a:prstGeom>
          <a:noFill/>
        </p:spPr>
        <p:txBody>
          <a:bodyPr wrap="none" rtlCol="0">
            <a:spAutoFit/>
          </a:bodyPr>
          <a:lstStyle/>
          <a:p>
            <a:pPr algn="l"/>
            <a:r>
              <a:rPr lang="zh-CN" altLang="en-US" dirty="0" smtClean="0"/>
              <a:t>缺陷：</a:t>
            </a:r>
            <a:endParaRPr lang="en-US" altLang="zh-CN" dirty="0" smtClean="0"/>
          </a:p>
          <a:p>
            <a:pPr algn="l"/>
            <a:r>
              <a:rPr lang="zh-CN" altLang="en-US" dirty="0" smtClean="0"/>
              <a:t>还是</a:t>
            </a:r>
            <a:r>
              <a:rPr lang="zh-CN" altLang="en-US" dirty="0"/>
              <a:t>无法直接解决数据库单点和可重入问题。</a:t>
            </a:r>
          </a:p>
        </p:txBody>
      </p:sp>
    </p:spTree>
    <p:extLst>
      <p:ext uri="{BB962C8B-B14F-4D97-AF65-F5344CB8AC3E}">
        <p14:creationId xmlns:p14="http://schemas.microsoft.com/office/powerpoint/2010/main" val="62455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a:xfrm>
            <a:off x="304800" y="228600"/>
            <a:ext cx="8001000" cy="563562"/>
          </a:xfrm>
        </p:spPr>
        <p:txBody>
          <a:bodyPr/>
          <a:lstStyle/>
          <a:p>
            <a:r>
              <a:rPr lang="zh-CN" altLang="en-US" b="1" dirty="0">
                <a:effectLst>
                  <a:outerShdw blurRad="38100" dist="38100" dir="2700000" algn="tl">
                    <a:srgbClr val="000000">
                      <a:alpha val="43137"/>
                    </a:srgbClr>
                  </a:outerShdw>
                </a:effectLst>
              </a:rPr>
              <a:t>学以致用</a:t>
            </a:r>
            <a:endParaRPr lang="zh-CN" altLang="zh-CN" b="1" dirty="0">
              <a:effectLst>
                <a:outerShdw blurRad="38100" dist="38100" dir="2700000" algn="tl">
                  <a:srgbClr val="000000">
                    <a:alpha val="43137"/>
                  </a:srgbClr>
                </a:outerShdw>
              </a:effectLst>
            </a:endParaRPr>
          </a:p>
        </p:txBody>
      </p:sp>
      <p:sp>
        <p:nvSpPr>
          <p:cNvPr id="5" name="文本框 4"/>
          <p:cNvSpPr txBox="1"/>
          <p:nvPr/>
        </p:nvSpPr>
        <p:spPr>
          <a:xfrm>
            <a:off x="576055" y="762000"/>
            <a:ext cx="7805945" cy="738664"/>
          </a:xfrm>
          <a:prstGeom prst="rect">
            <a:avLst/>
          </a:prstGeom>
          <a:noFill/>
        </p:spPr>
        <p:txBody>
          <a:bodyPr wrap="square" rtlCol="0">
            <a:spAutoFit/>
          </a:bodyPr>
          <a:lstStyle/>
          <a:p>
            <a:pPr algn="l"/>
            <a:r>
              <a:rPr lang="zh-CN" altLang="en-US" sz="1400" dirty="0" smtClean="0"/>
              <a:t>其实分布式中，悲观锁的使用有两种方式：一种如前面所说的，单独建一张与业务无关的锁表；另一种就是直接</a:t>
            </a:r>
            <a:r>
              <a:rPr lang="en-US" altLang="zh-CN" sz="1400" dirty="0" smtClean="0"/>
              <a:t>for update</a:t>
            </a:r>
            <a:r>
              <a:rPr lang="zh-CN" altLang="en-US" sz="1400" dirty="0" smtClean="0"/>
              <a:t>业务表；在我们现在的业务大平台项目中，就存在多处使用了直接</a:t>
            </a:r>
            <a:r>
              <a:rPr lang="en-US" altLang="zh-CN" sz="1400" dirty="0" smtClean="0"/>
              <a:t>for update</a:t>
            </a:r>
            <a:r>
              <a:rPr lang="zh-CN" altLang="en-US" sz="1400" dirty="0" smtClean="0"/>
              <a:t>业务表的方式来达到分布式锁的目的，如下：</a:t>
            </a:r>
            <a:endParaRPr lang="zh-CN" altLang="en-US" sz="1400" dirty="0"/>
          </a:p>
        </p:txBody>
      </p:sp>
      <p:sp>
        <p:nvSpPr>
          <p:cNvPr id="6" name="文本框 5"/>
          <p:cNvSpPr txBox="1"/>
          <p:nvPr/>
        </p:nvSpPr>
        <p:spPr>
          <a:xfrm>
            <a:off x="457200" y="1560432"/>
            <a:ext cx="7823488" cy="646331"/>
          </a:xfrm>
          <a:prstGeom prst="rect">
            <a:avLst/>
          </a:prstGeom>
          <a:noFill/>
        </p:spPr>
        <p:txBody>
          <a:bodyPr wrap="none" rtlCol="0">
            <a:spAutoFit/>
          </a:bodyPr>
          <a:lstStyle/>
          <a:p>
            <a:pPr algn="l"/>
            <a:r>
              <a:rPr lang="zh-CN" altLang="en-US" dirty="0" smtClean="0"/>
              <a:t>在库存操作中：</a:t>
            </a:r>
            <a:r>
              <a:rPr lang="en-US" altLang="zh-CN" dirty="0" err="1" smtClean="0"/>
              <a:t>com.infinitus.gbss.po.repository.RdcStockStatusRepository</a:t>
            </a:r>
            <a:endParaRPr lang="en-US" altLang="zh-CN" dirty="0" smtClean="0"/>
          </a:p>
          <a:p>
            <a:pPr algn="l"/>
            <a:endParaRPr lang="zh-CN" altLang="en-US" dirty="0"/>
          </a:p>
        </p:txBody>
      </p:sp>
      <p:pic>
        <p:nvPicPr>
          <p:cNvPr id="7" name="图片 6"/>
          <p:cNvPicPr>
            <a:picLocks noChangeAspect="1"/>
          </p:cNvPicPr>
          <p:nvPr/>
        </p:nvPicPr>
        <p:blipFill>
          <a:blip r:embed="rId2"/>
          <a:stretch>
            <a:fillRect/>
          </a:stretch>
        </p:blipFill>
        <p:spPr>
          <a:xfrm>
            <a:off x="914400" y="1981200"/>
            <a:ext cx="6781800" cy="2172632"/>
          </a:xfrm>
          <a:prstGeom prst="rect">
            <a:avLst/>
          </a:prstGeom>
        </p:spPr>
      </p:pic>
      <p:sp>
        <p:nvSpPr>
          <p:cNvPr id="8" name="文本框 7"/>
          <p:cNvSpPr txBox="1"/>
          <p:nvPr/>
        </p:nvSpPr>
        <p:spPr>
          <a:xfrm>
            <a:off x="533400" y="4267200"/>
            <a:ext cx="8580106" cy="369332"/>
          </a:xfrm>
          <a:prstGeom prst="rect">
            <a:avLst/>
          </a:prstGeom>
          <a:noFill/>
        </p:spPr>
        <p:txBody>
          <a:bodyPr wrap="none" rtlCol="0">
            <a:spAutoFit/>
          </a:bodyPr>
          <a:lstStyle/>
          <a:p>
            <a:pPr algn="l"/>
            <a:r>
              <a:rPr lang="zh-CN" altLang="en-US" dirty="0" smtClean="0"/>
              <a:t>在产品组合操作中：</a:t>
            </a:r>
            <a:r>
              <a:rPr lang="en-US" altLang="zh-CN" dirty="0" err="1" smtClean="0"/>
              <a:t>com.infinitus.gbss.sys.repository.ProductSetMasterRepository</a:t>
            </a:r>
            <a:endParaRPr lang="zh-CN" altLang="en-US" dirty="0"/>
          </a:p>
        </p:txBody>
      </p:sp>
      <p:pic>
        <p:nvPicPr>
          <p:cNvPr id="10" name="图片 9"/>
          <p:cNvPicPr>
            <a:picLocks noChangeAspect="1"/>
          </p:cNvPicPr>
          <p:nvPr/>
        </p:nvPicPr>
        <p:blipFill>
          <a:blip r:embed="rId3"/>
          <a:stretch>
            <a:fillRect/>
          </a:stretch>
        </p:blipFill>
        <p:spPr>
          <a:xfrm>
            <a:off x="1066800" y="4648200"/>
            <a:ext cx="6221039" cy="2018308"/>
          </a:xfrm>
          <a:prstGeom prst="rect">
            <a:avLst/>
          </a:prstGeom>
        </p:spPr>
      </p:pic>
    </p:spTree>
    <p:extLst>
      <p:ext uri="{BB962C8B-B14F-4D97-AF65-F5344CB8AC3E}">
        <p14:creationId xmlns:p14="http://schemas.microsoft.com/office/powerpoint/2010/main" val="2523242033"/>
      </p:ext>
    </p:extLst>
  </p:cSld>
  <p:clrMapOvr>
    <a:masterClrMapping/>
  </p:clrMapOvr>
  <p:timing>
    <p:tnLst>
      <p:par>
        <p:cTn id="1" dur="indefinite" restart="never" nodeType="tmRoot"/>
      </p:par>
    </p:tnLst>
  </p:timing>
</p:sld>
</file>

<file path=ppt/theme/theme1.xml><?xml version="1.0" encoding="utf-8"?>
<a:theme xmlns:a="http://schemas.openxmlformats.org/drawingml/2006/main" name="自定义设计方案">
  <a:themeElements>
    <a:clrScheme name="">
      <a:dk1>
        <a:srgbClr val="000000"/>
      </a:dk1>
      <a:lt1>
        <a:srgbClr val="FFFFFF"/>
      </a:lt1>
      <a:dk2>
        <a:srgbClr val="AA272F"/>
      </a:dk2>
      <a:lt2>
        <a:srgbClr val="808080"/>
      </a:lt2>
      <a:accent1>
        <a:srgbClr val="AA272F"/>
      </a:accent1>
      <a:accent2>
        <a:srgbClr val="EEAF30"/>
      </a:accent2>
      <a:accent3>
        <a:srgbClr val="FFFFFF"/>
      </a:accent3>
      <a:accent4>
        <a:srgbClr val="000000"/>
      </a:accent4>
      <a:accent5>
        <a:srgbClr val="D2ACAD"/>
      </a:accent5>
      <a:accent6>
        <a:srgbClr val="D89E2A"/>
      </a:accent6>
      <a:hlink>
        <a:srgbClr val="EEAF30"/>
      </a:hlink>
      <a:folHlink>
        <a:srgbClr val="EEAF30"/>
      </a:folHlink>
    </a:clrScheme>
    <a:fontScheme name="自定义设计方案">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ea typeface="黑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ea typeface="黑体"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自定义设计方案 13">
        <a:dk1>
          <a:srgbClr val="5F5F5F"/>
        </a:dk1>
        <a:lt1>
          <a:srgbClr val="FFFFFF"/>
        </a:lt1>
        <a:dk2>
          <a:srgbClr val="AA272F"/>
        </a:dk2>
        <a:lt2>
          <a:srgbClr val="808080"/>
        </a:lt2>
        <a:accent1>
          <a:srgbClr val="BBE0E3"/>
        </a:accent1>
        <a:accent2>
          <a:srgbClr val="AA272F"/>
        </a:accent2>
        <a:accent3>
          <a:srgbClr val="FFFFFF"/>
        </a:accent3>
        <a:accent4>
          <a:srgbClr val="505050"/>
        </a:accent4>
        <a:accent5>
          <a:srgbClr val="DAEDEF"/>
        </a:accent5>
        <a:accent6>
          <a:srgbClr val="9A222A"/>
        </a:accent6>
        <a:hlink>
          <a:srgbClr val="009999"/>
        </a:hlink>
        <a:folHlink>
          <a:srgbClr val="EEAF30"/>
        </a:folHlink>
      </a:clrScheme>
      <a:clrMap bg1="lt1" tx1="dk1" bg2="lt2" tx2="dk2" accent1="accent1" accent2="accent2" accent3="accent3" accent4="accent4" accent5="accent5" accent6="accent6" hlink="hlink" folHlink="folHlink"/>
    </a:extraClrScheme>
    <a:extraClrScheme>
      <a:clrScheme name="自定义设计方案 14">
        <a:dk1>
          <a:srgbClr val="5F5F5F"/>
        </a:dk1>
        <a:lt1>
          <a:srgbClr val="FFFFFF"/>
        </a:lt1>
        <a:dk2>
          <a:srgbClr val="AA272F"/>
        </a:dk2>
        <a:lt2>
          <a:srgbClr val="808080"/>
        </a:lt2>
        <a:accent1>
          <a:srgbClr val="AA272F"/>
        </a:accent1>
        <a:accent2>
          <a:srgbClr val="AA272F"/>
        </a:accent2>
        <a:accent3>
          <a:srgbClr val="FFFFFF"/>
        </a:accent3>
        <a:accent4>
          <a:srgbClr val="505050"/>
        </a:accent4>
        <a:accent5>
          <a:srgbClr val="D2ACAD"/>
        </a:accent5>
        <a:accent6>
          <a:srgbClr val="9A222A"/>
        </a:accent6>
        <a:hlink>
          <a:srgbClr val="EEAF30"/>
        </a:hlink>
        <a:folHlink>
          <a:srgbClr val="EEAF30"/>
        </a:folHlink>
      </a:clrScheme>
      <a:clrMap bg1="lt1" tx1="dk1" bg2="lt2" tx2="dk2" accent1="accent1" accent2="accent2" accent3="accent3" accent4="accent4" accent5="accent5" accent6="accent6" hlink="hlink" folHlink="folHlink"/>
    </a:extraClrScheme>
    <a:extraClrScheme>
      <a:clrScheme name="自定义设计方案 15">
        <a:dk1>
          <a:srgbClr val="5F5F5F"/>
        </a:dk1>
        <a:lt1>
          <a:srgbClr val="FFFFFF"/>
        </a:lt1>
        <a:dk2>
          <a:srgbClr val="AA272F"/>
        </a:dk2>
        <a:lt2>
          <a:srgbClr val="808080"/>
        </a:lt2>
        <a:accent1>
          <a:srgbClr val="D33D48"/>
        </a:accent1>
        <a:accent2>
          <a:srgbClr val="E3B639"/>
        </a:accent2>
        <a:accent3>
          <a:srgbClr val="FFFFFF"/>
        </a:accent3>
        <a:accent4>
          <a:srgbClr val="505050"/>
        </a:accent4>
        <a:accent5>
          <a:srgbClr val="E6AFB1"/>
        </a:accent5>
        <a:accent6>
          <a:srgbClr val="CEA533"/>
        </a:accent6>
        <a:hlink>
          <a:srgbClr val="EEEE1E"/>
        </a:hlink>
        <a:folHlink>
          <a:srgbClr val="EEAF30"/>
        </a:folHlink>
      </a:clrScheme>
      <a:clrMap bg1="lt1" tx1="dk1" bg2="lt2" tx2="dk2" accent1="accent1" accent2="accent2" accent3="accent3" accent4="accent4" accent5="accent5" accent6="accent6" hlink="hlink" folHlink="folHlink"/>
    </a:extraClrScheme>
    <a:extraClrScheme>
      <a:clrScheme name="自定义设计方案 16">
        <a:dk1>
          <a:srgbClr val="5F5F5F"/>
        </a:dk1>
        <a:lt1>
          <a:srgbClr val="FFFFFF"/>
        </a:lt1>
        <a:dk2>
          <a:srgbClr val="AA272F"/>
        </a:dk2>
        <a:lt2>
          <a:srgbClr val="808080"/>
        </a:lt2>
        <a:accent1>
          <a:srgbClr val="D33D48"/>
        </a:accent1>
        <a:accent2>
          <a:srgbClr val="E3B639"/>
        </a:accent2>
        <a:accent3>
          <a:srgbClr val="FFFFFF"/>
        </a:accent3>
        <a:accent4>
          <a:srgbClr val="505050"/>
        </a:accent4>
        <a:accent5>
          <a:srgbClr val="E6AFB1"/>
        </a:accent5>
        <a:accent6>
          <a:srgbClr val="CEA533"/>
        </a:accent6>
        <a:hlink>
          <a:srgbClr val="EEEE1E"/>
        </a:hlink>
        <a:folHlink>
          <a:srgbClr val="F4C97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自定义设计方案">
  <a:themeElements>
    <a:clrScheme name="">
      <a:dk1>
        <a:srgbClr val="000000"/>
      </a:dk1>
      <a:lt1>
        <a:srgbClr val="FFFFFF"/>
      </a:lt1>
      <a:dk2>
        <a:srgbClr val="AA272F"/>
      </a:dk2>
      <a:lt2>
        <a:srgbClr val="808080"/>
      </a:lt2>
      <a:accent1>
        <a:srgbClr val="AA272F"/>
      </a:accent1>
      <a:accent2>
        <a:srgbClr val="EEAF30"/>
      </a:accent2>
      <a:accent3>
        <a:srgbClr val="FFFFFF"/>
      </a:accent3>
      <a:accent4>
        <a:srgbClr val="000000"/>
      </a:accent4>
      <a:accent5>
        <a:srgbClr val="D2ACAD"/>
      </a:accent5>
      <a:accent6>
        <a:srgbClr val="D89E2A"/>
      </a:accent6>
      <a:hlink>
        <a:srgbClr val="EEAF30"/>
      </a:hlink>
      <a:folHlink>
        <a:srgbClr val="EEAF30"/>
      </a:folHlink>
    </a:clrScheme>
    <a:fontScheme name="4_自定义设计方案">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ea typeface="黑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ea typeface="黑体" pitchFamily="2" charset="-122"/>
          </a:defRPr>
        </a:defPPr>
      </a:lstStyle>
    </a:lnDef>
  </a:objectDefaults>
  <a:extraClrSchemeLst>
    <a:extraClrScheme>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4_自定义设计方案 13">
        <a:dk1>
          <a:srgbClr val="5F5F5F"/>
        </a:dk1>
        <a:lt1>
          <a:srgbClr val="FFFFFF"/>
        </a:lt1>
        <a:dk2>
          <a:srgbClr val="AA272F"/>
        </a:dk2>
        <a:lt2>
          <a:srgbClr val="808080"/>
        </a:lt2>
        <a:accent1>
          <a:srgbClr val="BBE0E3"/>
        </a:accent1>
        <a:accent2>
          <a:srgbClr val="AA272F"/>
        </a:accent2>
        <a:accent3>
          <a:srgbClr val="FFFFFF"/>
        </a:accent3>
        <a:accent4>
          <a:srgbClr val="505050"/>
        </a:accent4>
        <a:accent5>
          <a:srgbClr val="DAEDEF"/>
        </a:accent5>
        <a:accent6>
          <a:srgbClr val="9A222A"/>
        </a:accent6>
        <a:hlink>
          <a:srgbClr val="009999"/>
        </a:hlink>
        <a:folHlink>
          <a:srgbClr val="EEAF30"/>
        </a:folHlink>
      </a:clrScheme>
      <a:clrMap bg1="lt1" tx1="dk1" bg2="lt2" tx2="dk2" accent1="accent1" accent2="accent2" accent3="accent3" accent4="accent4" accent5="accent5" accent6="accent6" hlink="hlink" folHlink="folHlink"/>
    </a:extraClrScheme>
    <a:extraClrScheme>
      <a:clrScheme name="4_自定义设计方案 14">
        <a:dk1>
          <a:srgbClr val="5F5F5F"/>
        </a:dk1>
        <a:lt1>
          <a:srgbClr val="FFFFFF"/>
        </a:lt1>
        <a:dk2>
          <a:srgbClr val="AA272F"/>
        </a:dk2>
        <a:lt2>
          <a:srgbClr val="808080"/>
        </a:lt2>
        <a:accent1>
          <a:srgbClr val="AA272F"/>
        </a:accent1>
        <a:accent2>
          <a:srgbClr val="AA272F"/>
        </a:accent2>
        <a:accent3>
          <a:srgbClr val="FFFFFF"/>
        </a:accent3>
        <a:accent4>
          <a:srgbClr val="505050"/>
        </a:accent4>
        <a:accent5>
          <a:srgbClr val="D2ACAD"/>
        </a:accent5>
        <a:accent6>
          <a:srgbClr val="9A222A"/>
        </a:accent6>
        <a:hlink>
          <a:srgbClr val="EEAF30"/>
        </a:hlink>
        <a:folHlink>
          <a:srgbClr val="EEAF30"/>
        </a:folHlink>
      </a:clrScheme>
      <a:clrMap bg1="lt1" tx1="dk1" bg2="lt2" tx2="dk2" accent1="accent1" accent2="accent2" accent3="accent3" accent4="accent4" accent5="accent5" accent6="accent6" hlink="hlink" folHlink="folHlink"/>
    </a:extraClrScheme>
    <a:extraClrScheme>
      <a:clrScheme name="4_自定义设计方案 15">
        <a:dk1>
          <a:srgbClr val="5F5F5F"/>
        </a:dk1>
        <a:lt1>
          <a:srgbClr val="FFFFFF"/>
        </a:lt1>
        <a:dk2>
          <a:srgbClr val="AA272F"/>
        </a:dk2>
        <a:lt2>
          <a:srgbClr val="808080"/>
        </a:lt2>
        <a:accent1>
          <a:srgbClr val="D33D48"/>
        </a:accent1>
        <a:accent2>
          <a:srgbClr val="E3B639"/>
        </a:accent2>
        <a:accent3>
          <a:srgbClr val="FFFFFF"/>
        </a:accent3>
        <a:accent4>
          <a:srgbClr val="505050"/>
        </a:accent4>
        <a:accent5>
          <a:srgbClr val="E6AFB1"/>
        </a:accent5>
        <a:accent6>
          <a:srgbClr val="CEA533"/>
        </a:accent6>
        <a:hlink>
          <a:srgbClr val="EEEE1E"/>
        </a:hlink>
        <a:folHlink>
          <a:srgbClr val="EEAF30"/>
        </a:folHlink>
      </a:clrScheme>
      <a:clrMap bg1="lt1" tx1="dk1" bg2="lt2" tx2="dk2" accent1="accent1" accent2="accent2" accent3="accent3" accent4="accent4" accent5="accent5" accent6="accent6" hlink="hlink" folHlink="folHlink"/>
    </a:extraClrScheme>
    <a:extraClrScheme>
      <a:clrScheme name="4_自定义设计方案 16">
        <a:dk1>
          <a:srgbClr val="5F5F5F"/>
        </a:dk1>
        <a:lt1>
          <a:srgbClr val="FFFFFF"/>
        </a:lt1>
        <a:dk2>
          <a:srgbClr val="AA272F"/>
        </a:dk2>
        <a:lt2>
          <a:srgbClr val="808080"/>
        </a:lt2>
        <a:accent1>
          <a:srgbClr val="D33D48"/>
        </a:accent1>
        <a:accent2>
          <a:srgbClr val="E3B639"/>
        </a:accent2>
        <a:accent3>
          <a:srgbClr val="FFFFFF"/>
        </a:accent3>
        <a:accent4>
          <a:srgbClr val="505050"/>
        </a:accent4>
        <a:accent5>
          <a:srgbClr val="E6AFB1"/>
        </a:accent5>
        <a:accent6>
          <a:srgbClr val="CEA533"/>
        </a:accent6>
        <a:hlink>
          <a:srgbClr val="EEEE1E"/>
        </a:hlink>
        <a:folHlink>
          <a:srgbClr val="F4C974"/>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6619</TotalTime>
  <Words>3185</Words>
  <Application>Microsoft Office PowerPoint</Application>
  <PresentationFormat>全屏显示(4:3)</PresentationFormat>
  <Paragraphs>283</Paragraphs>
  <Slides>35</Slides>
  <Notes>25</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35</vt:i4>
      </vt:variant>
    </vt:vector>
  </HeadingPairs>
  <TitlesOfParts>
    <vt:vector size="42" baseType="lpstr">
      <vt:lpstr>黑体</vt:lpstr>
      <vt:lpstr>宋体</vt:lpstr>
      <vt:lpstr>微软雅黑</vt:lpstr>
      <vt:lpstr>Arial</vt:lpstr>
      <vt:lpstr>Wingdings</vt:lpstr>
      <vt:lpstr>自定义设计方案</vt:lpstr>
      <vt:lpstr>4_自定义设计方案</vt:lpstr>
      <vt:lpstr>分布式锁的三种实现方式</vt:lpstr>
      <vt:lpstr>为什么要使用分布式锁？</vt:lpstr>
      <vt:lpstr>内容概括</vt:lpstr>
      <vt:lpstr>1.1 基于数据库表</vt:lpstr>
      <vt:lpstr>PowerPoint 演示文稿</vt:lpstr>
      <vt:lpstr>PowerPoint 演示文稿</vt:lpstr>
      <vt:lpstr>1.2 基于数据库悲观锁（排他锁）</vt:lpstr>
      <vt:lpstr>PowerPoint 演示文稿</vt:lpstr>
      <vt:lpstr>学以致用</vt:lpstr>
      <vt:lpstr>1.3 基于数据库乐观锁</vt:lpstr>
      <vt:lpstr>我们新建如下一张产品库存表：</vt:lpstr>
      <vt:lpstr>PowerPoint 演示文稿</vt:lpstr>
      <vt:lpstr>PowerPoint 演示文稿</vt:lpstr>
      <vt:lpstr>PowerPoint 演示文稿</vt:lpstr>
      <vt:lpstr>PowerPoint 演示文稿</vt:lpstr>
      <vt:lpstr>PowerPoint 演示文稿</vt:lpstr>
      <vt:lpstr>PowerPoint 演示文稿</vt:lpstr>
      <vt:lpstr>2.基于缓存实现分布式锁</vt:lpstr>
      <vt:lpstr>2.1基于memcached实现分布式锁</vt:lpstr>
      <vt:lpstr>2.2基于redis实现分布式锁</vt:lpstr>
      <vt:lpstr>PowerPoint 演示文稿</vt:lpstr>
      <vt:lpstr>Talk is cheap. Show me the code</vt:lpstr>
      <vt:lpstr>Talk is cheap. Show me the code</vt:lpstr>
      <vt:lpstr>PowerPoint 演示文稿</vt:lpstr>
      <vt:lpstr>PowerPoint 演示文稿</vt:lpstr>
      <vt:lpstr>3.基于zookeeper实现分布式锁</vt:lpstr>
      <vt:lpstr>PowerPoint 演示文稿</vt:lpstr>
      <vt:lpstr>PowerPoint 演示文稿</vt:lpstr>
      <vt:lpstr>PowerPoint 演示文稿</vt:lpstr>
      <vt:lpstr>Curator实现的分布式锁</vt:lpstr>
      <vt:lpstr>我的Curator初体验</vt:lpstr>
      <vt:lpstr>总结：三种方案的比较</vt:lpstr>
      <vt:lpstr>突然的想法</vt:lpstr>
      <vt:lpstr>PowerPoint 演示文稿</vt:lpstr>
      <vt:lpstr>谢谢!</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Nicky 倪磊</dc:creator>
  <cp:lastModifiedBy>毛 中勇</cp:lastModifiedBy>
  <cp:revision>410</cp:revision>
  <cp:lastPrinted>1601-01-01T00:00:00Z</cp:lastPrinted>
  <dcterms:created xsi:type="dcterms:W3CDTF">1601-01-01T00:00:00Z</dcterms:created>
  <dcterms:modified xsi:type="dcterms:W3CDTF">2018-04-15T12:52:17Z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