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429" autoAdjust="0"/>
  </p:normalViewPr>
  <p:slideViewPr>
    <p:cSldViewPr snapToGrid="0">
      <p:cViewPr varScale="1">
        <p:scale>
          <a:sx n="81" d="100"/>
          <a:sy n="81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-1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E5859-DA51-49AA-ABDF-8E34C8BD5E99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4CFF0-033F-47B5-B972-EFD9D940F1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6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 simply?</a:t>
            </a:r>
          </a:p>
          <a:p>
            <a:endParaRPr lang="en-GB" dirty="0"/>
          </a:p>
          <a:p>
            <a:r>
              <a:rPr lang="en-GB" dirty="0"/>
              <a:t>This.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28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talk about how to actually get something</a:t>
            </a:r>
            <a:r>
              <a:rPr lang="en-GB" baseline="0" dirty="0"/>
              <a:t> like this up and running!</a:t>
            </a:r>
          </a:p>
          <a:p>
            <a:endParaRPr lang="en-GB" baseline="0" dirty="0"/>
          </a:p>
          <a:p>
            <a:r>
              <a:rPr lang="en-GB" baseline="0" dirty="0"/>
              <a:t>Doing it in a console is straight forward – we have a while loop inside the “main” function and we keep looping that until we want to quit.</a:t>
            </a:r>
          </a:p>
          <a:p>
            <a:endParaRPr lang="en-GB" baseline="0" dirty="0"/>
          </a:p>
          <a:p>
            <a:r>
              <a:rPr lang="en-GB" baseline="0" dirty="0"/>
              <a:t>It’s roughly the same in a window too, except we need to do a lot more setup to get there!</a:t>
            </a:r>
          </a:p>
          <a:p>
            <a:endParaRPr lang="en-GB" baseline="0" dirty="0"/>
          </a:p>
          <a:p>
            <a:r>
              <a:rPr lang="en-GB" baseline="0" dirty="0"/>
              <a:t>Visual Studio – New Project – Win32 Project</a:t>
            </a:r>
          </a:p>
          <a:p>
            <a:endParaRPr lang="en-GB" baseline="0" dirty="0"/>
          </a:p>
          <a:p>
            <a:r>
              <a:rPr lang="en-GB" baseline="0" dirty="0"/>
              <a:t>Application Settings – Empty Project – OK</a:t>
            </a:r>
          </a:p>
          <a:p>
            <a:endParaRPr lang="en-GB" baseline="0" dirty="0"/>
          </a:p>
          <a:p>
            <a:r>
              <a:rPr lang="en-GB" baseline="0" dirty="0"/>
              <a:t>Add - New Item – Main.cpp</a:t>
            </a:r>
          </a:p>
          <a:p>
            <a:endParaRPr lang="en-GB" baseline="0" dirty="0"/>
          </a:p>
          <a:p>
            <a:r>
              <a:rPr lang="en-GB" baseline="0" dirty="0"/>
              <a:t>#define WIN32_LEAN_AND_MEAN, include </a:t>
            </a:r>
            <a:r>
              <a:rPr lang="en-GB" baseline="0" dirty="0" err="1"/>
              <a:t>Windows.h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Declare </a:t>
            </a:r>
            <a:r>
              <a:rPr lang="en-GB" baseline="0" dirty="0" err="1"/>
              <a:t>WinMain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Add System class, move define and windows into header</a:t>
            </a:r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with the core systems,</a:t>
            </a:r>
            <a:r>
              <a:rPr lang="en-GB" baseline="0" dirty="0"/>
              <a:t> list all elements (parsers for text format files (XML, JSON etc.))</a:t>
            </a:r>
          </a:p>
          <a:p>
            <a:endParaRPr lang="en-GB" baseline="0" dirty="0"/>
          </a:p>
          <a:p>
            <a:r>
              <a:rPr lang="en-GB" baseline="0" dirty="0"/>
              <a:t>Resource management – loading assets into memory and ensuring we have everything we need when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7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Human Interface Devices (or HID) are your</a:t>
            </a:r>
            <a:r>
              <a:rPr lang="en-GB" baseline="0" dirty="0"/>
              <a:t> keyboard and mouse, gamepads, joysticks, brain wave reading devices… whatever – it’s how a human interfaces with the computer…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1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Profiling</a:t>
            </a:r>
            <a:r>
              <a:rPr lang="en-GB" baseline="0" dirty="0"/>
              <a:t> and debugging is of utter importance, it lets us find out what’s causing our game to slow down and with a good interface, we can do that live on the fly while the game is running.</a:t>
            </a:r>
          </a:p>
          <a:p>
            <a:endParaRPr lang="en-GB" baseline="0" dirty="0"/>
          </a:p>
          <a:p>
            <a:r>
              <a:rPr lang="en-GB" baseline="0" dirty="0"/>
              <a:t>Scene management lets us optimise our world spaces, so we can ensure we’re not trying to render objects outside the camera – or even slow down their thinking processes while the player is well away from them.</a:t>
            </a:r>
          </a:p>
          <a:p>
            <a:endParaRPr lang="en-GB" baseline="0" dirty="0"/>
          </a:p>
          <a:p>
            <a:r>
              <a:rPr lang="en-GB" baseline="0" dirty="0"/>
              <a:t>Low-Level rendering is the nitty gritty systems that let us actually get stuff on the screen, the core of our visual system upon which all the shiny special effects sit.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2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 Effects add a bit of “sizzle” to the game, particle effects</a:t>
            </a:r>
            <a:r>
              <a:rPr lang="en-GB" baseline="0" dirty="0"/>
              <a:t> for explosions or pickup effects, post processing effects like night vision or HDR.</a:t>
            </a:r>
          </a:p>
          <a:p>
            <a:endParaRPr lang="en-GB" baseline="0" dirty="0"/>
          </a:p>
          <a:p>
            <a:r>
              <a:rPr lang="en-GB" baseline="0" dirty="0"/>
              <a:t>Gameplay Foundational systems are what the rest of the actual game rest on, so a scripting system for missions / quests / NPCs and the basic building blocks of AI (state machines? Behaviour trees?)</a:t>
            </a:r>
          </a:p>
          <a:p>
            <a:endParaRPr lang="en-GB" baseline="0" dirty="0"/>
          </a:p>
          <a:p>
            <a:r>
              <a:rPr lang="en-GB" baseline="0" dirty="0"/>
              <a:t>Then we get to the front end – what the player is going to see most often in terms of their interface to the game, menus, HUDs, GUIs and the arcade-</a:t>
            </a:r>
            <a:r>
              <a:rPr lang="en-GB" baseline="0" dirty="0" err="1"/>
              <a:t>esque</a:t>
            </a:r>
            <a:r>
              <a:rPr lang="en-GB" baseline="0" dirty="0"/>
              <a:t> attraction modes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08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There’s plenty</a:t>
            </a:r>
            <a:r>
              <a:rPr lang="en-GB" baseline="0" dirty="0"/>
              <a:t> of stuff out there to make our life easier.</a:t>
            </a:r>
          </a:p>
          <a:p>
            <a:endParaRPr lang="en-GB" baseline="0" dirty="0"/>
          </a:p>
          <a:p>
            <a:r>
              <a:rPr lang="en-GB" baseline="0" dirty="0"/>
              <a:t>We’ll take a look at some of the middleware options that can fill in some of those slots</a:t>
            </a:r>
          </a:p>
          <a:p>
            <a:endParaRPr lang="en-GB" baseline="0" dirty="0"/>
          </a:p>
          <a:p>
            <a:r>
              <a:rPr lang="en-GB" baseline="0" dirty="0"/>
              <a:t>All we need to do then is integrate them nicely into our systems and hope they work together…</a:t>
            </a:r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50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</a:t>
            </a:r>
            <a:r>
              <a:rPr lang="en-GB" baseline="0" dirty="0"/>
              <a:t> before we worry about any of that, let’s start from the beginning.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5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game engines work something a</a:t>
            </a:r>
            <a:r>
              <a:rPr lang="en-GB" baseline="0" dirty="0"/>
              <a:t> bit like this.</a:t>
            </a:r>
          </a:p>
          <a:p>
            <a:endParaRPr lang="en-GB" baseline="0" dirty="0"/>
          </a:p>
          <a:p>
            <a:r>
              <a:rPr lang="en-GB" baseline="0" dirty="0"/>
              <a:t>We have initialisation, where we load in all our subsystems and setup values – maybe by reading configuration files</a:t>
            </a:r>
          </a:p>
          <a:p>
            <a:endParaRPr lang="en-GB" baseline="0" dirty="0"/>
          </a:p>
          <a:p>
            <a:r>
              <a:rPr lang="en-GB" baseline="0" dirty="0"/>
              <a:t>Then we load any resources the game needs (larger games will do this in stages at different points, smaller games can get away with loading everything at once.)</a:t>
            </a:r>
          </a:p>
          <a:p>
            <a:endParaRPr lang="en-GB" baseline="0" dirty="0"/>
          </a:p>
          <a:p>
            <a:r>
              <a:rPr lang="en-GB" baseline="0" dirty="0"/>
              <a:t>Once everything is loaded we enter the “game loop”</a:t>
            </a:r>
          </a:p>
          <a:p>
            <a:endParaRPr lang="en-GB" baseline="0" dirty="0"/>
          </a:p>
          <a:p>
            <a:r>
              <a:rPr lang="en-GB" baseline="0" dirty="0"/>
              <a:t>We poll for user input</a:t>
            </a:r>
          </a:p>
          <a:p>
            <a:endParaRPr lang="en-GB" baseline="0" dirty="0"/>
          </a:p>
          <a:p>
            <a:r>
              <a:rPr lang="en-GB" baseline="0" dirty="0"/>
              <a:t>If they haven’t chosen to quit, we update everything currently active and then we draw everything to the screen.</a:t>
            </a:r>
          </a:p>
          <a:p>
            <a:endParaRPr lang="en-GB" baseline="0" dirty="0"/>
          </a:p>
          <a:p>
            <a:r>
              <a:rPr lang="en-GB" baseline="0" dirty="0"/>
              <a:t>If they have quit, we unload our resources</a:t>
            </a:r>
          </a:p>
          <a:p>
            <a:endParaRPr lang="en-GB" baseline="0" dirty="0"/>
          </a:p>
          <a:p>
            <a:r>
              <a:rPr lang="en-GB" baseline="0" dirty="0"/>
              <a:t>Then we make sure we tidy up any bits of memory and other elements.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4CFF0-033F-47B5-B972-EFD9D940F16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makes a game engine?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02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07" y="178207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6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ind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6" b="873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1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54" y="0"/>
            <a:ext cx="12248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8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Mainly…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Core Systems</a:t>
            </a:r>
          </a:p>
          <a:p>
            <a:pPr lvl="1"/>
            <a:r>
              <a:rPr lang="en-GB" dirty="0"/>
              <a:t>Memory Allocation</a:t>
            </a:r>
          </a:p>
          <a:p>
            <a:pPr lvl="1"/>
            <a:r>
              <a:rPr lang="en-GB" dirty="0"/>
              <a:t>Math Library</a:t>
            </a:r>
          </a:p>
          <a:p>
            <a:pPr lvl="1"/>
            <a:r>
              <a:rPr lang="en-GB" dirty="0"/>
              <a:t>Localisation Services</a:t>
            </a:r>
          </a:p>
          <a:p>
            <a:pPr lvl="1"/>
            <a:r>
              <a:rPr lang="en-GB" dirty="0"/>
              <a:t>Parsers</a:t>
            </a:r>
          </a:p>
          <a:p>
            <a:pPr lvl="1"/>
            <a:r>
              <a:rPr lang="en-GB" dirty="0"/>
              <a:t>Profiling Systems</a:t>
            </a:r>
          </a:p>
          <a:p>
            <a:pPr lvl="1"/>
            <a:r>
              <a:rPr lang="en-GB" dirty="0"/>
              <a:t>Configuration Systems</a:t>
            </a:r>
          </a:p>
          <a:p>
            <a:pPr lvl="1"/>
            <a:r>
              <a:rPr lang="en-GB" dirty="0"/>
              <a:t>File 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Resource Manager</a:t>
            </a:r>
          </a:p>
          <a:p>
            <a:pPr lvl="1"/>
            <a:r>
              <a:rPr lang="en-GB" dirty="0"/>
              <a:t>Textures</a:t>
            </a:r>
          </a:p>
          <a:p>
            <a:pPr lvl="1"/>
            <a:r>
              <a:rPr lang="en-GB" dirty="0"/>
              <a:t>Materials</a:t>
            </a:r>
          </a:p>
          <a:p>
            <a:pPr lvl="1"/>
            <a:r>
              <a:rPr lang="en-GB" dirty="0"/>
              <a:t>Fonts</a:t>
            </a:r>
          </a:p>
          <a:p>
            <a:pPr lvl="1"/>
            <a:r>
              <a:rPr lang="en-GB" dirty="0"/>
              <a:t>Collisions / Physics</a:t>
            </a:r>
          </a:p>
          <a:p>
            <a:pPr lvl="1"/>
            <a:r>
              <a:rPr lang="en-GB" dirty="0"/>
              <a:t>Game World</a:t>
            </a:r>
          </a:p>
          <a:p>
            <a:pPr lvl="1"/>
            <a:r>
              <a:rPr lang="en-GB" dirty="0"/>
              <a:t>Audio</a:t>
            </a:r>
          </a:p>
          <a:p>
            <a:pPr lvl="1"/>
            <a:r>
              <a:rPr lang="en-GB" dirty="0"/>
              <a:t>Video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43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Collision / Physics</a:t>
            </a:r>
          </a:p>
          <a:p>
            <a:pPr lvl="1"/>
            <a:r>
              <a:rPr lang="en-GB" dirty="0"/>
              <a:t>Forces &amp; Constraints</a:t>
            </a:r>
          </a:p>
          <a:p>
            <a:pPr lvl="1"/>
            <a:r>
              <a:rPr lang="en-GB" dirty="0"/>
              <a:t>Rigid Bodies</a:t>
            </a:r>
          </a:p>
          <a:p>
            <a:pPr lvl="1"/>
            <a:r>
              <a:rPr lang="en-GB" dirty="0"/>
              <a:t>Ray Casting</a:t>
            </a:r>
          </a:p>
          <a:p>
            <a:pPr lvl="1"/>
            <a:r>
              <a:rPr lang="en-GB" dirty="0"/>
              <a:t>Physic / Collision World</a:t>
            </a:r>
          </a:p>
          <a:p>
            <a:pPr lvl="1"/>
            <a:r>
              <a:rPr lang="en-GB" dirty="0"/>
              <a:t>Shapes / </a:t>
            </a:r>
            <a:r>
              <a:rPr lang="en-GB" dirty="0" err="1"/>
              <a:t>Collidables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Content Placeholder 2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Human Interface Devices</a:t>
            </a:r>
          </a:p>
          <a:p>
            <a:pPr lvl="1"/>
            <a:r>
              <a:rPr lang="en-GB" dirty="0"/>
              <a:t>Game-specific interface</a:t>
            </a:r>
          </a:p>
          <a:p>
            <a:pPr lvl="1"/>
            <a:r>
              <a:rPr lang="en-GB" dirty="0"/>
              <a:t>Physical Device I/O</a:t>
            </a:r>
          </a:p>
          <a:p>
            <a:pPr lvl="1"/>
            <a:endParaRPr lang="en-GB" dirty="0"/>
          </a:p>
          <a:p>
            <a:r>
              <a:rPr lang="en-GB" dirty="0"/>
              <a:t>Audio</a:t>
            </a:r>
          </a:p>
          <a:p>
            <a:pPr lvl="1"/>
            <a:r>
              <a:rPr lang="en-GB" dirty="0"/>
              <a:t>Playback / Management</a:t>
            </a:r>
          </a:p>
          <a:p>
            <a:pPr lvl="1"/>
            <a:r>
              <a:rPr lang="en-GB" dirty="0"/>
              <a:t>Audio Models</a:t>
            </a:r>
          </a:p>
          <a:p>
            <a:pPr lvl="1"/>
            <a:r>
              <a:rPr lang="en-GB" dirty="0"/>
              <a:t>DSP Effects</a:t>
            </a:r>
          </a:p>
        </p:txBody>
      </p:sp>
    </p:spTree>
    <p:extLst>
      <p:ext uri="{BB962C8B-B14F-4D97-AF65-F5344CB8AC3E}">
        <p14:creationId xmlns:p14="http://schemas.microsoft.com/office/powerpoint/2010/main" val="129875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Low-Level Renderer</a:t>
            </a:r>
          </a:p>
          <a:p>
            <a:pPr lvl="1"/>
            <a:r>
              <a:rPr lang="en-GB" dirty="0"/>
              <a:t>Materials</a:t>
            </a:r>
          </a:p>
          <a:p>
            <a:pPr lvl="1"/>
            <a:r>
              <a:rPr lang="en-GB" dirty="0"/>
              <a:t>Lighting</a:t>
            </a:r>
          </a:p>
          <a:p>
            <a:pPr lvl="1"/>
            <a:r>
              <a:rPr lang="en-GB" dirty="0"/>
              <a:t>Cameras</a:t>
            </a:r>
          </a:p>
          <a:p>
            <a:pPr lvl="1"/>
            <a:r>
              <a:rPr lang="en-GB" dirty="0"/>
              <a:t>Texts &amp; Fonts</a:t>
            </a:r>
          </a:p>
          <a:p>
            <a:pPr lvl="1"/>
            <a:r>
              <a:rPr lang="en-GB" dirty="0"/>
              <a:t>Viewports &amp; Virtual Screens</a:t>
            </a:r>
          </a:p>
          <a:p>
            <a:pPr lvl="1"/>
            <a:r>
              <a:rPr lang="en-GB" dirty="0"/>
              <a:t>Debug Drawing</a:t>
            </a:r>
          </a:p>
          <a:p>
            <a:pPr lvl="1"/>
            <a:r>
              <a:rPr lang="en-GB" dirty="0"/>
              <a:t>Graphics Device Interface</a:t>
            </a:r>
          </a:p>
          <a:p>
            <a:pPr lvl="1"/>
            <a:endParaRPr lang="en-GB" dirty="0"/>
          </a:p>
        </p:txBody>
      </p:sp>
      <p:sp>
        <p:nvSpPr>
          <p:cNvPr id="8" name="Content Placeholder 2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Profiling &amp; Debugging</a:t>
            </a:r>
          </a:p>
          <a:p>
            <a:pPr lvl="1"/>
            <a:r>
              <a:rPr lang="en-GB" dirty="0"/>
              <a:t>Recording and Playback</a:t>
            </a:r>
          </a:p>
          <a:p>
            <a:pPr lvl="1"/>
            <a:r>
              <a:rPr lang="en-GB" dirty="0"/>
              <a:t>Memory &amp; Performance Stats</a:t>
            </a:r>
          </a:p>
          <a:p>
            <a:pPr lvl="1"/>
            <a:r>
              <a:rPr lang="en-GB" dirty="0"/>
              <a:t>In-Game Menus &amp; Console</a:t>
            </a:r>
          </a:p>
          <a:p>
            <a:pPr lvl="1"/>
            <a:endParaRPr lang="en-GB" dirty="0"/>
          </a:p>
          <a:p>
            <a:r>
              <a:rPr lang="en-GB" dirty="0"/>
              <a:t>Scene Management</a:t>
            </a:r>
          </a:p>
          <a:p>
            <a:pPr lvl="1"/>
            <a:r>
              <a:rPr lang="en-GB" dirty="0"/>
              <a:t>Spatial Representation</a:t>
            </a:r>
          </a:p>
          <a:p>
            <a:pPr lvl="1"/>
            <a:r>
              <a:rPr lang="en-GB" dirty="0"/>
              <a:t>Occlusion &amp; PVS</a:t>
            </a:r>
          </a:p>
          <a:p>
            <a:pPr lvl="1"/>
            <a:r>
              <a:rPr lang="en-GB" dirty="0"/>
              <a:t>LOD Systems</a:t>
            </a:r>
          </a:p>
        </p:txBody>
      </p:sp>
    </p:spTree>
    <p:extLst>
      <p:ext uri="{BB962C8B-B14F-4D97-AF65-F5344CB8AC3E}">
        <p14:creationId xmlns:p14="http://schemas.microsoft.com/office/powerpoint/2010/main" val="26369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100" dirty="0"/>
              <a:t>Front End</a:t>
            </a:r>
          </a:p>
          <a:p>
            <a:pPr lvl="1"/>
            <a:r>
              <a:rPr lang="en-GB" sz="2700" dirty="0"/>
              <a:t>Heads-Up Display</a:t>
            </a:r>
          </a:p>
          <a:p>
            <a:pPr lvl="1"/>
            <a:r>
              <a:rPr lang="en-GB" sz="2700" dirty="0"/>
              <a:t>Video playback</a:t>
            </a:r>
          </a:p>
          <a:p>
            <a:pPr lvl="1"/>
            <a:r>
              <a:rPr lang="en-GB" sz="2700" dirty="0"/>
              <a:t>In-Game Cinematics</a:t>
            </a:r>
          </a:p>
          <a:p>
            <a:pPr lvl="1"/>
            <a:r>
              <a:rPr lang="en-GB" sz="2700" dirty="0"/>
              <a:t>In-Game GUI</a:t>
            </a:r>
          </a:p>
          <a:p>
            <a:pPr lvl="1"/>
            <a:r>
              <a:rPr lang="en-GB" sz="2700" dirty="0"/>
              <a:t>In-Game Menus</a:t>
            </a:r>
          </a:p>
          <a:p>
            <a:pPr lvl="1"/>
            <a:r>
              <a:rPr lang="en-GB" sz="2700" dirty="0"/>
              <a:t>Attract Mode</a:t>
            </a:r>
          </a:p>
          <a:p>
            <a:pPr lvl="1"/>
            <a:endParaRPr lang="en-GB" dirty="0"/>
          </a:p>
        </p:txBody>
      </p:sp>
      <p:sp>
        <p:nvSpPr>
          <p:cNvPr id="8" name="Content Placeholder 2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Visual Effects</a:t>
            </a:r>
          </a:p>
          <a:p>
            <a:pPr lvl="1"/>
            <a:r>
              <a:rPr lang="en-GB" sz="1300" dirty="0"/>
              <a:t>Particle Systems</a:t>
            </a:r>
          </a:p>
          <a:p>
            <a:pPr lvl="1"/>
            <a:r>
              <a:rPr lang="en-GB" sz="1300" dirty="0"/>
              <a:t>Post Effects</a:t>
            </a:r>
          </a:p>
          <a:p>
            <a:pPr lvl="1"/>
            <a:r>
              <a:rPr lang="en-GB" sz="1300" dirty="0"/>
              <a:t>Environment Mapping</a:t>
            </a:r>
          </a:p>
          <a:p>
            <a:pPr lvl="1"/>
            <a:r>
              <a:rPr lang="en-GB" sz="1300" dirty="0"/>
              <a:t>Decal Systems</a:t>
            </a:r>
          </a:p>
          <a:p>
            <a:pPr lvl="1"/>
            <a:endParaRPr lang="en-GB" sz="1000" dirty="0"/>
          </a:p>
          <a:p>
            <a:r>
              <a:rPr lang="en-GB" sz="1500" dirty="0"/>
              <a:t>Gameplay Foundations</a:t>
            </a:r>
          </a:p>
          <a:p>
            <a:pPr lvl="1"/>
            <a:r>
              <a:rPr lang="en-GB" sz="1300" dirty="0"/>
              <a:t>Scripting System</a:t>
            </a:r>
          </a:p>
          <a:p>
            <a:pPr lvl="1"/>
            <a:r>
              <a:rPr lang="en-GB" sz="1300" dirty="0"/>
              <a:t>AI</a:t>
            </a:r>
          </a:p>
          <a:p>
            <a:pPr lvl="1"/>
            <a:r>
              <a:rPr lang="en-GB" sz="1300" dirty="0"/>
              <a:t>Event / Messaging System</a:t>
            </a:r>
          </a:p>
          <a:p>
            <a:pPr lvl="1"/>
            <a:r>
              <a:rPr lang="en-GB" sz="1300" dirty="0"/>
              <a:t>World Loading</a:t>
            </a:r>
          </a:p>
        </p:txBody>
      </p:sp>
    </p:spTree>
    <p:extLst>
      <p:ext uri="{BB962C8B-B14F-4D97-AF65-F5344CB8AC3E}">
        <p14:creationId xmlns:p14="http://schemas.microsoft.com/office/powerpoint/2010/main" val="37888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That’s all before we get to the gameplay specific systems…</a:t>
            </a:r>
          </a:p>
          <a:p>
            <a:endParaRPr lang="en-GB" dirty="0"/>
          </a:p>
          <a:p>
            <a:r>
              <a:rPr lang="en-GB" dirty="0"/>
              <a:t>Game-Specific Rendering</a:t>
            </a:r>
          </a:p>
          <a:p>
            <a:r>
              <a:rPr lang="en-GB" dirty="0"/>
              <a:t>Player Mechanics</a:t>
            </a:r>
          </a:p>
          <a:p>
            <a:r>
              <a:rPr lang="en-GB" dirty="0"/>
              <a:t>Game Cameras</a:t>
            </a:r>
          </a:p>
          <a:p>
            <a:r>
              <a:rPr lang="en-GB" dirty="0"/>
              <a:t>AI</a:t>
            </a:r>
          </a:p>
          <a:p>
            <a:r>
              <a:rPr lang="en-GB" dirty="0"/>
              <a:t>Weapons</a:t>
            </a:r>
          </a:p>
          <a:p>
            <a:r>
              <a:rPr lang="en-GB" dirty="0"/>
              <a:t>Puzzles</a:t>
            </a:r>
          </a:p>
          <a:p>
            <a:r>
              <a:rPr lang="en-GB" dirty="0"/>
              <a:t>Vehicles</a:t>
            </a:r>
          </a:p>
          <a:p>
            <a:r>
              <a:rPr lang="en-GB" dirty="0"/>
              <a:t>Power-Ups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37906" y="6307787"/>
            <a:ext cx="5316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Gregory, J. (2009). </a:t>
            </a:r>
            <a:r>
              <a:rPr lang="en-US" sz="1400" i="1" dirty="0"/>
              <a:t>Game engine architecture</a:t>
            </a:r>
            <a:r>
              <a:rPr lang="en-US" sz="1400" dirty="0"/>
              <a:t>. Wellesley, Mass.: A K Peters.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913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-media-cache-ak0.pinimg.com/originals/5c/b6/02/5cb602ffebaa49d5d7c9a112a339614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3" y="0"/>
            <a:ext cx="896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6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e begin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t="8396" r="7336" b="15084"/>
          <a:stretch/>
        </p:blipFill>
        <p:spPr bwMode="auto">
          <a:xfrm>
            <a:off x="0" y="-771895"/>
            <a:ext cx="12192000" cy="808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984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2858</TotalTime>
  <Words>800</Words>
  <Application>Microsoft Office PowerPoint</Application>
  <PresentationFormat>Widescreen</PresentationFormat>
  <Paragraphs>148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What makes a game engine?</vt:lpstr>
      <vt:lpstr>PowerPoint Presentation</vt:lpstr>
      <vt:lpstr>But Mainly…</vt:lpstr>
      <vt:lpstr>AND…</vt:lpstr>
      <vt:lpstr>AND …</vt:lpstr>
      <vt:lpstr>AND …</vt:lpstr>
      <vt:lpstr>AND …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game engine?</dc:title>
  <dc:creator>Chris Janes</dc:creator>
  <cp:lastModifiedBy>Chris Janes</cp:lastModifiedBy>
  <cp:revision>20</cp:revision>
  <dcterms:created xsi:type="dcterms:W3CDTF">2016-09-29T14:51:33Z</dcterms:created>
  <dcterms:modified xsi:type="dcterms:W3CDTF">2017-09-26T07:37:46Z</dcterms:modified>
</cp:coreProperties>
</file>