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80" r:id="rId3"/>
    <p:sldId id="281" r:id="rId4"/>
    <p:sldId id="282" r:id="rId5"/>
    <p:sldId id="289" r:id="rId6"/>
    <p:sldId id="290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09" autoAdjust="0"/>
  </p:normalViewPr>
  <p:slideViewPr>
    <p:cSldViewPr snapToGrid="0" snapToObjects="1">
      <p:cViewPr varScale="1">
        <p:scale>
          <a:sx n="159" d="100"/>
          <a:sy n="159" d="100"/>
        </p:scale>
        <p:origin x="378" y="13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Ebe Merritt" userId="6dea25f3-8500-4d70-bc14-47acc0e1f031" providerId="ADAL" clId="{98837053-608B-42AE-859C-BEA4F1687867}"/>
    <pc:docChg chg="delSld">
      <pc:chgData name="Charles Ebe Merritt" userId="6dea25f3-8500-4d70-bc14-47acc0e1f031" providerId="ADAL" clId="{98837053-608B-42AE-859C-BEA4F1687867}" dt="2023-05-04T14:56:47.376" v="0" actId="2696"/>
      <pc:docMkLst>
        <pc:docMk/>
      </pc:docMkLst>
      <pc:sldChg chg="del">
        <pc:chgData name="Charles Ebe Merritt" userId="6dea25f3-8500-4d70-bc14-47acc0e1f031" providerId="ADAL" clId="{98837053-608B-42AE-859C-BEA4F1687867}" dt="2023-05-04T14:56:47.376" v="0" actId="2696"/>
        <pc:sldMkLst>
          <pc:docMk/>
          <pc:sldMk cId="2903841477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1" y="1984248"/>
            <a:ext cx="5542387" cy="1225296"/>
          </a:xfrm>
        </p:spPr>
        <p:txBody>
          <a:bodyPr/>
          <a:lstStyle/>
          <a:p>
            <a:r>
              <a:rPr lang="en-US" dirty="0"/>
              <a:t>SHERWOOD</a:t>
            </a:r>
            <a:br>
              <a:rPr lang="en-US" dirty="0"/>
            </a:br>
            <a:r>
              <a:rPr lang="en-US" sz="1400" dirty="0"/>
              <a:t>congressional investment visualization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483863"/>
            <a:ext cx="3493008" cy="1225295"/>
          </a:xfrm>
        </p:spPr>
        <p:txBody>
          <a:bodyPr/>
          <a:lstStyle/>
          <a:p>
            <a:r>
              <a:rPr lang="en-US" dirty="0"/>
              <a:t>Chaz Merritt</a:t>
            </a:r>
          </a:p>
          <a:p>
            <a:r>
              <a:rPr lang="en-US" dirty="0"/>
              <a:t>Brennin Heinel</a:t>
            </a:r>
          </a:p>
          <a:p>
            <a:r>
              <a:rPr lang="en-US" dirty="0"/>
              <a:t>Edward Hayashi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Sherwood is all about </a:t>
            </a:r>
            <a:r>
              <a:rPr lang="en-US" b="1" dirty="0"/>
              <a:t>transparency</a:t>
            </a:r>
            <a:r>
              <a:rPr lang="en-US" dirty="0"/>
              <a:t> for elected officials and levelling the playing field between </a:t>
            </a:r>
            <a:r>
              <a:rPr lang="en-US" b="1" dirty="0"/>
              <a:t>us</a:t>
            </a:r>
            <a:r>
              <a:rPr lang="en-US" dirty="0"/>
              <a:t> and </a:t>
            </a:r>
            <a:r>
              <a:rPr lang="en-US" b="1" dirty="0"/>
              <a:t>them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was inspired by recent trends both in government and in financial markets. We’ve seen a great democratization of the stock market with the advent of services like Robinhood, which is where Sherwood gets its name.</a:t>
            </a:r>
          </a:p>
          <a:p>
            <a:endParaRPr lang="en-US" dirty="0"/>
          </a:p>
          <a:p>
            <a:r>
              <a:rPr lang="en-US" dirty="0"/>
              <a:t>We wanted to contribute to that trend by developing a free software that enables creative visualizations that generate real value.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Sherwood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A white feather on a green background&#10;&#10;Description automatically generated">
            <a:extLst>
              <a:ext uri="{FF2B5EF4-FFF2-40B4-BE49-F238E27FC236}">
                <a16:creationId xmlns:a16="http://schemas.microsoft.com/office/drawing/2014/main" id="{1B8BC36A-EACA-4334-729B-297613F8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19" y="579555"/>
            <a:ext cx="2081349" cy="2081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 descr="A cartoon of a fox holding a bow and arrow&#10;&#10;Description automatically generated">
            <a:extLst>
              <a:ext uri="{FF2B5EF4-FFF2-40B4-BE49-F238E27FC236}">
                <a16:creationId xmlns:a16="http://schemas.microsoft.com/office/drawing/2014/main" id="{8F1670FA-1428-E26A-9140-E6EE8024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51" y="4197097"/>
            <a:ext cx="2845084" cy="1895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718303"/>
            <a:ext cx="6457406" cy="1323267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Sherwood collects data from APIs and uses a GUI package called </a:t>
            </a:r>
            <a:r>
              <a:rPr lang="en-US" sz="2400" dirty="0" err="1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TaiPy</a:t>
            </a: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to run Sherwood locally on a web browser. </a:t>
            </a:r>
          </a:p>
        </p:txBody>
      </p:sp>
      <p:pic>
        <p:nvPicPr>
          <p:cNvPr id="5" name="Picture 4" descr="A picture containing design, line, symmetry, art&#10;&#10;Description automatically generated">
            <a:extLst>
              <a:ext uri="{FF2B5EF4-FFF2-40B4-BE49-F238E27FC236}">
                <a16:creationId xmlns:a16="http://schemas.microsoft.com/office/drawing/2014/main" id="{B9C68D19-9348-B855-D13E-F2BF84E3B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57" y="4904885"/>
            <a:ext cx="1392936" cy="1392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A magnifying glass with a magnifying glass in the middle&#10;&#10;Description automatically generated with low confidence">
            <a:extLst>
              <a:ext uri="{FF2B5EF4-FFF2-40B4-BE49-F238E27FC236}">
                <a16:creationId xmlns:a16="http://schemas.microsoft.com/office/drawing/2014/main" id="{23CF459C-C271-4CA5-E9F8-FACD66375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22" y="2717654"/>
            <a:ext cx="2653211" cy="1392936"/>
          </a:xfrm>
          <a:prstGeom prst="rect">
            <a:avLst/>
          </a:prstGeom>
        </p:spPr>
      </p:pic>
      <p:pic>
        <p:nvPicPr>
          <p:cNvPr id="9" name="Picture 8" descr="A picture containing symbol, screenshot, graphics, logo&#10;&#10;Description automatically generated">
            <a:extLst>
              <a:ext uri="{FF2B5EF4-FFF2-40B4-BE49-F238E27FC236}">
                <a16:creationId xmlns:a16="http://schemas.microsoft.com/office/drawing/2014/main" id="{C3877D74-6CD4-A1C2-CF52-B4E39CB74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22" y="265103"/>
            <a:ext cx="2653211" cy="1658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legacy is so rich as honesty.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Shakespeare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9222" y="2615184"/>
            <a:ext cx="768096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today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dirty="0"/>
              <a:t>June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September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November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/>
              <a:t>December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7" y="4745736"/>
            <a:ext cx="1993393" cy="795528"/>
          </a:xfrm>
        </p:spPr>
        <p:txBody>
          <a:bodyPr/>
          <a:lstStyle/>
          <a:p>
            <a:pPr lvl="0"/>
            <a:r>
              <a:rPr lang="en-US" dirty="0"/>
              <a:t>Proof-of-Concept/Prototype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Develop further features and personalize UX with user accounts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Deploy to website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Prototype and backtest “trading strategies” for users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1.0 – Complete product, what next?</a:t>
            </a: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Trading strategies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Analyze data to backtest and develop unique “strategies” for users to follow along with congressional trades.</a:t>
            </a:r>
          </a:p>
          <a:p>
            <a:r>
              <a:rPr lang="en-US" dirty="0"/>
              <a:t>Ex. “Committee synergy strategy” purchase stock when congressional representative makes significant purchase in a stock that’s related to a committee they sit on.</a:t>
            </a:r>
          </a:p>
          <a:p>
            <a:r>
              <a:rPr lang="en-US" dirty="0"/>
              <a:t>Follow along with trades of the most successful politicians.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Financial activism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Highlight trades that have a high likelihood of being cases of insider trading.</a:t>
            </a:r>
          </a:p>
          <a:p>
            <a:r>
              <a:rPr lang="en-US" dirty="0"/>
              <a:t>Compare and contrast trading data with a politician's voting record and public statements.</a:t>
            </a:r>
          </a:p>
          <a:p>
            <a:r>
              <a:rPr lang="en-US" dirty="0"/>
              <a:t>Ex. A congress member makes a significant investment in a firearm manufacturer after signing a bill for gun control.</a:t>
            </a:r>
          </a:p>
          <a:p>
            <a:r>
              <a:rPr lang="en-US" dirty="0"/>
              <a:t>Report card for politicians judging them by their “financial honesty”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Sherwood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{744D43F6-5D59-46E3-BB89-E956B0C11B9B}tf78438558_win32</Template>
  <TotalTime>814</TotalTime>
  <Words>297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Sabon Next LT</vt:lpstr>
      <vt:lpstr>Office Theme</vt:lpstr>
      <vt:lpstr>SHERWOOD congressional investment visualization tool </vt:lpstr>
      <vt:lpstr>Introduction</vt:lpstr>
      <vt:lpstr>How it works</vt:lpstr>
      <vt:lpstr>No legacy is so rich as honesty.</vt:lpstr>
      <vt:lpstr>TIMELINE</vt:lpstr>
      <vt:lpstr>Future features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SHERWOOD congressional investment visualization tool </dc:title>
  <dc:subject/>
  <dc:creator>Charles Ebe Merritt</dc:creator>
  <cp:lastModifiedBy>Charles Ebe Merritt</cp:lastModifiedBy>
  <cp:revision>1</cp:revision>
  <dcterms:created xsi:type="dcterms:W3CDTF">2023-05-04T01:21:59Z</dcterms:created>
  <dcterms:modified xsi:type="dcterms:W3CDTF">2023-05-04T14:56:52Z</dcterms:modified>
</cp:coreProperties>
</file>