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1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318B-5AA0-5B4C-AE33-2B1172442896}" type="datetimeFigureOut">
              <a:rPr lang="en-US" smtClean="0"/>
              <a:t>8/30/12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E41F-502B-A94D-8E46-F6BE95E2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71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318B-5AA0-5B4C-AE33-2B1172442896}" type="datetimeFigureOut">
              <a:rPr lang="en-US" smtClean="0"/>
              <a:t>8/30/12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E41F-502B-A94D-8E46-F6BE95E2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8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318B-5AA0-5B4C-AE33-2B1172442896}" type="datetimeFigureOut">
              <a:rPr lang="en-US" smtClean="0"/>
              <a:t>8/30/12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E41F-502B-A94D-8E46-F6BE95E2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3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318B-5AA0-5B4C-AE33-2B1172442896}" type="datetimeFigureOut">
              <a:rPr lang="en-US" smtClean="0"/>
              <a:t>8/30/12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E41F-502B-A94D-8E46-F6BE95E2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7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318B-5AA0-5B4C-AE33-2B1172442896}" type="datetimeFigureOut">
              <a:rPr lang="en-US" smtClean="0"/>
              <a:t>8/30/12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E41F-502B-A94D-8E46-F6BE95E2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41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318B-5AA0-5B4C-AE33-2B1172442896}" type="datetimeFigureOut">
              <a:rPr lang="en-US" smtClean="0"/>
              <a:t>8/30/12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E41F-502B-A94D-8E46-F6BE95E2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5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318B-5AA0-5B4C-AE33-2B1172442896}" type="datetimeFigureOut">
              <a:rPr lang="en-US" smtClean="0"/>
              <a:t>8/30/12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E41F-502B-A94D-8E46-F6BE95E2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9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318B-5AA0-5B4C-AE33-2B1172442896}" type="datetimeFigureOut">
              <a:rPr lang="en-US" smtClean="0"/>
              <a:t>8/30/12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E41F-502B-A94D-8E46-F6BE95E2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9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318B-5AA0-5B4C-AE33-2B1172442896}" type="datetimeFigureOut">
              <a:rPr lang="en-US" smtClean="0"/>
              <a:t>8/30/12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E41F-502B-A94D-8E46-F6BE95E2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3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318B-5AA0-5B4C-AE33-2B1172442896}" type="datetimeFigureOut">
              <a:rPr lang="en-US" smtClean="0"/>
              <a:t>8/30/12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E41F-502B-A94D-8E46-F6BE95E2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5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318B-5AA0-5B4C-AE33-2B1172442896}" type="datetimeFigureOut">
              <a:rPr lang="en-US" smtClean="0"/>
              <a:t>8/30/12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E41F-502B-A94D-8E46-F6BE95E2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16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5318B-5AA0-5B4C-AE33-2B1172442896}" type="datetimeFigureOut">
              <a:rPr lang="en-US" smtClean="0"/>
              <a:t>8/30/12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1E41F-502B-A94D-8E46-F6BE95E2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4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Arrow Connector 44"/>
          <p:cNvCxnSpPr>
            <a:endCxn id="9" idx="2"/>
          </p:cNvCxnSpPr>
          <p:nvPr/>
        </p:nvCxnSpPr>
        <p:spPr>
          <a:xfrm>
            <a:off x="4337821" y="3321442"/>
            <a:ext cx="1805591" cy="9188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2410634" y="3361458"/>
            <a:ext cx="1831132" cy="88871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0" idx="5"/>
          </p:cNvCxnSpPr>
          <p:nvPr/>
        </p:nvCxnSpPr>
        <p:spPr>
          <a:xfrm flipH="1" flipV="1">
            <a:off x="2508207" y="4342574"/>
            <a:ext cx="1829615" cy="10234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3"/>
          </p:cNvCxnSpPr>
          <p:nvPr/>
        </p:nvCxnSpPr>
        <p:spPr>
          <a:xfrm flipH="1">
            <a:off x="4337822" y="4342574"/>
            <a:ext cx="1849782" cy="102347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1"/>
            <a:endCxn id="7" idx="6"/>
          </p:cNvCxnSpPr>
          <p:nvPr/>
        </p:nvCxnSpPr>
        <p:spPr>
          <a:xfrm flipH="1" flipV="1">
            <a:off x="4493260" y="1356176"/>
            <a:ext cx="1694344" cy="73575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0"/>
          </p:cNvCxnSpPr>
          <p:nvPr/>
        </p:nvCxnSpPr>
        <p:spPr>
          <a:xfrm>
            <a:off x="6275643" y="2194184"/>
            <a:ext cx="18650" cy="19015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391984" y="2232048"/>
            <a:ext cx="18650" cy="19015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4" idx="6"/>
          </p:cNvCxnSpPr>
          <p:nvPr/>
        </p:nvCxnSpPr>
        <p:spPr>
          <a:xfrm flipH="1">
            <a:off x="2552399" y="1370532"/>
            <a:ext cx="1785422" cy="8236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250637" y="2049573"/>
            <a:ext cx="301762" cy="28922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191498" y="3182810"/>
            <a:ext cx="301762" cy="28922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91498" y="5221435"/>
            <a:ext cx="301762" cy="28922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191498" y="1211565"/>
            <a:ext cx="301762" cy="28922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143412" y="2049573"/>
            <a:ext cx="301762" cy="28922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43412" y="4095708"/>
            <a:ext cx="301762" cy="28922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50637" y="4095708"/>
            <a:ext cx="301762" cy="289222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7" idx="4"/>
            <a:endCxn id="5" idx="0"/>
          </p:cNvCxnSpPr>
          <p:nvPr/>
        </p:nvCxnSpPr>
        <p:spPr>
          <a:xfrm>
            <a:off x="4342379" y="1500787"/>
            <a:ext cx="0" cy="16820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5"/>
            <a:endCxn id="5" idx="1"/>
          </p:cNvCxnSpPr>
          <p:nvPr/>
        </p:nvCxnSpPr>
        <p:spPr>
          <a:xfrm>
            <a:off x="2508207" y="2296439"/>
            <a:ext cx="1727483" cy="9287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6"/>
            <a:endCxn id="8" idx="3"/>
          </p:cNvCxnSpPr>
          <p:nvPr/>
        </p:nvCxnSpPr>
        <p:spPr>
          <a:xfrm flipV="1">
            <a:off x="4493260" y="2296439"/>
            <a:ext cx="1694344" cy="10309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" idx="4"/>
          </p:cNvCxnSpPr>
          <p:nvPr/>
        </p:nvCxnSpPr>
        <p:spPr>
          <a:xfrm>
            <a:off x="4342379" y="3472032"/>
            <a:ext cx="0" cy="174940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997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>
            <a:endCxn id="17" idx="2"/>
          </p:cNvCxnSpPr>
          <p:nvPr/>
        </p:nvCxnSpPr>
        <p:spPr>
          <a:xfrm>
            <a:off x="4337821" y="3321442"/>
            <a:ext cx="1805591" cy="9188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2410634" y="3361458"/>
            <a:ext cx="1831132" cy="88871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18" idx="5"/>
          </p:cNvCxnSpPr>
          <p:nvPr/>
        </p:nvCxnSpPr>
        <p:spPr>
          <a:xfrm flipH="1" flipV="1">
            <a:off x="2508207" y="4342574"/>
            <a:ext cx="1829615" cy="10234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3"/>
          </p:cNvCxnSpPr>
          <p:nvPr/>
        </p:nvCxnSpPr>
        <p:spPr>
          <a:xfrm flipH="1">
            <a:off x="4337822" y="4342574"/>
            <a:ext cx="1849782" cy="102347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6" idx="1"/>
            <a:endCxn id="15" idx="6"/>
          </p:cNvCxnSpPr>
          <p:nvPr/>
        </p:nvCxnSpPr>
        <p:spPr>
          <a:xfrm flipH="1" flipV="1">
            <a:off x="4493260" y="1356176"/>
            <a:ext cx="1694344" cy="73575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7" idx="0"/>
          </p:cNvCxnSpPr>
          <p:nvPr/>
        </p:nvCxnSpPr>
        <p:spPr>
          <a:xfrm>
            <a:off x="6275643" y="2194184"/>
            <a:ext cx="18650" cy="19015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391984" y="2232048"/>
            <a:ext cx="18650" cy="19015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2" idx="6"/>
          </p:cNvCxnSpPr>
          <p:nvPr/>
        </p:nvCxnSpPr>
        <p:spPr>
          <a:xfrm flipH="1">
            <a:off x="2552399" y="1370532"/>
            <a:ext cx="1785422" cy="8236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250637" y="2049573"/>
            <a:ext cx="301762" cy="289222"/>
          </a:xfrm>
          <a:prstGeom prst="ellipse">
            <a:avLst/>
          </a:prstGeom>
          <a:solidFill>
            <a:srgbClr val="4F81B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191498" y="3182810"/>
            <a:ext cx="301762" cy="289222"/>
          </a:xfrm>
          <a:prstGeom prst="ellipse">
            <a:avLst/>
          </a:prstGeom>
          <a:solidFill>
            <a:srgbClr val="4F81B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191498" y="5221435"/>
            <a:ext cx="301762" cy="289222"/>
          </a:xfrm>
          <a:prstGeom prst="ellipse">
            <a:avLst/>
          </a:prstGeom>
          <a:solidFill>
            <a:srgbClr val="C0504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91498" y="1211565"/>
            <a:ext cx="301762" cy="289222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143412" y="2049573"/>
            <a:ext cx="301762" cy="28922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143412" y="4095708"/>
            <a:ext cx="301762" cy="289222"/>
          </a:xfrm>
          <a:prstGeom prst="ellipse">
            <a:avLst/>
          </a:prstGeom>
          <a:solidFill>
            <a:srgbClr val="4F81B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250637" y="4095708"/>
            <a:ext cx="301762" cy="289222"/>
          </a:xfrm>
          <a:prstGeom prst="ellipse">
            <a:avLst/>
          </a:prstGeom>
          <a:solidFill>
            <a:srgbClr val="4F81B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5" idx="4"/>
            <a:endCxn id="13" idx="0"/>
          </p:cNvCxnSpPr>
          <p:nvPr/>
        </p:nvCxnSpPr>
        <p:spPr>
          <a:xfrm>
            <a:off x="4342379" y="1500787"/>
            <a:ext cx="0" cy="16820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5"/>
            <a:endCxn id="13" idx="1"/>
          </p:cNvCxnSpPr>
          <p:nvPr/>
        </p:nvCxnSpPr>
        <p:spPr>
          <a:xfrm>
            <a:off x="2508207" y="2296439"/>
            <a:ext cx="1727483" cy="9287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6" idx="3"/>
          </p:cNvCxnSpPr>
          <p:nvPr/>
        </p:nvCxnSpPr>
        <p:spPr>
          <a:xfrm flipV="1">
            <a:off x="4493260" y="2296439"/>
            <a:ext cx="1694344" cy="10309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4"/>
          </p:cNvCxnSpPr>
          <p:nvPr/>
        </p:nvCxnSpPr>
        <p:spPr>
          <a:xfrm>
            <a:off x="4342379" y="3472032"/>
            <a:ext cx="0" cy="174940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062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/>
          <p:cNvCxnSpPr/>
          <p:nvPr/>
        </p:nvCxnSpPr>
        <p:spPr>
          <a:xfrm>
            <a:off x="1066800" y="4483100"/>
            <a:ext cx="0" cy="977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746500" y="4483100"/>
            <a:ext cx="0" cy="977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955800" y="4483100"/>
            <a:ext cx="0" cy="977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86500" y="2108200"/>
            <a:ext cx="0" cy="977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009900" y="2108200"/>
            <a:ext cx="0" cy="977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403600" y="520700"/>
            <a:ext cx="2273300" cy="711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Job Directory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2540000" y="2997200"/>
            <a:ext cx="952500" cy="711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5765800" y="2997200"/>
            <a:ext cx="952500" cy="711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out</a:t>
            </a:r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3086100"/>
            <a:ext cx="1143000" cy="622300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input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7454900" y="3086100"/>
            <a:ext cx="1244600" cy="622300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output</a:t>
            </a:r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774700" y="5295900"/>
            <a:ext cx="520700" cy="533400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0" name="Rounded Rectangle 9"/>
          <p:cNvSpPr/>
          <p:nvPr/>
        </p:nvSpPr>
        <p:spPr>
          <a:xfrm>
            <a:off x="1676400" y="5295900"/>
            <a:ext cx="520700" cy="533400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11" name="Rounded Rectangle 10"/>
          <p:cNvSpPr/>
          <p:nvPr/>
        </p:nvSpPr>
        <p:spPr>
          <a:xfrm>
            <a:off x="3492500" y="5295900"/>
            <a:ext cx="520700" cy="533400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2311400" y="5295900"/>
            <a:ext cx="1092200" cy="533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. . .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1104900" y="2095500"/>
            <a:ext cx="6997700" cy="12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028700" y="4470400"/>
            <a:ext cx="2717800" cy="12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0"/>
          </p:cNvCxnSpPr>
          <p:nvPr/>
        </p:nvCxnSpPr>
        <p:spPr>
          <a:xfrm>
            <a:off x="1104900" y="2108200"/>
            <a:ext cx="0" cy="977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077200" y="2108200"/>
            <a:ext cx="0" cy="977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4" idx="2"/>
          </p:cNvCxnSpPr>
          <p:nvPr/>
        </p:nvCxnSpPr>
        <p:spPr>
          <a:xfrm>
            <a:off x="4540250" y="1231900"/>
            <a:ext cx="0" cy="8763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2"/>
          </p:cNvCxnSpPr>
          <p:nvPr/>
        </p:nvCxnSpPr>
        <p:spPr>
          <a:xfrm flipH="1">
            <a:off x="3009900" y="3708400"/>
            <a:ext cx="6350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397500" y="4495800"/>
            <a:ext cx="0" cy="977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077200" y="4495800"/>
            <a:ext cx="0" cy="977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286500" y="4495800"/>
            <a:ext cx="0" cy="977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5105400" y="5308600"/>
            <a:ext cx="520700" cy="533400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4" name="Rounded Rectangle 43"/>
          <p:cNvSpPr/>
          <p:nvPr/>
        </p:nvSpPr>
        <p:spPr>
          <a:xfrm>
            <a:off x="6007100" y="5308600"/>
            <a:ext cx="520700" cy="533400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45" name="Rounded Rectangle 44"/>
          <p:cNvSpPr/>
          <p:nvPr/>
        </p:nvSpPr>
        <p:spPr>
          <a:xfrm>
            <a:off x="7823200" y="5308600"/>
            <a:ext cx="520700" cy="533400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</a:t>
            </a:r>
            <a:endParaRPr lang="en-US" sz="2800" dirty="0"/>
          </a:p>
        </p:txBody>
      </p:sp>
      <p:sp>
        <p:nvSpPr>
          <p:cNvPr id="46" name="Rectangle 45"/>
          <p:cNvSpPr/>
          <p:nvPr/>
        </p:nvSpPr>
        <p:spPr>
          <a:xfrm>
            <a:off x="6642100" y="5308600"/>
            <a:ext cx="1092200" cy="533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. . .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5359400" y="4483100"/>
            <a:ext cx="2717800" cy="12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6280150" y="3733800"/>
            <a:ext cx="6350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615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18</Words>
  <Application>Microsoft Macintosh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University of California, Santa Barbara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Cappello</dc:creator>
  <cp:lastModifiedBy>Peter Cappello</cp:lastModifiedBy>
  <cp:revision>9</cp:revision>
  <dcterms:created xsi:type="dcterms:W3CDTF">2012-08-22T19:18:38Z</dcterms:created>
  <dcterms:modified xsi:type="dcterms:W3CDTF">2012-08-30T15:55:40Z</dcterms:modified>
</cp:coreProperties>
</file>