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</p:sldMasterIdLst>
  <p:notesMasterIdLst>
    <p:notesMasterId r:id="rId6"/>
  </p:notesMasterIdLst>
  <p:sldIdLst>
    <p:sldId id="316" r:id="rId5"/>
  </p:sldIdLst>
  <p:sldSz cx="10691813" cy="7559675"/>
  <p:notesSz cx="6797675" cy="9928225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11" userDrawn="1">
          <p15:clr>
            <a:srgbClr val="A4A3A4"/>
          </p15:clr>
        </p15:guide>
        <p15:guide id="2" pos="3368" userDrawn="1">
          <p15:clr>
            <a:srgbClr val="A4A3A4"/>
          </p15:clr>
        </p15:guide>
        <p15:guide id="3" pos="337" userDrawn="1">
          <p15:clr>
            <a:srgbClr val="9AA0A6"/>
          </p15:clr>
        </p15:guide>
        <p15:guide id="4" orient="horz" pos="406" userDrawn="1">
          <p15:clr>
            <a:srgbClr val="9AA0A6"/>
          </p15:clr>
        </p15:guide>
        <p15:guide id="5" pos="6398" userDrawn="1">
          <p15:clr>
            <a:srgbClr val="A4A3A4"/>
          </p15:clr>
        </p15:guide>
        <p15:guide id="6" pos="2357" userDrawn="1">
          <p15:clr>
            <a:srgbClr val="9AA0A6"/>
          </p15:clr>
        </p15:guide>
        <p15:guide id="7" pos="1347" userDrawn="1">
          <p15:clr>
            <a:srgbClr val="9AA0A6"/>
          </p15:clr>
        </p15:guide>
        <p15:guide id="8" pos="4378" userDrawn="1">
          <p15:clr>
            <a:srgbClr val="9AA0A6"/>
          </p15:clr>
        </p15:guide>
        <p15:guide id="9" pos="5388" userDrawn="1">
          <p15:clr>
            <a:srgbClr val="9AA0A6"/>
          </p15:clr>
        </p15:guide>
        <p15:guide id="10" orient="horz" pos="4321" userDrawn="1">
          <p15:clr>
            <a:srgbClr val="9AA0A6"/>
          </p15:clr>
        </p15:guide>
        <p15:guide id="11" orient="horz" pos="3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5FF"/>
    <a:srgbClr val="232829"/>
    <a:srgbClr val="DBDBDB"/>
    <a:srgbClr val="0000C9"/>
    <a:srgbClr val="E89AAD"/>
    <a:srgbClr val="5C0015"/>
    <a:srgbClr val="E6E6E6"/>
    <a:srgbClr val="00004E"/>
    <a:srgbClr val="7E5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F73FFF-C257-4BDE-9E98-F59AD3ED071A}" v="208" dt="2022-05-24T10:20:35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8" autoAdjust="0"/>
    <p:restoredTop sz="94712"/>
  </p:normalViewPr>
  <p:slideViewPr>
    <p:cSldViewPr snapToGrid="0">
      <p:cViewPr varScale="1">
        <p:scale>
          <a:sx n="113" d="100"/>
          <a:sy n="113" d="100"/>
        </p:scale>
        <p:origin x="1488" y="96"/>
      </p:cViewPr>
      <p:guideLst>
        <p:guide orient="horz" pos="1711"/>
        <p:guide pos="3368"/>
        <p:guide pos="337"/>
        <p:guide orient="horz" pos="406"/>
        <p:guide pos="6398"/>
        <p:guide pos="2357"/>
        <p:guide pos="1347"/>
        <p:guide pos="4378"/>
        <p:guide pos="5388"/>
        <p:guide orient="horz" pos="4321"/>
        <p:guide orient="horz" pos="3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ttens, Charles" userId="742a40d9-79c8-4fa3-b188-717ebf8b9cff" providerId="ADAL" clId="{DCF73FFF-C257-4BDE-9E98-F59AD3ED071A}"/>
    <pc:docChg chg="undo redo custSel addSld delSld modSld sldOrd modMainMaster modNotesMaster">
      <pc:chgData name="Nuttens, Charles" userId="742a40d9-79c8-4fa3-b188-717ebf8b9cff" providerId="ADAL" clId="{DCF73FFF-C257-4BDE-9E98-F59AD3ED071A}" dt="2022-06-08T09:38:59.607" v="4447" actId="20577"/>
      <pc:docMkLst>
        <pc:docMk/>
      </pc:docMkLst>
      <pc:sldChg chg="addSp delSp modSp del mod">
        <pc:chgData name="Nuttens, Charles" userId="742a40d9-79c8-4fa3-b188-717ebf8b9cff" providerId="ADAL" clId="{DCF73FFF-C257-4BDE-9E98-F59AD3ED071A}" dt="2022-05-18T07:32:59.672" v="1694" actId="47"/>
        <pc:sldMkLst>
          <pc:docMk/>
          <pc:sldMk cId="3650182660" sldId="308"/>
        </pc:sldMkLst>
        <pc:spChg chg="add del mod">
          <ac:chgData name="Nuttens, Charles" userId="742a40d9-79c8-4fa3-b188-717ebf8b9cff" providerId="ADAL" clId="{DCF73FFF-C257-4BDE-9E98-F59AD3ED071A}" dt="2022-05-17T14:49:12.041" v="526" actId="478"/>
          <ac:spMkLst>
            <pc:docMk/>
            <pc:sldMk cId="3650182660" sldId="308"/>
            <ac:spMk id="3" creationId="{891536C0-159F-0E48-94A6-5B9434C6DE18}"/>
          </ac:spMkLst>
        </pc:spChg>
        <pc:spChg chg="add del mod">
          <ac:chgData name="Nuttens, Charles" userId="742a40d9-79c8-4fa3-b188-717ebf8b9cff" providerId="ADAL" clId="{DCF73FFF-C257-4BDE-9E98-F59AD3ED071A}" dt="2022-05-17T14:49:12.041" v="526" actId="478"/>
          <ac:spMkLst>
            <pc:docMk/>
            <pc:sldMk cId="3650182660" sldId="308"/>
            <ac:spMk id="4" creationId="{E49BC560-129C-47DA-BA22-8F37981DE7A6}"/>
          </ac:spMkLst>
        </pc:spChg>
        <pc:spChg chg="add del mod">
          <ac:chgData name="Nuttens, Charles" userId="742a40d9-79c8-4fa3-b188-717ebf8b9cff" providerId="ADAL" clId="{DCF73FFF-C257-4BDE-9E98-F59AD3ED071A}" dt="2022-05-17T14:46:38.842" v="493" actId="404"/>
          <ac:spMkLst>
            <pc:docMk/>
            <pc:sldMk cId="3650182660" sldId="308"/>
            <ac:spMk id="5" creationId="{58A8E9A2-CDB7-4C2B-B1E9-57C098E92FBA}"/>
          </ac:spMkLst>
        </pc:spChg>
        <pc:spChg chg="add del mod">
          <ac:chgData name="Nuttens, Charles" userId="742a40d9-79c8-4fa3-b188-717ebf8b9cff" providerId="ADAL" clId="{DCF73FFF-C257-4BDE-9E98-F59AD3ED071A}" dt="2022-05-17T14:44:16.861" v="454" actId="478"/>
          <ac:spMkLst>
            <pc:docMk/>
            <pc:sldMk cId="3650182660" sldId="308"/>
            <ac:spMk id="6" creationId="{C3A56C02-5F2E-478F-ABD0-C8ABAD3BDEB3}"/>
          </ac:spMkLst>
        </pc:spChg>
        <pc:spChg chg="add del mod">
          <ac:chgData name="Nuttens, Charles" userId="742a40d9-79c8-4fa3-b188-717ebf8b9cff" providerId="ADAL" clId="{DCF73FFF-C257-4BDE-9E98-F59AD3ED071A}" dt="2022-05-17T14:49:12.041" v="526" actId="478"/>
          <ac:spMkLst>
            <pc:docMk/>
            <pc:sldMk cId="3650182660" sldId="308"/>
            <ac:spMk id="9" creationId="{30B86CAB-6218-4769-AAE9-E4C4F848BC4D}"/>
          </ac:spMkLst>
        </pc:spChg>
        <pc:spChg chg="add mod">
          <ac:chgData name="Nuttens, Charles" userId="742a40d9-79c8-4fa3-b188-717ebf8b9cff" providerId="ADAL" clId="{DCF73FFF-C257-4BDE-9E98-F59AD3ED071A}" dt="2022-05-17T14:46:38.842" v="493" actId="404"/>
          <ac:spMkLst>
            <pc:docMk/>
            <pc:sldMk cId="3650182660" sldId="308"/>
            <ac:spMk id="10" creationId="{27B19841-076E-46E7-8696-D4FE9048A9D2}"/>
          </ac:spMkLst>
        </pc:spChg>
        <pc:spChg chg="add mod">
          <ac:chgData name="Nuttens, Charles" userId="742a40d9-79c8-4fa3-b188-717ebf8b9cff" providerId="ADAL" clId="{DCF73FFF-C257-4BDE-9E98-F59AD3ED071A}" dt="2022-05-17T14:46:38.842" v="493" actId="404"/>
          <ac:spMkLst>
            <pc:docMk/>
            <pc:sldMk cId="3650182660" sldId="308"/>
            <ac:spMk id="11" creationId="{FC1DC375-8C3A-4DFE-863E-C82252F735ED}"/>
          </ac:spMkLst>
        </pc:spChg>
        <pc:spChg chg="add mod">
          <ac:chgData name="Nuttens, Charles" userId="742a40d9-79c8-4fa3-b188-717ebf8b9cff" providerId="ADAL" clId="{DCF73FFF-C257-4BDE-9E98-F59AD3ED071A}" dt="2022-05-17T14:46:42.176" v="494" actId="404"/>
          <ac:spMkLst>
            <pc:docMk/>
            <pc:sldMk cId="3650182660" sldId="308"/>
            <ac:spMk id="12" creationId="{DB22ED5A-B1D7-49C3-9EBB-620550377899}"/>
          </ac:spMkLst>
        </pc:spChg>
        <pc:spChg chg="add del mod">
          <ac:chgData name="Nuttens, Charles" userId="742a40d9-79c8-4fa3-b188-717ebf8b9cff" providerId="ADAL" clId="{DCF73FFF-C257-4BDE-9E98-F59AD3ED071A}" dt="2022-05-17T14:44:20.865" v="456" actId="478"/>
          <ac:spMkLst>
            <pc:docMk/>
            <pc:sldMk cId="3650182660" sldId="308"/>
            <ac:spMk id="14" creationId="{20A9B18E-FDA1-4174-9D16-2C34976E6398}"/>
          </ac:spMkLst>
        </pc:spChg>
        <pc:spChg chg="add del mod">
          <ac:chgData name="Nuttens, Charles" userId="742a40d9-79c8-4fa3-b188-717ebf8b9cff" providerId="ADAL" clId="{DCF73FFF-C257-4BDE-9E98-F59AD3ED071A}" dt="2022-05-17T14:49:13.206" v="527" actId="478"/>
          <ac:spMkLst>
            <pc:docMk/>
            <pc:sldMk cId="3650182660" sldId="308"/>
            <ac:spMk id="16" creationId="{C9811B47-325D-480E-9A29-0E751D91239A}"/>
          </ac:spMkLst>
        </pc:spChg>
        <pc:picChg chg="add mod">
          <ac:chgData name="Nuttens, Charles" userId="742a40d9-79c8-4fa3-b188-717ebf8b9cff" providerId="ADAL" clId="{DCF73FFF-C257-4BDE-9E98-F59AD3ED071A}" dt="2022-05-17T13:48:56.230" v="198" actId="1076"/>
          <ac:picMkLst>
            <pc:docMk/>
            <pc:sldMk cId="3650182660" sldId="308"/>
            <ac:picMk id="8" creationId="{EE8A6264-7B9A-46DD-A6FA-2F5B07CFFADD}"/>
          </ac:picMkLst>
        </pc:picChg>
      </pc:sldChg>
      <pc:sldChg chg="addSp delSp modSp add del mod ord">
        <pc:chgData name="Nuttens, Charles" userId="742a40d9-79c8-4fa3-b188-717ebf8b9cff" providerId="ADAL" clId="{DCF73FFF-C257-4BDE-9E98-F59AD3ED071A}" dt="2022-05-17T15:46:13.363" v="985" actId="47"/>
        <pc:sldMkLst>
          <pc:docMk/>
          <pc:sldMk cId="2512275823" sldId="309"/>
        </pc:sldMkLst>
        <pc:spChg chg="mod">
          <ac:chgData name="Nuttens, Charles" userId="742a40d9-79c8-4fa3-b188-717ebf8b9cff" providerId="ADAL" clId="{DCF73FFF-C257-4BDE-9E98-F59AD3ED071A}" dt="2022-05-17T14:46:11.134" v="476" actId="255"/>
          <ac:spMkLst>
            <pc:docMk/>
            <pc:sldMk cId="2512275823" sldId="309"/>
            <ac:spMk id="3" creationId="{891536C0-159F-0E48-94A6-5B9434C6DE18}"/>
          </ac:spMkLst>
        </pc:spChg>
        <pc:spChg chg="mod">
          <ac:chgData name="Nuttens, Charles" userId="742a40d9-79c8-4fa3-b188-717ebf8b9cff" providerId="ADAL" clId="{DCF73FFF-C257-4BDE-9E98-F59AD3ED071A}" dt="2022-05-17T14:47:28.914" v="502" actId="115"/>
          <ac:spMkLst>
            <pc:docMk/>
            <pc:sldMk cId="2512275823" sldId="309"/>
            <ac:spMk id="4" creationId="{E49BC560-129C-47DA-BA22-8F37981DE7A6}"/>
          </ac:spMkLst>
        </pc:spChg>
        <pc:spChg chg="del">
          <ac:chgData name="Nuttens, Charles" userId="742a40d9-79c8-4fa3-b188-717ebf8b9cff" providerId="ADAL" clId="{DCF73FFF-C257-4BDE-9E98-F59AD3ED071A}" dt="2022-05-17T14:33:41.868" v="347" actId="478"/>
          <ac:spMkLst>
            <pc:docMk/>
            <pc:sldMk cId="2512275823" sldId="309"/>
            <ac:spMk id="5" creationId="{58A8E9A2-CDB7-4C2B-B1E9-57C098E92FBA}"/>
          </ac:spMkLst>
        </pc:spChg>
        <pc:spChg chg="mod">
          <ac:chgData name="Nuttens, Charles" userId="742a40d9-79c8-4fa3-b188-717ebf8b9cff" providerId="ADAL" clId="{DCF73FFF-C257-4BDE-9E98-F59AD3ED071A}" dt="2022-05-17T15:23:34.257" v="668" actId="14100"/>
          <ac:spMkLst>
            <pc:docMk/>
            <pc:sldMk cId="2512275823" sldId="309"/>
            <ac:spMk id="6" creationId="{C3A56C02-5F2E-478F-ABD0-C8ABAD3BDEB3}"/>
          </ac:spMkLst>
        </pc:spChg>
        <pc:spChg chg="mod">
          <ac:chgData name="Nuttens, Charles" userId="742a40d9-79c8-4fa3-b188-717ebf8b9cff" providerId="ADAL" clId="{DCF73FFF-C257-4BDE-9E98-F59AD3ED071A}" dt="2022-05-17T14:47:56.317" v="506" actId="404"/>
          <ac:spMkLst>
            <pc:docMk/>
            <pc:sldMk cId="2512275823" sldId="309"/>
            <ac:spMk id="9" creationId="{30B86CAB-6218-4769-AAE9-E4C4F848BC4D}"/>
          </ac:spMkLst>
        </pc:spChg>
        <pc:spChg chg="del mod">
          <ac:chgData name="Nuttens, Charles" userId="742a40d9-79c8-4fa3-b188-717ebf8b9cff" providerId="ADAL" clId="{DCF73FFF-C257-4BDE-9E98-F59AD3ED071A}" dt="2022-05-17T14:44:11.777" v="451" actId="21"/>
          <ac:spMkLst>
            <pc:docMk/>
            <pc:sldMk cId="2512275823" sldId="309"/>
            <ac:spMk id="10" creationId="{27B19841-076E-46E7-8696-D4FE9048A9D2}"/>
          </ac:spMkLst>
        </pc:spChg>
        <pc:spChg chg="add del mod">
          <ac:chgData name="Nuttens, Charles" userId="742a40d9-79c8-4fa3-b188-717ebf8b9cff" providerId="ADAL" clId="{DCF73FFF-C257-4BDE-9E98-F59AD3ED071A}" dt="2022-05-17T14:44:11.777" v="451" actId="21"/>
          <ac:spMkLst>
            <pc:docMk/>
            <pc:sldMk cId="2512275823" sldId="309"/>
            <ac:spMk id="11" creationId="{800EFF4B-3291-435B-8903-31352D30D6BE}"/>
          </ac:spMkLst>
        </pc:spChg>
        <pc:spChg chg="add del mod">
          <ac:chgData name="Nuttens, Charles" userId="742a40d9-79c8-4fa3-b188-717ebf8b9cff" providerId="ADAL" clId="{DCF73FFF-C257-4BDE-9E98-F59AD3ED071A}" dt="2022-05-17T15:22:30.347" v="627" actId="478"/>
          <ac:spMkLst>
            <pc:docMk/>
            <pc:sldMk cId="2512275823" sldId="309"/>
            <ac:spMk id="15" creationId="{EFE55B6A-EA75-4740-B7BA-13304915C8EA}"/>
          </ac:spMkLst>
        </pc:spChg>
        <pc:spChg chg="add del mod">
          <ac:chgData name="Nuttens, Charles" userId="742a40d9-79c8-4fa3-b188-717ebf8b9cff" providerId="ADAL" clId="{DCF73FFF-C257-4BDE-9E98-F59AD3ED071A}" dt="2022-05-17T15:22:18.339" v="626" actId="478"/>
          <ac:spMkLst>
            <pc:docMk/>
            <pc:sldMk cId="2512275823" sldId="309"/>
            <ac:spMk id="16" creationId="{883ADF74-D10E-4753-A392-7A5450ABFD66}"/>
          </ac:spMkLst>
        </pc:spChg>
        <pc:spChg chg="add mod">
          <ac:chgData name="Nuttens, Charles" userId="742a40d9-79c8-4fa3-b188-717ebf8b9cff" providerId="ADAL" clId="{DCF73FFF-C257-4BDE-9E98-F59AD3ED071A}" dt="2022-05-17T15:45:00.192" v="948" actId="14100"/>
          <ac:spMkLst>
            <pc:docMk/>
            <pc:sldMk cId="2512275823" sldId="309"/>
            <ac:spMk id="18" creationId="{D17B058F-E1D9-4DB7-B98D-51655E914A53}"/>
          </ac:spMkLst>
        </pc:spChg>
        <pc:spChg chg="add mod">
          <ac:chgData name="Nuttens, Charles" userId="742a40d9-79c8-4fa3-b188-717ebf8b9cff" providerId="ADAL" clId="{DCF73FFF-C257-4BDE-9E98-F59AD3ED071A}" dt="2022-05-17T15:45:02.476" v="949" actId="14100"/>
          <ac:spMkLst>
            <pc:docMk/>
            <pc:sldMk cId="2512275823" sldId="309"/>
            <ac:spMk id="19" creationId="{78AFD7D8-1086-4D9E-8210-95B9D846F36B}"/>
          </ac:spMkLst>
        </pc:spChg>
        <pc:spChg chg="add del mod">
          <ac:chgData name="Nuttens, Charles" userId="742a40d9-79c8-4fa3-b188-717ebf8b9cff" providerId="ADAL" clId="{DCF73FFF-C257-4BDE-9E98-F59AD3ED071A}" dt="2022-05-17T15:25:24.180" v="697" actId="478"/>
          <ac:spMkLst>
            <pc:docMk/>
            <pc:sldMk cId="2512275823" sldId="309"/>
            <ac:spMk id="20" creationId="{B782AAB0-F1EC-417F-9DBC-3F3218C962C5}"/>
          </ac:spMkLst>
        </pc:spChg>
        <pc:spChg chg="add del mod">
          <ac:chgData name="Nuttens, Charles" userId="742a40d9-79c8-4fa3-b188-717ebf8b9cff" providerId="ADAL" clId="{DCF73FFF-C257-4BDE-9E98-F59AD3ED071A}" dt="2022-05-17T15:24:15.882" v="682" actId="478"/>
          <ac:spMkLst>
            <pc:docMk/>
            <pc:sldMk cId="2512275823" sldId="309"/>
            <ac:spMk id="21" creationId="{7F43F38C-4D03-4E1E-98C5-427E440A0BDD}"/>
          </ac:spMkLst>
        </pc:spChg>
        <pc:spChg chg="add mod">
          <ac:chgData name="Nuttens, Charles" userId="742a40d9-79c8-4fa3-b188-717ebf8b9cff" providerId="ADAL" clId="{DCF73FFF-C257-4BDE-9E98-F59AD3ED071A}" dt="2022-05-17T15:11:57.771" v="586" actId="207"/>
          <ac:spMkLst>
            <pc:docMk/>
            <pc:sldMk cId="2512275823" sldId="309"/>
            <ac:spMk id="22" creationId="{BD7E9EC5-5154-4EAC-B5F8-73EB05529199}"/>
          </ac:spMkLst>
        </pc:spChg>
        <pc:spChg chg="add del mod">
          <ac:chgData name="Nuttens, Charles" userId="742a40d9-79c8-4fa3-b188-717ebf8b9cff" providerId="ADAL" clId="{DCF73FFF-C257-4BDE-9E98-F59AD3ED071A}" dt="2022-05-17T15:22:59.659" v="651" actId="478"/>
          <ac:spMkLst>
            <pc:docMk/>
            <pc:sldMk cId="2512275823" sldId="309"/>
            <ac:spMk id="23" creationId="{93253D7B-C58A-4DC0-82C7-13DBCB88ABD8}"/>
          </ac:spMkLst>
        </pc:spChg>
        <pc:spChg chg="add mod ord">
          <ac:chgData name="Nuttens, Charles" userId="742a40d9-79c8-4fa3-b188-717ebf8b9cff" providerId="ADAL" clId="{DCF73FFF-C257-4BDE-9E98-F59AD3ED071A}" dt="2022-05-17T15:45:10.299" v="951" actId="14100"/>
          <ac:spMkLst>
            <pc:docMk/>
            <pc:sldMk cId="2512275823" sldId="309"/>
            <ac:spMk id="27" creationId="{B7737075-708E-485B-AD37-05B3C227A9D2}"/>
          </ac:spMkLst>
        </pc:spChg>
        <pc:spChg chg="add mod ord">
          <ac:chgData name="Nuttens, Charles" userId="742a40d9-79c8-4fa3-b188-717ebf8b9cff" providerId="ADAL" clId="{DCF73FFF-C257-4BDE-9E98-F59AD3ED071A}" dt="2022-05-17T15:45:12.869" v="952" actId="14100"/>
          <ac:spMkLst>
            <pc:docMk/>
            <pc:sldMk cId="2512275823" sldId="309"/>
            <ac:spMk id="28" creationId="{23704198-012C-46C8-943B-E4D40AE3F640}"/>
          </ac:spMkLst>
        </pc:spChg>
        <pc:spChg chg="add mod">
          <ac:chgData name="Nuttens, Charles" userId="742a40d9-79c8-4fa3-b188-717ebf8b9cff" providerId="ADAL" clId="{DCF73FFF-C257-4BDE-9E98-F59AD3ED071A}" dt="2022-05-17T15:25:28.816" v="698" actId="1076"/>
          <ac:spMkLst>
            <pc:docMk/>
            <pc:sldMk cId="2512275823" sldId="309"/>
            <ac:spMk id="29" creationId="{CB6A456B-E2AC-4396-BA3F-EC0FE7C7AE8D}"/>
          </ac:spMkLst>
        </pc:spChg>
        <pc:spChg chg="add mod">
          <ac:chgData name="Nuttens, Charles" userId="742a40d9-79c8-4fa3-b188-717ebf8b9cff" providerId="ADAL" clId="{DCF73FFF-C257-4BDE-9E98-F59AD3ED071A}" dt="2022-05-17T15:24:18.534" v="683" actId="1076"/>
          <ac:spMkLst>
            <pc:docMk/>
            <pc:sldMk cId="2512275823" sldId="309"/>
            <ac:spMk id="30" creationId="{1DDB9618-52AC-4F79-BB94-96E8C92F7734}"/>
          </ac:spMkLst>
        </pc:spChg>
        <pc:picChg chg="add del mod">
          <ac:chgData name="Nuttens, Charles" userId="742a40d9-79c8-4fa3-b188-717ebf8b9cff" providerId="ADAL" clId="{DCF73FFF-C257-4BDE-9E98-F59AD3ED071A}" dt="2022-05-17T15:10:21.380" v="579" actId="478"/>
          <ac:picMkLst>
            <pc:docMk/>
            <pc:sldMk cId="2512275823" sldId="309"/>
            <ac:picMk id="7" creationId="{3EE33BD9-CE23-4BF8-B0FB-625B281E1FCD}"/>
          </ac:picMkLst>
        </pc:picChg>
        <pc:picChg chg="add mod ord">
          <ac:chgData name="Nuttens, Charles" userId="742a40d9-79c8-4fa3-b188-717ebf8b9cff" providerId="ADAL" clId="{DCF73FFF-C257-4BDE-9E98-F59AD3ED071A}" dt="2022-05-17T15:23:39.712" v="669" actId="1076"/>
          <ac:picMkLst>
            <pc:docMk/>
            <pc:sldMk cId="2512275823" sldId="309"/>
            <ac:picMk id="26" creationId="{CB6B512B-AFA0-4210-8A8E-6C17551DD276}"/>
          </ac:picMkLst>
        </pc:picChg>
        <pc:picChg chg="add del mod">
          <ac:chgData name="Nuttens, Charles" userId="742a40d9-79c8-4fa3-b188-717ebf8b9cff" providerId="ADAL" clId="{DCF73FFF-C257-4BDE-9E98-F59AD3ED071A}" dt="2022-05-17T15:37:52.815" v="812"/>
          <ac:picMkLst>
            <pc:docMk/>
            <pc:sldMk cId="2512275823" sldId="309"/>
            <ac:picMk id="32" creationId="{B023A57A-D308-4665-9F26-AD39972BE39C}"/>
          </ac:picMkLst>
        </pc:picChg>
        <pc:cxnChg chg="add mod ord">
          <ac:chgData name="Nuttens, Charles" userId="742a40d9-79c8-4fa3-b188-717ebf8b9cff" providerId="ADAL" clId="{DCF73FFF-C257-4BDE-9E98-F59AD3ED071A}" dt="2022-05-17T15:25:18.033" v="696" actId="14100"/>
          <ac:cxnSpMkLst>
            <pc:docMk/>
            <pc:sldMk cId="2512275823" sldId="309"/>
            <ac:cxnSpMk id="13" creationId="{AE74FA8A-55F8-45AA-9593-6577E1294503}"/>
          </ac:cxnSpMkLst>
        </pc:cxnChg>
      </pc:sldChg>
      <pc:sldChg chg="addSp delSp modSp add del mod ord">
        <pc:chgData name="Nuttens, Charles" userId="742a40d9-79c8-4fa3-b188-717ebf8b9cff" providerId="ADAL" clId="{DCF73FFF-C257-4BDE-9E98-F59AD3ED071A}" dt="2022-05-18T12:41:45.056" v="2227" actId="47"/>
        <pc:sldMkLst>
          <pc:docMk/>
          <pc:sldMk cId="2175196549" sldId="310"/>
        </pc:sldMkLst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3" creationId="{891536C0-159F-0E48-94A6-5B9434C6DE18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4" creationId="{E49BC560-129C-47DA-BA22-8F37981DE7A6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5" creationId="{58A8E9A2-CDB7-4C2B-B1E9-57C098E92FBA}"/>
          </ac:spMkLst>
        </pc:spChg>
        <pc:spChg chg="add del mod">
          <ac:chgData name="Nuttens, Charles" userId="742a40d9-79c8-4fa3-b188-717ebf8b9cff" providerId="ADAL" clId="{DCF73FFF-C257-4BDE-9E98-F59AD3ED071A}" dt="2022-05-17T14:49:18.989" v="529" actId="478"/>
          <ac:spMkLst>
            <pc:docMk/>
            <pc:sldMk cId="2175196549" sldId="310"/>
            <ac:spMk id="6" creationId="{E43FE997-80DE-4DDC-BBA1-C59807776A5A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9" creationId="{30B86CAB-6218-4769-AAE9-E4C4F848BC4D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10" creationId="{27B19841-076E-46E7-8696-D4FE9048A9D2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11" creationId="{FC1DC375-8C3A-4DFE-863E-C82252F735ED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12" creationId="{DB22ED5A-B1D7-49C3-9EBB-620550377899}"/>
          </ac:spMkLst>
        </pc:spChg>
        <pc:spChg chg="add mod">
          <ac:chgData name="Nuttens, Charles" userId="742a40d9-79c8-4fa3-b188-717ebf8b9cff" providerId="ADAL" clId="{DCF73FFF-C257-4BDE-9E98-F59AD3ED071A}" dt="2022-05-17T16:26:03.654" v="1637" actId="207"/>
          <ac:spMkLst>
            <pc:docMk/>
            <pc:sldMk cId="2175196549" sldId="310"/>
            <ac:spMk id="13" creationId="{A6DD06F9-7181-498D-9E7B-330D95D8DB4B}"/>
          </ac:spMkLst>
        </pc:spChg>
        <pc:picChg chg="add del mod">
          <ac:chgData name="Nuttens, Charles" userId="742a40d9-79c8-4fa3-b188-717ebf8b9cff" providerId="ADAL" clId="{DCF73FFF-C257-4BDE-9E98-F59AD3ED071A}" dt="2022-05-17T15:08:14.035" v="563" actId="478"/>
          <ac:picMkLst>
            <pc:docMk/>
            <pc:sldMk cId="2175196549" sldId="310"/>
            <ac:picMk id="14" creationId="{141DCA06-4E20-4015-9241-8764E740C7AC}"/>
          </ac:picMkLst>
        </pc:picChg>
        <pc:picChg chg="add del mod">
          <ac:chgData name="Nuttens, Charles" userId="742a40d9-79c8-4fa3-b188-717ebf8b9cff" providerId="ADAL" clId="{DCF73FFF-C257-4BDE-9E98-F59AD3ED071A}" dt="2022-05-17T15:08:17.713" v="567" actId="478"/>
          <ac:picMkLst>
            <pc:docMk/>
            <pc:sldMk cId="2175196549" sldId="310"/>
            <ac:picMk id="15" creationId="{37A14E96-015F-42BB-9955-6C35DB9A29E0}"/>
          </ac:picMkLst>
        </pc:picChg>
        <pc:picChg chg="add del mod">
          <ac:chgData name="Nuttens, Charles" userId="742a40d9-79c8-4fa3-b188-717ebf8b9cff" providerId="ADAL" clId="{DCF73FFF-C257-4BDE-9E98-F59AD3ED071A}" dt="2022-05-17T15:08:17.357" v="566" actId="478"/>
          <ac:picMkLst>
            <pc:docMk/>
            <pc:sldMk cId="2175196549" sldId="310"/>
            <ac:picMk id="17" creationId="{859547CD-34CE-45CB-BA03-EA8F4283ABF7}"/>
          </ac:picMkLst>
        </pc:picChg>
        <pc:picChg chg="add del mod">
          <ac:chgData name="Nuttens, Charles" userId="742a40d9-79c8-4fa3-b188-717ebf8b9cff" providerId="ADAL" clId="{DCF73FFF-C257-4BDE-9E98-F59AD3ED071A}" dt="2022-05-17T15:08:13.555" v="562" actId="478"/>
          <ac:picMkLst>
            <pc:docMk/>
            <pc:sldMk cId="2175196549" sldId="310"/>
            <ac:picMk id="19" creationId="{4EFC5BDD-18C2-4C65-9676-F5D78B32ED1A}"/>
          </ac:picMkLst>
        </pc:picChg>
        <pc:picChg chg="add mod">
          <ac:chgData name="Nuttens, Charles" userId="742a40d9-79c8-4fa3-b188-717ebf8b9cff" providerId="ADAL" clId="{DCF73FFF-C257-4BDE-9E98-F59AD3ED071A}" dt="2022-05-17T15:09:00.675" v="571" actId="1076"/>
          <ac:picMkLst>
            <pc:docMk/>
            <pc:sldMk cId="2175196549" sldId="310"/>
            <ac:picMk id="21" creationId="{F424ABD2-5A73-40AD-B6DC-4B10E3F7E9B1}"/>
          </ac:picMkLst>
        </pc:picChg>
        <pc:picChg chg="add mod">
          <ac:chgData name="Nuttens, Charles" userId="742a40d9-79c8-4fa3-b188-717ebf8b9cff" providerId="ADAL" clId="{DCF73FFF-C257-4BDE-9E98-F59AD3ED071A}" dt="2022-05-17T15:09:04.807" v="573" actId="1076"/>
          <ac:picMkLst>
            <pc:docMk/>
            <pc:sldMk cId="2175196549" sldId="310"/>
            <ac:picMk id="23" creationId="{AB8A3A2F-6227-4560-ACC4-2D4A0D781F0D}"/>
          </ac:picMkLst>
        </pc:picChg>
        <pc:picChg chg="add mod">
          <ac:chgData name="Nuttens, Charles" userId="742a40d9-79c8-4fa3-b188-717ebf8b9cff" providerId="ADAL" clId="{DCF73FFF-C257-4BDE-9E98-F59AD3ED071A}" dt="2022-05-17T15:09:50.198" v="578" actId="1076"/>
          <ac:picMkLst>
            <pc:docMk/>
            <pc:sldMk cId="2175196549" sldId="310"/>
            <ac:picMk id="25" creationId="{118BC5AD-284B-4151-8688-E5A99D7E3C04}"/>
          </ac:picMkLst>
        </pc:picChg>
      </pc:sldChg>
      <pc:sldChg chg="addSp delSp modSp add del mod ord">
        <pc:chgData name="Nuttens, Charles" userId="742a40d9-79c8-4fa3-b188-717ebf8b9cff" providerId="ADAL" clId="{DCF73FFF-C257-4BDE-9E98-F59AD3ED071A}" dt="2022-05-18T07:31:10.439" v="1655" actId="47"/>
        <pc:sldMkLst>
          <pc:docMk/>
          <pc:sldMk cId="3477356439" sldId="311"/>
        </pc:sldMkLst>
        <pc:spChg chg="mod">
          <ac:chgData name="Nuttens, Charles" userId="742a40d9-79c8-4fa3-b188-717ebf8b9cff" providerId="ADAL" clId="{DCF73FFF-C257-4BDE-9E98-F59AD3ED071A}" dt="2022-05-17T16:10:29.512" v="1478" actId="1036"/>
          <ac:spMkLst>
            <pc:docMk/>
            <pc:sldMk cId="3477356439" sldId="311"/>
            <ac:spMk id="3" creationId="{891536C0-159F-0E48-94A6-5B9434C6DE18}"/>
          </ac:spMkLst>
        </pc:spChg>
        <pc:spChg chg="mod">
          <ac:chgData name="Nuttens, Charles" userId="742a40d9-79c8-4fa3-b188-717ebf8b9cff" providerId="ADAL" clId="{DCF73FFF-C257-4BDE-9E98-F59AD3ED071A}" dt="2022-05-17T16:10:29.512" v="1478" actId="1036"/>
          <ac:spMkLst>
            <pc:docMk/>
            <pc:sldMk cId="3477356439" sldId="311"/>
            <ac:spMk id="4" creationId="{E49BC560-129C-47DA-BA22-8F37981DE7A6}"/>
          </ac:spMkLst>
        </pc:spChg>
        <pc:spChg chg="mod">
          <ac:chgData name="Nuttens, Charles" userId="742a40d9-79c8-4fa3-b188-717ebf8b9cff" providerId="ADAL" clId="{DCF73FFF-C257-4BDE-9E98-F59AD3ED071A}" dt="2022-05-17T16:09:07.845" v="1440" actId="1076"/>
          <ac:spMkLst>
            <pc:docMk/>
            <pc:sldMk cId="3477356439" sldId="311"/>
            <ac:spMk id="6" creationId="{C3A56C02-5F2E-478F-ABD0-C8ABAD3BDEB3}"/>
          </ac:spMkLst>
        </pc:spChg>
        <pc:spChg chg="add del mod ord">
          <ac:chgData name="Nuttens, Charles" userId="742a40d9-79c8-4fa3-b188-717ebf8b9cff" providerId="ADAL" clId="{DCF73FFF-C257-4BDE-9E98-F59AD3ED071A}" dt="2022-05-17T15:28:20.861" v="743" actId="478"/>
          <ac:spMkLst>
            <pc:docMk/>
            <pc:sldMk cId="3477356439" sldId="311"/>
            <ac:spMk id="16" creationId="{29832DCF-2C4F-4182-A696-A5997D370D7C}"/>
          </ac:spMkLst>
        </pc:spChg>
        <pc:spChg chg="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18" creationId="{D17B058F-E1D9-4DB7-B98D-51655E914A53}"/>
          </ac:spMkLst>
        </pc:spChg>
        <pc:spChg chg="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19" creationId="{78AFD7D8-1086-4D9E-8210-95B9D846F36B}"/>
          </ac:spMkLst>
        </pc:spChg>
        <pc:spChg chg="del mod">
          <ac:chgData name="Nuttens, Charles" userId="742a40d9-79c8-4fa3-b188-717ebf8b9cff" providerId="ADAL" clId="{DCF73FFF-C257-4BDE-9E98-F59AD3ED071A}" dt="2022-05-17T15:46:47.312" v="992" actId="478"/>
          <ac:spMkLst>
            <pc:docMk/>
            <pc:sldMk cId="3477356439" sldId="311"/>
            <ac:spMk id="22" creationId="{BD7E9EC5-5154-4EAC-B5F8-73EB05529199}"/>
          </ac:spMkLst>
        </pc:spChg>
        <pc:spChg chg="add del mod">
          <ac:chgData name="Nuttens, Charles" userId="742a40d9-79c8-4fa3-b188-717ebf8b9cff" providerId="ADAL" clId="{DCF73FFF-C257-4BDE-9E98-F59AD3ED071A}" dt="2022-05-17T15:46:42.600" v="989" actId="478"/>
          <ac:spMkLst>
            <pc:docMk/>
            <pc:sldMk cId="3477356439" sldId="311"/>
            <ac:spMk id="25" creationId="{3482C89F-78D1-4B2B-94BC-E866F8A03EDD}"/>
          </ac:spMkLst>
        </pc:spChg>
        <pc:spChg chg="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27" creationId="{B7737075-708E-485B-AD37-05B3C227A9D2}"/>
          </ac:spMkLst>
        </pc:spChg>
        <pc:spChg chg="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28" creationId="{23704198-012C-46C8-943B-E4D40AE3F640}"/>
          </ac:spMkLst>
        </pc:spChg>
        <pc:spChg chg="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29" creationId="{CB6A456B-E2AC-4396-BA3F-EC0FE7C7AE8D}"/>
          </ac:spMkLst>
        </pc:spChg>
        <pc:spChg chg="del mod">
          <ac:chgData name="Nuttens, Charles" userId="742a40d9-79c8-4fa3-b188-717ebf8b9cff" providerId="ADAL" clId="{DCF73FFF-C257-4BDE-9E98-F59AD3ED071A}" dt="2022-05-17T15:46:46.128" v="991" actId="478"/>
          <ac:spMkLst>
            <pc:docMk/>
            <pc:sldMk cId="3477356439" sldId="311"/>
            <ac:spMk id="30" creationId="{1DDB9618-52AC-4F79-BB94-96E8C92F7734}"/>
          </ac:spMkLst>
        </pc:spChg>
        <pc:spChg chg="add 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37" creationId="{30470E28-B78E-4094-95A3-A41936ADE496}"/>
          </ac:spMkLst>
        </pc:spChg>
        <pc:spChg chg="add 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41" creationId="{3614B5DD-FCA6-49BD-8DC0-CEC5AC678CD3}"/>
          </ac:spMkLst>
        </pc:spChg>
        <pc:spChg chg="add mod">
          <ac:chgData name="Nuttens, Charles" userId="742a40d9-79c8-4fa3-b188-717ebf8b9cff" providerId="ADAL" clId="{DCF73FFF-C257-4BDE-9E98-F59AD3ED071A}" dt="2022-05-17T16:08:32.663" v="1435" actId="1036"/>
          <ac:spMkLst>
            <pc:docMk/>
            <pc:sldMk cId="3477356439" sldId="311"/>
            <ac:spMk id="47" creationId="{75476B6A-DC82-41F6-BE05-86073556F985}"/>
          </ac:spMkLst>
        </pc:spChg>
        <pc:spChg chg="add mod">
          <ac:chgData name="Nuttens, Charles" userId="742a40d9-79c8-4fa3-b188-717ebf8b9cff" providerId="ADAL" clId="{DCF73FFF-C257-4BDE-9E98-F59AD3ED071A}" dt="2022-05-17T16:08:32.663" v="1435" actId="1036"/>
          <ac:spMkLst>
            <pc:docMk/>
            <pc:sldMk cId="3477356439" sldId="311"/>
            <ac:spMk id="50" creationId="{45845044-2436-4E2F-80C4-07FA7C1E2145}"/>
          </ac:spMkLst>
        </pc:spChg>
        <pc:picChg chg="mod">
          <ac:chgData name="Nuttens, Charles" userId="742a40d9-79c8-4fa3-b188-717ebf8b9cff" providerId="ADAL" clId="{DCF73FFF-C257-4BDE-9E98-F59AD3ED071A}" dt="2022-05-17T16:09:04.898" v="1439" actId="1076"/>
          <ac:picMkLst>
            <pc:docMk/>
            <pc:sldMk cId="3477356439" sldId="311"/>
            <ac:picMk id="8" creationId="{EE8A6264-7B9A-46DD-A6FA-2F5B07CFFADD}"/>
          </ac:picMkLst>
        </pc:picChg>
        <pc:picChg chg="add del mod modCrop">
          <ac:chgData name="Nuttens, Charles" userId="742a40d9-79c8-4fa3-b188-717ebf8b9cff" providerId="ADAL" clId="{DCF73FFF-C257-4BDE-9E98-F59AD3ED071A}" dt="2022-05-17T15:46:44.135" v="990" actId="478"/>
          <ac:picMkLst>
            <pc:docMk/>
            <pc:sldMk cId="3477356439" sldId="311"/>
            <ac:picMk id="20" creationId="{2DF6679D-1FB7-437A-BB65-FF182D840268}"/>
          </ac:picMkLst>
        </pc:picChg>
        <pc:picChg chg="add mod">
          <ac:chgData name="Nuttens, Charles" userId="742a40d9-79c8-4fa3-b188-717ebf8b9cff" providerId="ADAL" clId="{DCF73FFF-C257-4BDE-9E98-F59AD3ED071A}" dt="2022-05-17T16:09:22.089" v="1454" actId="1035"/>
          <ac:picMkLst>
            <pc:docMk/>
            <pc:sldMk cId="3477356439" sldId="311"/>
            <ac:picMk id="21" creationId="{F5B304A5-464D-4D3E-B05C-E57D34CD91D2}"/>
          </ac:picMkLst>
        </pc:picChg>
        <pc:picChg chg="add del mod">
          <ac:chgData name="Nuttens, Charles" userId="742a40d9-79c8-4fa3-b188-717ebf8b9cff" providerId="ADAL" clId="{DCF73FFF-C257-4BDE-9E98-F59AD3ED071A}" dt="2022-05-17T15:39:23.853" v="846" actId="478"/>
          <ac:picMkLst>
            <pc:docMk/>
            <pc:sldMk cId="3477356439" sldId="311"/>
            <ac:picMk id="23" creationId="{1BF3FC73-F6DA-4F86-B4E5-A369D62DC87E}"/>
          </ac:picMkLst>
        </pc:picChg>
        <pc:picChg chg="add mod">
          <ac:chgData name="Nuttens, Charles" userId="742a40d9-79c8-4fa3-b188-717ebf8b9cff" providerId="ADAL" clId="{DCF73FFF-C257-4BDE-9E98-F59AD3ED071A}" dt="2022-05-17T16:09:22.089" v="1454" actId="1035"/>
          <ac:picMkLst>
            <pc:docMk/>
            <pc:sldMk cId="3477356439" sldId="311"/>
            <ac:picMk id="24" creationId="{109C23C0-6EFB-4909-8D28-BEE8DF84DBAF}"/>
          </ac:picMkLst>
        </pc:picChg>
        <pc:picChg chg="mod">
          <ac:chgData name="Nuttens, Charles" userId="742a40d9-79c8-4fa3-b188-717ebf8b9cff" providerId="ADAL" clId="{DCF73FFF-C257-4BDE-9E98-F59AD3ED071A}" dt="2022-05-17T16:10:37.066" v="1481" actId="14100"/>
          <ac:picMkLst>
            <pc:docMk/>
            <pc:sldMk cId="3477356439" sldId="311"/>
            <ac:picMk id="26" creationId="{CB6B512B-AFA0-4210-8A8E-6C17551DD276}"/>
          </ac:picMkLst>
        </pc:picChg>
        <pc:picChg chg="add mod">
          <ac:chgData name="Nuttens, Charles" userId="742a40d9-79c8-4fa3-b188-717ebf8b9cff" providerId="ADAL" clId="{DCF73FFF-C257-4BDE-9E98-F59AD3ED071A}" dt="2022-05-17T16:09:22.089" v="1454" actId="1035"/>
          <ac:picMkLst>
            <pc:docMk/>
            <pc:sldMk cId="3477356439" sldId="311"/>
            <ac:picMk id="46" creationId="{A6D8DA8F-A07E-491C-B43F-0B29605124AB}"/>
          </ac:picMkLst>
        </pc:picChg>
        <pc:cxnChg chg="mod">
          <ac:chgData name="Nuttens, Charles" userId="742a40d9-79c8-4fa3-b188-717ebf8b9cff" providerId="ADAL" clId="{DCF73FFF-C257-4BDE-9E98-F59AD3ED071A}" dt="2022-05-17T16:09:22.089" v="1454" actId="1035"/>
          <ac:cxnSpMkLst>
            <pc:docMk/>
            <pc:sldMk cId="3477356439" sldId="311"/>
            <ac:cxnSpMk id="13" creationId="{AE74FA8A-55F8-45AA-9593-6577E1294503}"/>
          </ac:cxnSpMkLst>
        </pc:cxnChg>
        <pc:cxnChg chg="add mod">
          <ac:chgData name="Nuttens, Charles" userId="742a40d9-79c8-4fa3-b188-717ebf8b9cff" providerId="ADAL" clId="{DCF73FFF-C257-4BDE-9E98-F59AD3ED071A}" dt="2022-05-17T16:09:22.089" v="1454" actId="1035"/>
          <ac:cxnSpMkLst>
            <pc:docMk/>
            <pc:sldMk cId="3477356439" sldId="311"/>
            <ac:cxnSpMk id="17" creationId="{7D84B783-805F-420C-833C-5E6D8C8B95A0}"/>
          </ac:cxnSpMkLst>
        </pc:cxnChg>
        <pc:cxnChg chg="add mod">
          <ac:chgData name="Nuttens, Charles" userId="742a40d9-79c8-4fa3-b188-717ebf8b9cff" providerId="ADAL" clId="{DCF73FFF-C257-4BDE-9E98-F59AD3ED071A}" dt="2022-05-17T16:09:22.089" v="1454" actId="1035"/>
          <ac:cxnSpMkLst>
            <pc:docMk/>
            <pc:sldMk cId="3477356439" sldId="311"/>
            <ac:cxnSpMk id="31" creationId="{1150B503-55B6-4448-B2F3-95D68125C971}"/>
          </ac:cxnSpMkLst>
        </pc:cxnChg>
        <pc:cxnChg chg="add mod">
          <ac:chgData name="Nuttens, Charles" userId="742a40d9-79c8-4fa3-b188-717ebf8b9cff" providerId="ADAL" clId="{DCF73FFF-C257-4BDE-9E98-F59AD3ED071A}" dt="2022-05-17T16:09:22.089" v="1454" actId="1035"/>
          <ac:cxnSpMkLst>
            <pc:docMk/>
            <pc:sldMk cId="3477356439" sldId="311"/>
            <ac:cxnSpMk id="42" creationId="{C325AF0B-51D0-4C19-9863-36017C83291F}"/>
          </ac:cxnSpMkLst>
        </pc:cxnChg>
        <pc:cxnChg chg="add mod">
          <ac:chgData name="Nuttens, Charles" userId="742a40d9-79c8-4fa3-b188-717ebf8b9cff" providerId="ADAL" clId="{DCF73FFF-C257-4BDE-9E98-F59AD3ED071A}" dt="2022-05-17T16:09:22.089" v="1454" actId="1035"/>
          <ac:cxnSpMkLst>
            <pc:docMk/>
            <pc:sldMk cId="3477356439" sldId="311"/>
            <ac:cxnSpMk id="43" creationId="{15F8B885-F4E2-4FA4-92D9-1E1EEA7AD8B3}"/>
          </ac:cxnSpMkLst>
        </pc:cxnChg>
        <pc:cxnChg chg="add mod">
          <ac:chgData name="Nuttens, Charles" userId="742a40d9-79c8-4fa3-b188-717ebf8b9cff" providerId="ADAL" clId="{DCF73FFF-C257-4BDE-9E98-F59AD3ED071A}" dt="2022-05-17T16:08:32.663" v="1435" actId="1036"/>
          <ac:cxnSpMkLst>
            <pc:docMk/>
            <pc:sldMk cId="3477356439" sldId="311"/>
            <ac:cxnSpMk id="48" creationId="{13AB934D-6330-4C67-8A1F-C32F4EE388CA}"/>
          </ac:cxnSpMkLst>
        </pc:cxnChg>
      </pc:sldChg>
      <pc:sldChg chg="delSp add del mod">
        <pc:chgData name="Nuttens, Charles" userId="742a40d9-79c8-4fa3-b188-717ebf8b9cff" providerId="ADAL" clId="{DCF73FFF-C257-4BDE-9E98-F59AD3ED071A}" dt="2022-05-17T15:26:42.080" v="699" actId="47"/>
        <pc:sldMkLst>
          <pc:docMk/>
          <pc:sldMk cId="3502595759" sldId="311"/>
        </pc:sldMkLst>
        <pc:spChg chg="del">
          <ac:chgData name="Nuttens, Charles" userId="742a40d9-79c8-4fa3-b188-717ebf8b9cff" providerId="ADAL" clId="{DCF73FFF-C257-4BDE-9E98-F59AD3ED071A}" dt="2022-05-17T15:21:08.849" v="614" actId="478"/>
          <ac:spMkLst>
            <pc:docMk/>
            <pc:sldMk cId="3502595759" sldId="311"/>
            <ac:spMk id="27" creationId="{B7737075-708E-485B-AD37-05B3C227A9D2}"/>
          </ac:spMkLst>
        </pc:spChg>
      </pc:sldChg>
      <pc:sldChg chg="add del ord">
        <pc:chgData name="Nuttens, Charles" userId="742a40d9-79c8-4fa3-b188-717ebf8b9cff" providerId="ADAL" clId="{DCF73FFF-C257-4BDE-9E98-F59AD3ED071A}" dt="2022-05-18T07:30:37.732" v="1654" actId="47"/>
        <pc:sldMkLst>
          <pc:docMk/>
          <pc:sldMk cId="3543152106" sldId="312"/>
        </pc:sldMkLst>
      </pc:sldChg>
      <pc:sldChg chg="addSp delSp modSp add del mod">
        <pc:chgData name="Nuttens, Charles" userId="742a40d9-79c8-4fa3-b188-717ebf8b9cff" providerId="ADAL" clId="{DCF73FFF-C257-4BDE-9E98-F59AD3ED071A}" dt="2022-05-19T16:25:41.245" v="3901" actId="47"/>
        <pc:sldMkLst>
          <pc:docMk/>
          <pc:sldMk cId="2076363732" sldId="313"/>
        </pc:sldMkLst>
        <pc:spChg chg="mod">
          <ac:chgData name="Nuttens, Charles" userId="742a40d9-79c8-4fa3-b188-717ebf8b9cff" providerId="ADAL" clId="{DCF73FFF-C257-4BDE-9E98-F59AD3ED071A}" dt="2022-05-19T07:55:04.233" v="2858" actId="1035"/>
          <ac:spMkLst>
            <pc:docMk/>
            <pc:sldMk cId="2076363732" sldId="313"/>
            <ac:spMk id="6" creationId="{C3A56C02-5F2E-478F-ABD0-C8ABAD3BDEB3}"/>
          </ac:spMkLst>
        </pc:spChg>
        <pc:spChg chg="mod">
          <ac:chgData name="Nuttens, Charles" userId="742a40d9-79c8-4fa3-b188-717ebf8b9cff" providerId="ADAL" clId="{DCF73FFF-C257-4BDE-9E98-F59AD3ED071A}" dt="2022-05-18T12:27:05.704" v="1806" actId="1037"/>
          <ac:spMkLst>
            <pc:docMk/>
            <pc:sldMk cId="2076363732" sldId="313"/>
            <ac:spMk id="18" creationId="{D17B058F-E1D9-4DB7-B98D-51655E914A53}"/>
          </ac:spMkLst>
        </pc:spChg>
        <pc:spChg chg="mod">
          <ac:chgData name="Nuttens, Charles" userId="742a40d9-79c8-4fa3-b188-717ebf8b9cff" providerId="ADAL" clId="{DCF73FFF-C257-4BDE-9E98-F59AD3ED071A}" dt="2022-05-19T14:50:46.074" v="2862" actId="207"/>
          <ac:spMkLst>
            <pc:docMk/>
            <pc:sldMk cId="2076363732" sldId="313"/>
            <ac:spMk id="19" creationId="{78AFD7D8-1086-4D9E-8210-95B9D846F36B}"/>
          </ac:spMkLst>
        </pc:spChg>
        <pc:spChg chg="mod">
          <ac:chgData name="Nuttens, Charles" userId="742a40d9-79c8-4fa3-b188-717ebf8b9cff" providerId="ADAL" clId="{DCF73FFF-C257-4BDE-9E98-F59AD3ED071A}" dt="2022-05-18T12:31:26.040" v="2029" actId="554"/>
          <ac:spMkLst>
            <pc:docMk/>
            <pc:sldMk cId="2076363732" sldId="313"/>
            <ac:spMk id="27" creationId="{B7737075-708E-485B-AD37-05B3C227A9D2}"/>
          </ac:spMkLst>
        </pc:spChg>
        <pc:spChg chg="mod">
          <ac:chgData name="Nuttens, Charles" userId="742a40d9-79c8-4fa3-b188-717ebf8b9cff" providerId="ADAL" clId="{DCF73FFF-C257-4BDE-9E98-F59AD3ED071A}" dt="2022-05-18T12:25:54.894" v="1773" actId="1037"/>
          <ac:spMkLst>
            <pc:docMk/>
            <pc:sldMk cId="2076363732" sldId="313"/>
            <ac:spMk id="28" creationId="{23704198-012C-46C8-943B-E4D40AE3F640}"/>
          </ac:spMkLst>
        </pc:spChg>
        <pc:spChg chg="mod">
          <ac:chgData name="Nuttens, Charles" userId="742a40d9-79c8-4fa3-b188-717ebf8b9cff" providerId="ADAL" clId="{DCF73FFF-C257-4BDE-9E98-F59AD3ED071A}" dt="2022-05-18T13:03:47.750" v="2323" actId="1038"/>
          <ac:spMkLst>
            <pc:docMk/>
            <pc:sldMk cId="2076363732" sldId="313"/>
            <ac:spMk id="29" creationId="{CB6A456B-E2AC-4396-BA3F-EC0FE7C7AE8D}"/>
          </ac:spMkLst>
        </pc:spChg>
        <pc:spChg chg="add mod">
          <ac:chgData name="Nuttens, Charles" userId="742a40d9-79c8-4fa3-b188-717ebf8b9cff" providerId="ADAL" clId="{DCF73FFF-C257-4BDE-9E98-F59AD3ED071A}" dt="2022-05-18T15:31:13.533" v="2747" actId="20577"/>
          <ac:spMkLst>
            <pc:docMk/>
            <pc:sldMk cId="2076363732" sldId="313"/>
            <ac:spMk id="30" creationId="{8A4DFF08-D8A5-469A-A312-75236750DCCD}"/>
          </ac:spMkLst>
        </pc:spChg>
        <pc:spChg chg="add mod">
          <ac:chgData name="Nuttens, Charles" userId="742a40d9-79c8-4fa3-b188-717ebf8b9cff" providerId="ADAL" clId="{DCF73FFF-C257-4BDE-9E98-F59AD3ED071A}" dt="2022-05-18T13:40:11.557" v="2517" actId="20577"/>
          <ac:spMkLst>
            <pc:docMk/>
            <pc:sldMk cId="2076363732" sldId="313"/>
            <ac:spMk id="34" creationId="{CF225FA0-6DB2-433A-AFB9-D0E82D56E97B}"/>
          </ac:spMkLst>
        </pc:spChg>
        <pc:spChg chg="add mod">
          <ac:chgData name="Nuttens, Charles" userId="742a40d9-79c8-4fa3-b188-717ebf8b9cff" providerId="ADAL" clId="{DCF73FFF-C257-4BDE-9E98-F59AD3ED071A}" dt="2022-05-18T12:35:53.320" v="2141" actId="1035"/>
          <ac:spMkLst>
            <pc:docMk/>
            <pc:sldMk cId="2076363732" sldId="313"/>
            <ac:spMk id="37" creationId="{0AB8BCE2-0AA3-4D83-9E63-5748384212A1}"/>
          </ac:spMkLst>
        </pc:spChg>
        <pc:spChg chg="del">
          <ac:chgData name="Nuttens, Charles" userId="742a40d9-79c8-4fa3-b188-717ebf8b9cff" providerId="ADAL" clId="{DCF73FFF-C257-4BDE-9E98-F59AD3ED071A}" dt="2022-05-17T16:11:06.506" v="1483" actId="478"/>
          <ac:spMkLst>
            <pc:docMk/>
            <pc:sldMk cId="2076363732" sldId="313"/>
            <ac:spMk id="37" creationId="{30470E28-B78E-4094-95A3-A41936ADE496}"/>
          </ac:spMkLst>
        </pc:spChg>
        <pc:spChg chg="add mod">
          <ac:chgData name="Nuttens, Charles" userId="742a40d9-79c8-4fa3-b188-717ebf8b9cff" providerId="ADAL" clId="{DCF73FFF-C257-4BDE-9E98-F59AD3ED071A}" dt="2022-05-18T12:40:28.138" v="2205" actId="1036"/>
          <ac:spMkLst>
            <pc:docMk/>
            <pc:sldMk cId="2076363732" sldId="313"/>
            <ac:spMk id="38" creationId="{80EA606A-516F-4732-AE31-37EA0FB29E69}"/>
          </ac:spMkLst>
        </pc:spChg>
        <pc:spChg chg="add mod ord">
          <ac:chgData name="Nuttens, Charles" userId="742a40d9-79c8-4fa3-b188-717ebf8b9cff" providerId="ADAL" clId="{DCF73FFF-C257-4BDE-9E98-F59AD3ED071A}" dt="2022-05-19T16:25:18.168" v="3900" actId="207"/>
          <ac:spMkLst>
            <pc:docMk/>
            <pc:sldMk cId="2076363732" sldId="313"/>
            <ac:spMk id="39" creationId="{D4646A17-662E-4F37-81C6-BD84F5E6FAD7}"/>
          </ac:spMkLst>
        </pc:spChg>
        <pc:spChg chg="add mod">
          <ac:chgData name="Nuttens, Charles" userId="742a40d9-79c8-4fa3-b188-717ebf8b9cff" providerId="ADAL" clId="{DCF73FFF-C257-4BDE-9E98-F59AD3ED071A}" dt="2022-05-18T15:17:48.510" v="2741" actId="20577"/>
          <ac:spMkLst>
            <pc:docMk/>
            <pc:sldMk cId="2076363732" sldId="313"/>
            <ac:spMk id="40" creationId="{3D6ACC24-AEC0-4334-91AD-C1D704EB032C}"/>
          </ac:spMkLst>
        </pc:spChg>
        <pc:spChg chg="del">
          <ac:chgData name="Nuttens, Charles" userId="742a40d9-79c8-4fa3-b188-717ebf8b9cff" providerId="ADAL" clId="{DCF73FFF-C257-4BDE-9E98-F59AD3ED071A}" dt="2022-05-17T16:11:06.506" v="1483" actId="478"/>
          <ac:spMkLst>
            <pc:docMk/>
            <pc:sldMk cId="2076363732" sldId="313"/>
            <ac:spMk id="41" creationId="{3614B5DD-FCA6-49BD-8DC0-CEC5AC678CD3}"/>
          </ac:spMkLst>
        </pc:spChg>
        <pc:spChg chg="add mod">
          <ac:chgData name="Nuttens, Charles" userId="742a40d9-79c8-4fa3-b188-717ebf8b9cff" providerId="ADAL" clId="{DCF73FFF-C257-4BDE-9E98-F59AD3ED071A}" dt="2022-05-18T12:40:42.938" v="2218" actId="20577"/>
          <ac:spMkLst>
            <pc:docMk/>
            <pc:sldMk cId="2076363732" sldId="313"/>
            <ac:spMk id="44" creationId="{36B4A9F7-AB2B-4ED0-8F2B-93F74B815E6C}"/>
          </ac:spMkLst>
        </pc:spChg>
        <pc:spChg chg="add mod">
          <ac:chgData name="Nuttens, Charles" userId="742a40d9-79c8-4fa3-b188-717ebf8b9cff" providerId="ADAL" clId="{DCF73FFF-C257-4BDE-9E98-F59AD3ED071A}" dt="2022-05-18T15:31:15.442" v="2748" actId="20577"/>
          <ac:spMkLst>
            <pc:docMk/>
            <pc:sldMk cId="2076363732" sldId="313"/>
            <ac:spMk id="45" creationId="{212CE20D-F316-433F-9290-C0C832029596}"/>
          </ac:spMkLst>
        </pc:spChg>
        <pc:spChg chg="del">
          <ac:chgData name="Nuttens, Charles" userId="742a40d9-79c8-4fa3-b188-717ebf8b9cff" providerId="ADAL" clId="{DCF73FFF-C257-4BDE-9E98-F59AD3ED071A}" dt="2022-05-17T16:12:08.555" v="1499" actId="478"/>
          <ac:spMkLst>
            <pc:docMk/>
            <pc:sldMk cId="2076363732" sldId="313"/>
            <ac:spMk id="47" creationId="{75476B6A-DC82-41F6-BE05-86073556F985}"/>
          </ac:spMkLst>
        </pc:spChg>
        <pc:spChg chg="add mod">
          <ac:chgData name="Nuttens, Charles" userId="742a40d9-79c8-4fa3-b188-717ebf8b9cff" providerId="ADAL" clId="{DCF73FFF-C257-4BDE-9E98-F59AD3ED071A}" dt="2022-05-18T15:17:24.254" v="2740" actId="1036"/>
          <ac:spMkLst>
            <pc:docMk/>
            <pc:sldMk cId="2076363732" sldId="313"/>
            <ac:spMk id="49" creationId="{BB023E67-B148-4041-9DD3-22DE2C719891}"/>
          </ac:spMkLst>
        </pc:spChg>
        <pc:spChg chg="del">
          <ac:chgData name="Nuttens, Charles" userId="742a40d9-79c8-4fa3-b188-717ebf8b9cff" providerId="ADAL" clId="{DCF73FFF-C257-4BDE-9E98-F59AD3ED071A}" dt="2022-05-17T16:12:08.555" v="1499" actId="478"/>
          <ac:spMkLst>
            <pc:docMk/>
            <pc:sldMk cId="2076363732" sldId="313"/>
            <ac:spMk id="50" creationId="{45845044-2436-4E2F-80C4-07FA7C1E2145}"/>
          </ac:spMkLst>
        </pc:spChg>
        <pc:spChg chg="add mod">
          <ac:chgData name="Nuttens, Charles" userId="742a40d9-79c8-4fa3-b188-717ebf8b9cff" providerId="ADAL" clId="{DCF73FFF-C257-4BDE-9E98-F59AD3ED071A}" dt="2022-05-18T15:51:33.345" v="2751" actId="20577"/>
          <ac:spMkLst>
            <pc:docMk/>
            <pc:sldMk cId="2076363732" sldId="313"/>
            <ac:spMk id="52" creationId="{09037DD0-6D46-451D-B285-7A096D245E63}"/>
          </ac:spMkLst>
        </pc:spChg>
        <pc:picChg chg="add del mod ord">
          <ac:chgData name="Nuttens, Charles" userId="742a40d9-79c8-4fa3-b188-717ebf8b9cff" providerId="ADAL" clId="{DCF73FFF-C257-4BDE-9E98-F59AD3ED071A}" dt="2022-05-18T13:24:35.811" v="2354" actId="478"/>
          <ac:picMkLst>
            <pc:docMk/>
            <pc:sldMk cId="2076363732" sldId="313"/>
            <ac:picMk id="5" creationId="{AB44FE69-557A-436B-BD81-1C2B8D79761E}"/>
          </ac:picMkLst>
        </pc:picChg>
        <pc:picChg chg="mod">
          <ac:chgData name="Nuttens, Charles" userId="742a40d9-79c8-4fa3-b188-717ebf8b9cff" providerId="ADAL" clId="{DCF73FFF-C257-4BDE-9E98-F59AD3ED071A}" dt="2022-05-18T12:29:10.219" v="1952" actId="1076"/>
          <ac:picMkLst>
            <pc:docMk/>
            <pc:sldMk cId="2076363732" sldId="313"/>
            <ac:picMk id="8" creationId="{EE8A6264-7B9A-46DD-A6FA-2F5B07CFFADD}"/>
          </ac:picMkLst>
        </pc:picChg>
        <pc:picChg chg="add mod ord">
          <ac:chgData name="Nuttens, Charles" userId="742a40d9-79c8-4fa3-b188-717ebf8b9cff" providerId="ADAL" clId="{DCF73FFF-C257-4BDE-9E98-F59AD3ED071A}" dt="2022-05-18T15:14:20.726" v="2638" actId="1036"/>
          <ac:picMkLst>
            <pc:docMk/>
            <pc:sldMk cId="2076363732" sldId="313"/>
            <ac:picMk id="10" creationId="{E871DD04-CC40-4273-BACC-8816C388557A}"/>
          </ac:picMkLst>
        </pc:picChg>
        <pc:picChg chg="add mod">
          <ac:chgData name="Nuttens, Charles" userId="742a40d9-79c8-4fa3-b188-717ebf8b9cff" providerId="ADAL" clId="{DCF73FFF-C257-4BDE-9E98-F59AD3ED071A}" dt="2022-05-18T15:16:28.458" v="2705" actId="14100"/>
          <ac:picMkLst>
            <pc:docMk/>
            <pc:sldMk cId="2076363732" sldId="313"/>
            <ac:picMk id="12" creationId="{73B805B3-205D-48E6-9A1A-40139DFC19CD}"/>
          </ac:picMkLst>
        </pc:picChg>
        <pc:picChg chg="add mod ord">
          <ac:chgData name="Nuttens, Charles" userId="742a40d9-79c8-4fa3-b188-717ebf8b9cff" providerId="ADAL" clId="{DCF73FFF-C257-4BDE-9E98-F59AD3ED071A}" dt="2022-05-18T15:16:19.798" v="2704" actId="14100"/>
          <ac:picMkLst>
            <pc:docMk/>
            <pc:sldMk cId="2076363732" sldId="313"/>
            <ac:picMk id="15" creationId="{D829E96C-4B7F-4FF3-A1A8-83DC1C425234}"/>
          </ac:picMkLst>
        </pc:picChg>
        <pc:picChg chg="add mod ord">
          <ac:chgData name="Nuttens, Charles" userId="742a40d9-79c8-4fa3-b188-717ebf8b9cff" providerId="ADAL" clId="{DCF73FFF-C257-4BDE-9E98-F59AD3ED071A}" dt="2022-05-18T13:32:49.733" v="2407" actId="1036"/>
          <ac:picMkLst>
            <pc:docMk/>
            <pc:sldMk cId="2076363732" sldId="313"/>
            <ac:picMk id="20" creationId="{AE6FC768-BA10-459B-8F97-E1CE8A3A8288}"/>
          </ac:picMkLst>
        </pc:picChg>
        <pc:picChg chg="del mod ord modCrop">
          <ac:chgData name="Nuttens, Charles" userId="742a40d9-79c8-4fa3-b188-717ebf8b9cff" providerId="ADAL" clId="{DCF73FFF-C257-4BDE-9E98-F59AD3ED071A}" dt="2022-05-18T13:18:55.095" v="2335" actId="478"/>
          <ac:picMkLst>
            <pc:docMk/>
            <pc:sldMk cId="2076363732" sldId="313"/>
            <ac:picMk id="21" creationId="{F5B304A5-464D-4D3E-B05C-E57D34CD91D2}"/>
          </ac:picMkLst>
        </pc:picChg>
        <pc:picChg chg="del">
          <ac:chgData name="Nuttens, Charles" userId="742a40d9-79c8-4fa3-b188-717ebf8b9cff" providerId="ADAL" clId="{DCF73FFF-C257-4BDE-9E98-F59AD3ED071A}" dt="2022-05-17T16:11:06.506" v="1483" actId="478"/>
          <ac:picMkLst>
            <pc:docMk/>
            <pc:sldMk cId="2076363732" sldId="313"/>
            <ac:picMk id="24" creationId="{109C23C0-6EFB-4909-8D28-BEE8DF84DBAF}"/>
          </ac:picMkLst>
        </pc:picChg>
        <pc:picChg chg="mod">
          <ac:chgData name="Nuttens, Charles" userId="742a40d9-79c8-4fa3-b188-717ebf8b9cff" providerId="ADAL" clId="{DCF73FFF-C257-4BDE-9E98-F59AD3ED071A}" dt="2022-05-17T16:18:10.064" v="1555" actId="1076"/>
          <ac:picMkLst>
            <pc:docMk/>
            <pc:sldMk cId="2076363732" sldId="313"/>
            <ac:picMk id="26" creationId="{CB6B512B-AFA0-4210-8A8E-6C17551DD276}"/>
          </ac:picMkLst>
        </pc:picChg>
        <pc:picChg chg="add del mod">
          <ac:chgData name="Nuttens, Charles" userId="742a40d9-79c8-4fa3-b188-717ebf8b9cff" providerId="ADAL" clId="{DCF73FFF-C257-4BDE-9E98-F59AD3ED071A}" dt="2022-05-18T13:18:55.972" v="2336" actId="478"/>
          <ac:picMkLst>
            <pc:docMk/>
            <pc:sldMk cId="2076363732" sldId="313"/>
            <ac:picMk id="33" creationId="{628A93DD-A312-4D58-8F86-D7C7E0FC4D47}"/>
          </ac:picMkLst>
        </pc:picChg>
        <pc:picChg chg="add del mod">
          <ac:chgData name="Nuttens, Charles" userId="742a40d9-79c8-4fa3-b188-717ebf8b9cff" providerId="ADAL" clId="{DCF73FFF-C257-4BDE-9E98-F59AD3ED071A}" dt="2022-05-18T13:18:56.858" v="2337" actId="478"/>
          <ac:picMkLst>
            <pc:docMk/>
            <pc:sldMk cId="2076363732" sldId="313"/>
            <ac:picMk id="36" creationId="{39A30EC1-966F-4101-B9D2-345F89312DBD}"/>
          </ac:picMkLst>
        </pc:picChg>
        <pc:picChg chg="del">
          <ac:chgData name="Nuttens, Charles" userId="742a40d9-79c8-4fa3-b188-717ebf8b9cff" providerId="ADAL" clId="{DCF73FFF-C257-4BDE-9E98-F59AD3ED071A}" dt="2022-05-17T16:11:06.506" v="1483" actId="478"/>
          <ac:picMkLst>
            <pc:docMk/>
            <pc:sldMk cId="2076363732" sldId="313"/>
            <ac:picMk id="46" creationId="{A6D8DA8F-A07E-491C-B43F-0B29605124AB}"/>
          </ac:picMkLst>
        </pc:picChg>
        <pc:picChg chg="add del mod modCrop">
          <ac:chgData name="Nuttens, Charles" userId="742a40d9-79c8-4fa3-b188-717ebf8b9cff" providerId="ADAL" clId="{DCF73FFF-C257-4BDE-9E98-F59AD3ED071A}" dt="2022-05-18T13:18:57.307" v="2338" actId="478"/>
          <ac:picMkLst>
            <pc:docMk/>
            <pc:sldMk cId="2076363732" sldId="313"/>
            <ac:picMk id="51" creationId="{7DA21BE8-9604-4F9A-AE8B-50C1CE1E6405}"/>
          </ac:picMkLst>
        </pc:picChg>
        <pc:cxnChg chg="add del mod modVis">
          <ac:chgData name="Nuttens, Charles" userId="742a40d9-79c8-4fa3-b188-717ebf8b9cff" providerId="ADAL" clId="{DCF73FFF-C257-4BDE-9E98-F59AD3ED071A}" dt="2022-05-19T16:24:02.529" v="3898"/>
          <ac:cxnSpMkLst>
            <pc:docMk/>
            <pc:sldMk cId="2076363732" sldId="313"/>
            <ac:cxnSpMk id="2" creationId="{42125A24-D260-4925-96CD-47B08FC78BD2}"/>
          </ac:cxnSpMkLst>
        </pc:cxnChg>
        <pc:cxnChg chg="mod">
          <ac:chgData name="Nuttens, Charles" userId="742a40d9-79c8-4fa3-b188-717ebf8b9cff" providerId="ADAL" clId="{DCF73FFF-C257-4BDE-9E98-F59AD3ED071A}" dt="2022-05-18T13:03:47.750" v="2323" actId="1038"/>
          <ac:cxnSpMkLst>
            <pc:docMk/>
            <pc:sldMk cId="2076363732" sldId="313"/>
            <ac:cxnSpMk id="13" creationId="{AE74FA8A-55F8-45AA-9593-6577E1294503}"/>
          </ac:cxnSpMkLst>
        </pc:cxnChg>
        <pc:cxnChg chg="mod">
          <ac:chgData name="Nuttens, Charles" userId="742a40d9-79c8-4fa3-b188-717ebf8b9cff" providerId="ADAL" clId="{DCF73FFF-C257-4BDE-9E98-F59AD3ED071A}" dt="2022-05-18T15:15:28.662" v="2690" actId="14100"/>
          <ac:cxnSpMkLst>
            <pc:docMk/>
            <pc:sldMk cId="2076363732" sldId="313"/>
            <ac:cxnSpMk id="17" creationId="{7D84B783-805F-420C-833C-5E6D8C8B95A0}"/>
          </ac:cxnSpMkLst>
        </pc:cxnChg>
        <pc:cxnChg chg="mod">
          <ac:chgData name="Nuttens, Charles" userId="742a40d9-79c8-4fa3-b188-717ebf8b9cff" providerId="ADAL" clId="{DCF73FFF-C257-4BDE-9E98-F59AD3ED071A}" dt="2022-05-18T13:03:47.750" v="2323" actId="1038"/>
          <ac:cxnSpMkLst>
            <pc:docMk/>
            <pc:sldMk cId="2076363732" sldId="313"/>
            <ac:cxnSpMk id="31" creationId="{1150B503-55B6-4448-B2F3-95D68125C971}"/>
          </ac:cxnSpMkLst>
        </pc:cxnChg>
        <pc:cxnChg chg="add mod">
          <ac:chgData name="Nuttens, Charles" userId="742a40d9-79c8-4fa3-b188-717ebf8b9cff" providerId="ADAL" clId="{DCF73FFF-C257-4BDE-9E98-F59AD3ED071A}" dt="2022-05-18T13:03:47.750" v="2323" actId="1038"/>
          <ac:cxnSpMkLst>
            <pc:docMk/>
            <pc:sldMk cId="2076363732" sldId="313"/>
            <ac:cxnSpMk id="32" creationId="{2036F6F4-FFB5-4515-A703-F73957B1352E}"/>
          </ac:cxnSpMkLst>
        </pc:cxnChg>
        <pc:cxnChg chg="add mod">
          <ac:chgData name="Nuttens, Charles" userId="742a40d9-79c8-4fa3-b188-717ebf8b9cff" providerId="ADAL" clId="{DCF73FFF-C257-4BDE-9E98-F59AD3ED071A}" dt="2022-05-18T15:16:06.290" v="2697" actId="14100"/>
          <ac:cxnSpMkLst>
            <pc:docMk/>
            <pc:sldMk cId="2076363732" sldId="313"/>
            <ac:cxnSpMk id="35" creationId="{1ABBBA7D-C254-4477-BD63-9CEDF2DC7001}"/>
          </ac:cxnSpMkLst>
        </pc:cxnChg>
        <pc:cxnChg chg="add del mod">
          <ac:chgData name="Nuttens, Charles" userId="742a40d9-79c8-4fa3-b188-717ebf8b9cff" providerId="ADAL" clId="{DCF73FFF-C257-4BDE-9E98-F59AD3ED071A}" dt="2022-05-18T15:16:45.523" v="2711" actId="478"/>
          <ac:cxnSpMkLst>
            <pc:docMk/>
            <pc:sldMk cId="2076363732" sldId="313"/>
            <ac:cxnSpMk id="36" creationId="{C82464CC-A716-4AD8-A320-4D55B41B53F0}"/>
          </ac:cxnSpMkLst>
        </pc:cxnChg>
        <pc:cxnChg chg="del">
          <ac:chgData name="Nuttens, Charles" userId="742a40d9-79c8-4fa3-b188-717ebf8b9cff" providerId="ADAL" clId="{DCF73FFF-C257-4BDE-9E98-F59AD3ED071A}" dt="2022-05-17T16:11:06.506" v="1483" actId="478"/>
          <ac:cxnSpMkLst>
            <pc:docMk/>
            <pc:sldMk cId="2076363732" sldId="313"/>
            <ac:cxnSpMk id="42" creationId="{C325AF0B-51D0-4C19-9863-36017C83291F}"/>
          </ac:cxnSpMkLst>
        </pc:cxnChg>
        <pc:cxnChg chg="del">
          <ac:chgData name="Nuttens, Charles" userId="742a40d9-79c8-4fa3-b188-717ebf8b9cff" providerId="ADAL" clId="{DCF73FFF-C257-4BDE-9E98-F59AD3ED071A}" dt="2022-05-17T16:11:06.506" v="1483" actId="478"/>
          <ac:cxnSpMkLst>
            <pc:docMk/>
            <pc:sldMk cId="2076363732" sldId="313"/>
            <ac:cxnSpMk id="43" creationId="{15F8B885-F4E2-4FA4-92D9-1E1EEA7AD8B3}"/>
          </ac:cxnSpMkLst>
        </pc:cxnChg>
        <pc:cxnChg chg="del">
          <ac:chgData name="Nuttens, Charles" userId="742a40d9-79c8-4fa3-b188-717ebf8b9cff" providerId="ADAL" clId="{DCF73FFF-C257-4BDE-9E98-F59AD3ED071A}" dt="2022-05-17T16:12:10.569" v="1500" actId="478"/>
          <ac:cxnSpMkLst>
            <pc:docMk/>
            <pc:sldMk cId="2076363732" sldId="313"/>
            <ac:cxnSpMk id="48" creationId="{13AB934D-6330-4C67-8A1F-C32F4EE388CA}"/>
          </ac:cxnSpMkLst>
        </pc:cxnChg>
        <pc:cxnChg chg="add mod">
          <ac:chgData name="Nuttens, Charles" userId="742a40d9-79c8-4fa3-b188-717ebf8b9cff" providerId="ADAL" clId="{DCF73FFF-C257-4BDE-9E98-F59AD3ED071A}" dt="2022-05-18T12:41:06.937" v="2226" actId="14100"/>
          <ac:cxnSpMkLst>
            <pc:docMk/>
            <pc:sldMk cId="2076363732" sldId="313"/>
            <ac:cxnSpMk id="53" creationId="{CCC858EF-31BB-41C6-9084-E073F6B19570}"/>
          </ac:cxnSpMkLst>
        </pc:cxnChg>
        <pc:cxnChg chg="add mod">
          <ac:chgData name="Nuttens, Charles" userId="742a40d9-79c8-4fa3-b188-717ebf8b9cff" providerId="ADAL" clId="{DCF73FFF-C257-4BDE-9E98-F59AD3ED071A}" dt="2022-05-18T15:14:55.298" v="2662" actId="14100"/>
          <ac:cxnSpMkLst>
            <pc:docMk/>
            <pc:sldMk cId="2076363732" sldId="313"/>
            <ac:cxnSpMk id="54" creationId="{2B01D98D-F217-49D1-9D54-A55A97A8B1EB}"/>
          </ac:cxnSpMkLst>
        </pc:cxnChg>
      </pc:sldChg>
      <pc:sldChg chg="add del">
        <pc:chgData name="Nuttens, Charles" userId="742a40d9-79c8-4fa3-b188-717ebf8b9cff" providerId="ADAL" clId="{DCF73FFF-C257-4BDE-9E98-F59AD3ED071A}" dt="2022-05-17T16:10:10.929" v="1463" actId="47"/>
        <pc:sldMkLst>
          <pc:docMk/>
          <pc:sldMk cId="3179659130" sldId="313"/>
        </pc:sldMkLst>
      </pc:sldChg>
      <pc:sldChg chg="addSp delSp modSp new del mod">
        <pc:chgData name="Nuttens, Charles" userId="742a40d9-79c8-4fa3-b188-717ebf8b9cff" providerId="ADAL" clId="{DCF73FFF-C257-4BDE-9E98-F59AD3ED071A}" dt="2022-05-19T15:14:44.104" v="3079" actId="47"/>
        <pc:sldMkLst>
          <pc:docMk/>
          <pc:sldMk cId="1871952992" sldId="314"/>
        </pc:sldMkLst>
        <pc:spChg chg="del">
          <ac:chgData name="Nuttens, Charles" userId="742a40d9-79c8-4fa3-b188-717ebf8b9cff" providerId="ADAL" clId="{DCF73FFF-C257-4BDE-9E98-F59AD3ED071A}" dt="2022-05-19T14:52:18.609" v="2864" actId="478"/>
          <ac:spMkLst>
            <pc:docMk/>
            <pc:sldMk cId="1871952992" sldId="314"/>
            <ac:spMk id="2" creationId="{362E2B83-0A47-4836-9C09-290CE1C9ED9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" creationId="{01342BAF-DB70-4B2D-9D52-1B1510364D1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" creationId="{79D84713-4536-48B3-BEA6-26E639E67D2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" creationId="{FDD922C0-9E3B-4B1D-B7EA-B986B133E1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" creationId="{5D233885-377F-43F6-BF3C-ED77A34F5C8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" creationId="{FEBE6F9F-EA7F-4E79-BD77-BB2A64D31A7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" creationId="{1713C2DF-9FD8-4EF4-8868-85CFA12A7A7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" creationId="{317241EC-1AC8-4226-9F13-98912AE443D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" creationId="{05095B6A-0988-48CB-B059-9AD09493E6B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" creationId="{F5100136-84F8-4D52-83F5-DCF471B1D4E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" creationId="{4C290348-2C7A-4372-A04F-7DF5889D899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" creationId="{69EC4C47-0621-4E2B-952E-228B8D82EB9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" creationId="{4A3AACE1-0A14-4ABA-B2B4-DB023704DB0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" creationId="{5598D0F2-7D0F-4024-A94F-3F59C287B59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" creationId="{F0CA8130-9A2A-48A4-9B42-FC3617C732B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" creationId="{562172DE-622D-4161-998D-9CD74EF805B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" creationId="{84480483-4D55-45E2-A9D3-2A2A7ADFB9C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" creationId="{41D68705-86EC-46BC-A9B0-0F59C3A09B0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" creationId="{8FE72F01-E2F6-432E-B789-D9526777AB9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" creationId="{DDF899F6-E479-4492-9CE8-ECA6B1F3D77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" creationId="{138A0E34-3A0C-446E-B38F-89FA789673B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" creationId="{5168F05C-A9C4-439F-A11A-656ABC2DDF9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" creationId="{A1EDDA11-27F2-4600-87B0-13BDC05B733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" creationId="{26926C60-51DC-4972-9FE6-69B236B7C2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" creationId="{3C84A9F1-DA9F-438C-9CFF-E378F07CC60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" creationId="{E03C6200-F284-4EE2-ACAF-F7C666285F1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" creationId="{53B16A6E-2F48-4274-A2BB-1E64BE3D3F2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" creationId="{B57FBC33-774C-4222-8FB0-C6952E519B9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" creationId="{D19AEE1E-8F58-4B99-A894-DCA97BF2142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" creationId="{3BC1DE67-32A4-4E8D-BC5C-0A83110FF2F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" creationId="{0CAC45B9-9A11-4AC0-86E2-B94C297A04E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" creationId="{A53590B7-D601-481C-A85B-C1424A11FDD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" creationId="{AF88F375-57D9-4E79-84E1-967651D65DD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" creationId="{90FA1C62-A287-4EAE-A78C-3B334AC9A2B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" creationId="{D916AEB7-0124-4551-AC4F-AEA4D4E4099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" creationId="{A930B12D-36E8-437B-B7C6-B70E38464A3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" creationId="{420CE1C2-F1BD-405C-B0E3-3664DA81054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" creationId="{1937F28C-959E-434C-97EA-2DD059D809C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" creationId="{51FDE626-2371-41B1-BC4A-BEFF573448C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" creationId="{140260F7-7A3E-47E3-9B0E-495AAD3C389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" creationId="{D4B0E977-35EF-4BDA-BDC2-1C8D81D4BC4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" creationId="{02380B40-67D2-441E-A963-4CDCFF04FB6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" creationId="{91E63C77-457D-4FBE-999E-E3CD444CF04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" creationId="{385A96DB-C963-49BB-88A2-6429AE5B894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" creationId="{D0E6F6DB-6501-4051-87D9-0F062B8E88A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" creationId="{356847B5-8E65-4B05-BE37-AF451585215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" creationId="{5484E38C-FD21-4D64-98E1-A04C2C19EE5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" creationId="{836FD2E4-C690-40F6-899D-16A955874AB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" creationId="{00A87D4C-C3E7-4C67-8E71-DBE12AFE850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" creationId="{E65DF08A-CCCC-44C6-8D4C-EC726649D63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" creationId="{19206E6A-4F0F-4EBF-A3FC-9F8850AE9AF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" creationId="{82895255-E7F3-4C95-B8BD-6B8D3DE7D3D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" creationId="{17D40B8B-5ADC-4BC3-A695-647F1FFE21F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5" creationId="{DAE28D01-5042-416A-863D-1FA242BDD48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6" creationId="{6936FB6D-118C-4910-9909-6DB7785AD1E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7" creationId="{2BE7F2EA-B9D0-4C76-8C7A-BD20A67767D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8" creationId="{3BB7E97A-61BC-4F26-89E4-8233E654B10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9" creationId="{98D12036-2DAA-45F3-9FCE-B76C226DC58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0" creationId="{76FC1B97-B0EE-4D81-9B09-B2C8B05EACD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1" creationId="{2E97AF15-926C-4750-98E0-AE2C28D1A02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2" creationId="{C13865B5-B143-4571-BFA4-B9C95C3F65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3" creationId="{F4C7D59B-AD4D-475F-B2D3-AEFAD6F382B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4" creationId="{8EFA728D-D3BD-466E-87D3-F0BA78C7B39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5" creationId="{F0E4F99F-37FE-4F3E-A471-13DAE657962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6" creationId="{C8427C5E-51BB-45F1-A70E-2CA183C5CB8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7" creationId="{D6073607-44B0-4F97-AEC1-5861D89F101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8" creationId="{82F18C22-8777-4B03-9385-F8387F5C4D0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9" creationId="{1FCD9481-9702-4173-87E9-2CD00158488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0" creationId="{909F8CAD-1378-41C3-8DC4-8F2BE64ABAD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1" creationId="{F68826D2-D10C-41F8-A8B5-6ECBEF6948C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2" creationId="{27AAAF78-E259-44EA-AEFE-0E983429A21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3" creationId="{FF863B7B-E053-4DB1-A9A6-C831DDC6773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4" creationId="{74518164-B663-41EF-946C-A36053721A3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5" creationId="{B3FA7D3C-1F11-41D1-9A4A-AD3A27E3BCA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6" creationId="{C48B08E9-5173-4CD6-9482-9A4469D707F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7" creationId="{1D4C5BDD-9C56-4847-B3D1-78447565EAB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8" creationId="{49D2AE2F-2EE9-4D93-A756-2D7D1D6E810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9" creationId="{D2E48C88-49D2-4009-AC10-0E11C77077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0" creationId="{9C1BA27C-07D8-4B12-B612-7E469AE3F02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1" creationId="{540F3252-F093-4672-8645-F95E736FA69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2" creationId="{4CCA36F9-F6DF-43E6-BAAC-DD021912015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3" creationId="{8C44BEEE-DEC6-4193-88FB-04E269333FF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4" creationId="{F1760772-2AE9-484A-98B4-F1A567B24A0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5" creationId="{5ED215DB-65B4-476A-AF0F-2476AA81FF6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6" creationId="{4818DB44-2EC2-421B-B4A2-33C6B772639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7" creationId="{1A20B9E6-7696-4C6E-9564-B98A75AA407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8" creationId="{E47C892B-BABD-4D5C-A93D-74C5E800A16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9" creationId="{E6B6F22E-2138-4B54-937C-FAED495B2CC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0" creationId="{90204914-0731-4255-9296-382AA08AB6C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1" creationId="{30297BE2-0960-4DD2-AE92-1ADC5601A7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2" creationId="{FF099E1A-8AFF-4566-9539-F9D102F6267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3" creationId="{331948BA-3ED2-437A-8DEA-7400CCFEF1C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4" creationId="{F8386FD5-9F44-4D9D-A32D-72AEFFE8FC7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5" creationId="{E921B07A-7027-4881-81C6-5001DC4D027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6" creationId="{54472300-86B0-4553-8215-34A0D11CC9A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7" creationId="{BB221289-9D1C-4DD3-92DF-8C62C770347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8" creationId="{EB97E0AC-3A35-4E28-977C-4D6057128B5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9" creationId="{25F607E8-4FEE-4551-A7A9-A0808031CD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0" creationId="{B71D09A9-1ADB-4A14-962E-0C4633ADFC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1" creationId="{C2948C14-B5CC-467D-B606-70C46C3723F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2" creationId="{FD03B65E-3D35-4098-8057-0270777D745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3" creationId="{0F780A82-BFF8-4DB0-B147-5189BFCCFF8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4" creationId="{D84F6C0B-0605-4407-958A-37040011351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5" creationId="{DD6379B1-CA2B-4D4D-A582-DAC6578908A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6" creationId="{666E21C3-601C-425E-A560-C8105CAED6F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7" creationId="{0AAE03B0-0994-48BB-8752-906B5375C88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8" creationId="{CFDDD7A4-FF0E-4F0F-8AFB-FECD2F246A1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9" creationId="{92627376-C3F5-4BB4-B50B-1FC108E2FB2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0" creationId="{08164A22-1089-4234-813D-4662AE86012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1" creationId="{9351A683-EBC4-4833-B623-EB97C8DB793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2" creationId="{670A3981-C595-4EAC-9D5B-BAD662DF7AC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3" creationId="{5F444795-6994-47FB-A66F-9B6D9938682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4" creationId="{65B44DDC-0390-49E2-9846-D5C4D2476FF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5" creationId="{8F16FC21-F10D-4943-8F01-65A5B4677D3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6" creationId="{084F5DF9-F35F-4DCD-86E2-FAAE658E41B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7" creationId="{D858051D-645A-436B-A37C-3A34EF2D796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8" creationId="{B08C5114-D113-43F5-8E4E-57BC6D40F73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9" creationId="{6DB5E881-184C-4BF5-825D-9E82D7385D8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0" creationId="{8CC734D5-98D3-4781-AFFE-3EC569AA9F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1" creationId="{083ECD13-B378-404E-8590-745AB8BD6E0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2" creationId="{94F89E92-A2CB-449D-B6DE-6B9F3097029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3" creationId="{9C910669-B544-425C-BE4B-5CB5B72A245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4" creationId="{E90DC904-C678-4633-9D7D-4F89B687AC4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5" creationId="{D46BED14-F6D9-4658-A179-4EE52D806A9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6" creationId="{A0DD3370-8E09-4DF9-B78C-F50CC316AA9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7" creationId="{3CCE3B6F-E33A-40AB-A0E6-8FCF7E0E453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8" creationId="{2B4D71F7-1CF2-4D1F-A48E-A86C33B37B9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9" creationId="{F46E2119-D5B7-4730-A879-35D1DC2C74F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0" creationId="{0226013C-B59E-4E07-BD92-6A49766F57F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1" creationId="{AD811DA9-5BE2-49CF-8BF9-E5A3D9BE496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2" creationId="{818675C9-A727-4287-93ED-8BC01C12BCC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3" creationId="{4AB722AE-D0DE-4286-9952-C1F9BDA0B26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4" creationId="{1BBDD018-CA2C-4EBD-B78A-06757992FDA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5" creationId="{8A3E7BAC-7741-426F-B1E5-7AB95AB6E7F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6" creationId="{561B8105-A858-40AE-94E1-C49E46F3925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7" creationId="{3BDA3D64-6B0B-4148-91D2-5E4BA236512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8" creationId="{9129B380-75A6-47F5-A94D-38DCD6953B7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9" creationId="{AD8755C0-D86A-4480-8D00-0516E38EAF4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0" creationId="{1CDD2038-8E24-4EB0-A1E3-CAD087DD103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1" creationId="{A2280277-15EA-4AC2-988E-8F57CD77E19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2" creationId="{A8B2CBC5-B857-4380-9128-656C0C9EBD9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3" creationId="{1CBC26A5-472C-4E85-BD39-1863B1ECAB6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4" creationId="{7A500132-C260-4F08-B7F8-D08D963038D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5" creationId="{9E0708B8-B02A-4E2F-AB64-0CE44E28C20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6" creationId="{2B4F7F9E-C14D-4FFE-888C-C6ED0B3227C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7" creationId="{94B115D3-415A-41DA-B206-27409E3E200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8" creationId="{A1856A69-CC39-49C5-9D81-F2A18F46625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9" creationId="{CF56AD8C-4EE1-4EEB-9F82-49701AE0470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0" creationId="{6995231A-5253-4B95-A893-8887B88A5AD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1" creationId="{F675B330-99CB-4696-AA11-BD41964BC22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2" creationId="{2B292748-2FE7-4CF6-BEA8-9566F2C9DBA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3" creationId="{766B5768-1B0B-4F55-AF7A-A6B7DE6F9A4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4" creationId="{3662D6BB-293A-4787-BA1D-1501A76E66B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5" creationId="{35344F5C-BD83-4C2B-8404-6298328748D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6" creationId="{D91C5D3B-9EDC-4160-B946-ED74153ACF2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7" creationId="{A47706B9-4060-44D8-886F-4FB3AB14A1F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8" creationId="{2699994D-DBB3-4052-9891-0C7724B614B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9" creationId="{4338A893-A9B4-4B04-9F0E-D7CAE6B13D9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0" creationId="{FA8EE0D7-76C1-45E4-A9FF-A17A448F05F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1" creationId="{187B3CDD-62EC-4063-9F62-65C07C702EA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2" creationId="{D9B1220B-D856-43A8-928A-10EDE66129F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3" creationId="{1FA48AAF-8F02-4FB2-B0A9-E8770FE1483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4" creationId="{856E3664-2AD5-4549-A6D5-0E575A36024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5" creationId="{88399B13-0095-4766-A0D7-57CA9EC2BC4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6" creationId="{A7197C20-313A-4C6E-A572-0F6A8BD9803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7" creationId="{372835B2-BCF6-498D-ADAB-BE1F52952FB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8" creationId="{73536889-B2DC-48D7-A5F9-2946BA1AC2C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9" creationId="{BC766660-8BEC-49EA-BBCB-75F60A3B652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0" creationId="{73F31DBD-306E-46BF-9234-3834E01BF8D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1" creationId="{D0EC8D45-CEFB-4270-9C16-A1BB8859942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2" creationId="{E3417257-BA67-460D-A671-C5D8DE5E161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3" creationId="{006BC4B4-D674-43A0-9209-9DC5CC7B4B7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4" creationId="{F1FBCEE7-87A7-4734-837E-9F403DC4CE0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5" creationId="{FD9F4709-DFA6-43C7-820E-F86B8212062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6" creationId="{7E46A99B-689F-4D13-9205-B5E26B3CA16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7" creationId="{2506B37E-FC13-4F72-AEA4-E3F273DFAC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8" creationId="{203D8B8C-4975-4B12-B0FF-EA308DF650F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9" creationId="{03844A4C-684D-4E6B-AF92-33625A67CB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0" creationId="{39DB7433-2FAA-416F-907A-A54A7756F4F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1" creationId="{ACE9BF08-B109-4280-8EF9-0744947DBAA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2" creationId="{F88B668E-CD83-4E20-9692-B197AE7ECC3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3" creationId="{02836846-8E03-4612-86FC-336FD75AB6C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4" creationId="{22AB2F36-7C23-4D04-9F38-5FB0627EDF7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5" creationId="{9C365258-E293-4258-ABEC-B8E229101D7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6" creationId="{52C5864B-D378-48EB-BB3F-A5E50FF8AA7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7" creationId="{1126F6A0-1F92-4A4A-BD69-D90D204B434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8" creationId="{ECA6AA51-83CB-48F2-BE14-52C8ACE0681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9" creationId="{5E4A2C8F-F42B-4859-B803-CF39F226A41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0" creationId="{5FAD4536-628E-4995-8C6D-A2D165752F3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1" creationId="{4C3DD3B2-E5B4-4A8E-B653-39CAA3FA037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2" creationId="{344B27D9-B464-4714-90E4-B35CBFF930C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3" creationId="{0DD36E94-0EAB-4A05-9F02-8624EB0CD78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4" creationId="{A5D53BA0-5E69-4FA8-ACB9-A4A7CD7C086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5" creationId="{8781A317-5C3B-466C-B9C2-0EC814A79D2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6" creationId="{01840259-DEA3-48BE-ADFD-9BD09492B8B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7" creationId="{A84BC1CE-18C8-4DD1-9883-ABBC6A14C02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8" creationId="{294C955E-17E8-4341-9083-7C97AA8537C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9" creationId="{923D35D2-6DB1-4DC7-99BD-1E82326F227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0" creationId="{4243ADD9-E486-4907-A6B6-BEA397711BE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1" creationId="{40F71737-CD87-48A9-B30B-CDC238EC40C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2" creationId="{8BECD2ED-F844-46FC-B8AE-10AAD9583FE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3" creationId="{DA223448-4ED1-4A0C-9D43-CF1C434CF31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4" creationId="{B56E11F0-70DD-4D8A-9BEE-BA1DFD14167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5" creationId="{135CEDB4-7998-41D9-8484-20937B6E9AF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6" creationId="{DD2C1E3B-6B56-465D-9352-5472505F72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7" creationId="{42B83ACB-E87A-4813-8274-15B5A08729F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8" creationId="{8D32538F-3E4C-49C1-88ED-011E3A3ADE5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9" creationId="{130F82AA-BC10-4596-B15C-5BA2DCF4114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0" creationId="{839797F8-9E04-4E5C-8BB4-44F24356B39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1" creationId="{6D0DD018-EE4A-4793-8104-3D4088FC47B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2" creationId="{065B509A-5A7A-4F7B-8EF4-E0BDB4531EE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3" creationId="{CDD982E5-A15A-47C8-86C9-2D07B56A732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4" creationId="{6C8442F0-1889-4EE1-9DED-2D71D42ED4A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5" creationId="{BACC99AE-77BC-4301-B5B1-85739AE51C3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6" creationId="{0BD089BC-E241-406E-980F-6346B2DB821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7" creationId="{97D2F0D6-FF2C-4F40-9FC0-2FF95E39788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8" creationId="{55DAFCE9-4914-4402-8C06-0F028FC6B2C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9" creationId="{9ECEB6F6-AC4E-49E8-AED0-E2A933876C6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0" creationId="{88304D1F-0BA8-4221-AF21-5DC58CADF35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1" creationId="{946905EF-08B3-42E5-8CDC-D2432237437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2" creationId="{5F87586A-16D0-4705-8DF4-09CC293AFF9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3" creationId="{416337D3-C0B0-4286-8AD2-BED0A92D490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4" creationId="{7D2DAAD9-65CA-4026-B203-F160E95B20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5" creationId="{093F92DB-8298-4D47-9C4D-49F97A55D70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6" creationId="{8F4A5E48-5290-4811-BFB8-BAD60824F3B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7" creationId="{BC5AA34D-E3B5-4FBE-A8B7-FF4A389F4CE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8" creationId="{7997BF6A-52D1-4639-B2A4-F7C2C7DA59B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9" creationId="{E08F829D-DB02-4BE5-9057-506BF0EAFA8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0" creationId="{A14F1C91-5FD7-47FD-B781-C9D79B59021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1" creationId="{DFD901E6-6A97-43BC-AF7F-BEE461B4A78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2" creationId="{B38189D9-0FE3-41A7-8091-3BA03132FE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3" creationId="{E7497FDC-0933-45EA-AD5D-26C75E3CF8D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4" creationId="{EFC6B427-8557-4241-A3F3-DB011DBC4A0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5" creationId="{5B3FF206-B6C7-418B-9BA2-D35FAD98914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6" creationId="{ED0AF060-A2D1-4696-9193-DC8FD57C160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7" creationId="{BDA2E59C-4BD8-4B33-9B79-1C0AAAFBBB9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8" creationId="{778A976B-78D9-4934-81E3-8290905F398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9" creationId="{0409B3F8-46C9-4820-9197-9F9E8247F74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0" creationId="{570E1250-E6A7-4EC8-BCD0-16568F8EFB8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1" creationId="{82012FB2-F264-42AC-AB56-C180095B962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2" creationId="{AFF2C24E-7229-43AC-9489-03582DD719C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3" creationId="{9BECE163-B4CF-4DFC-9AB6-28AD4EADE21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4" creationId="{74880028-A041-4823-9570-3A637AE24CA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5" creationId="{CE056118-79F6-48EB-8A2A-3081790E625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6" creationId="{EA74A597-714E-44A0-AC95-79EFD8DE5A9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7" creationId="{D28356D9-76BC-401F-9A19-12A96EAC071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8" creationId="{F4A613A9-D62E-4FD5-BDE9-8EA8D1B59BF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9" creationId="{1D44F124-9166-49B7-9A16-D41C2F5D5AD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0" creationId="{0B3F767A-64D2-44E4-AC6C-D163A021ADB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1" creationId="{9323469C-07A6-483B-8304-4E0455CAF25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2" creationId="{C8FC7097-C43C-4BB5-8344-F13D285EDA4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3" creationId="{CE6C2F05-105C-44A2-86CD-A570E7B2453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4" creationId="{C9E2FE5E-FB98-4B63-823E-6624F105192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5" creationId="{14376B74-F0BF-469F-8315-18DD52A5F2B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6" creationId="{705EFEE8-3385-4FA0-AB8F-A79AA6F5076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7" creationId="{28688972-7D03-4890-A1CF-0B68E1A1635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8" creationId="{6353FCC7-EDBD-4D03-B847-450A597FA63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9" creationId="{4CA014B2-3B16-4E60-9AE7-85DC1A132B7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0" creationId="{665001E2-E53E-4964-974C-D291CCE9235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1" creationId="{3BA99B5A-CC88-4CD0-9C37-96C13146B4A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2" creationId="{B23953F6-6181-4FEB-81DB-504BC25E232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3" creationId="{785A84F8-AFFC-427E-BF93-7FF751B3BCB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4" creationId="{90755330-FEC3-4582-B205-5AC842B2446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5" creationId="{FDE8B534-B577-4B19-A720-490FF3D3B4C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6" creationId="{7C467346-014F-461F-9BE6-2A3ED9BCA17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7" creationId="{CC994B6C-6717-4CFF-82A9-CF3E89F65DA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8" creationId="{399DD991-5D97-40B5-8BBA-431D970D01D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9" creationId="{5782404F-6E54-4024-BD5D-DDBDA60F0EA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0" creationId="{959EB005-FAE5-4CC9-9700-8C26FF7E59B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1" creationId="{B76821DF-34CE-4197-B69F-A1CA075D61F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2" creationId="{4429D836-9C48-44F9-9843-2D45128B0D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3" creationId="{649ADAB3-9522-4372-A091-726F4CC50C6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4" creationId="{0577173D-D33B-4E63-B98B-137CE2AD492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5" creationId="{4C2BABDE-7C3E-49C5-A03E-4060F58DACB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6" creationId="{AA90D4B7-CEA3-485A-A9C0-AE34557CDFD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7" creationId="{FF1066AC-C108-46A4-9C50-DE4F898A1F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8" creationId="{7290337D-4BC9-4403-A83B-F161C9329A7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9" creationId="{2CEDE092-78C5-4E2C-B34F-16C1F60EDDA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0" creationId="{C7B7D2D7-2328-4FFD-A15B-67E647B1127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1" creationId="{1EF68750-933B-4449-90AF-94889F029D9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2" creationId="{DEE1F308-D984-4C6E-8F87-C029D56DEC3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3" creationId="{EA725EB8-44CB-4C47-A7B6-470E2570124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4" creationId="{08756631-D7D1-48E3-B998-64A61CAD32E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5" creationId="{C6C4094C-B856-4891-AA12-BD0C77B527D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6" creationId="{A533FC15-4DDB-478C-804E-CAF9CEAA054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7" creationId="{524AF56E-24B1-4537-B5F5-3F949943DDD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8" creationId="{7289DE9F-C165-4516-BCED-DED157157C6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9" creationId="{CFE9FB20-B756-4A72-B317-F3E331714F9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0" creationId="{DAA3257F-AAF5-4F6F-B6F5-7619D176569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1" creationId="{7609B9B6-3C9F-4F32-B1CF-0EBF67CC9CB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2" creationId="{24210C77-78D6-4A6E-9F23-F24B2B9CB64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3" creationId="{C5884009-8878-47D7-9811-8417A3B418E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4" creationId="{4B13C8F0-4D61-4244-BA1F-74983660D74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5" creationId="{CA2C3FFB-6B11-46F1-95BA-771BD46844B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6" creationId="{2AAD8E95-3C59-4CEC-A0EE-8DEE06757A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7" creationId="{F3BBA040-A989-4720-BB65-F1A5F73D5E5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8" creationId="{4FB8972B-0CE7-4007-84E2-21AEDF144D2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9" creationId="{36A87FAE-7AE4-455D-B416-CA43E8D65B9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0" creationId="{B7495281-7406-4439-9881-249646D67C3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1" creationId="{8800B233-C559-4933-A8FA-CC67F53A087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2" creationId="{2319BBC1-CB71-4F18-AB9C-E0FDD32504C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3" creationId="{42CDED86-D6AE-4755-9E80-92A82615D2E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4" creationId="{337E16A9-722F-4D41-BE55-3A50014C0F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5" creationId="{8387B539-E5EF-4B41-A041-621DFAC50A5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6" creationId="{2AE53196-7D2D-402A-875A-DBDE36C2BB7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7" creationId="{E6D6F89C-3D77-42A4-BF08-D91E2474E8B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8" creationId="{84BD453F-288C-4115-BB50-AFF9DACA0D2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9" creationId="{DF5595C8-14BE-4DBF-AEB2-E60D41D5268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0" creationId="{3771DA5E-D82B-4972-B21B-9D38E3E297A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1" creationId="{2679B215-8CE1-48FE-A547-EF6C4FB05EF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2" creationId="{67343C8B-15FE-4745-96FF-B0A138F12B5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3" creationId="{1C52D72F-BE8C-4C4F-9453-FED02BAF640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4" creationId="{D4832CB3-637E-4DF9-AC8E-2F5AA7869C8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5" creationId="{ADCB8F32-772C-4A0C-977A-1EAB69DC824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6" creationId="{E1388488-D4DF-49D8-942A-BD71F594A27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7" creationId="{5DE8DCC4-4AFC-41B5-A0C1-E618DEEC9DF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8" creationId="{15E52514-5DAB-4AB9-AA4E-19EEFD433FD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9" creationId="{2FFA75B5-88DB-422A-AFA6-FB62413C31B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0" creationId="{AF608FA1-3E9F-4206-9851-5BDC586B4AA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1" creationId="{3945B5A0-B235-45AB-A6CA-E6B3E1A98CC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2" creationId="{5481C572-7952-41B6-99E6-6B1BEA63E5B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3" creationId="{46B348E9-2B20-48F0-AA41-C34A92ED937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4" creationId="{973215D8-8FDA-443B-8759-8E40C57FFFF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5" creationId="{1AA3680D-0DA0-43AB-84FD-02AFC2515D1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6" creationId="{D1E0C06C-FCDE-4CE5-A683-886EC80569F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7" creationId="{BB04B740-44E0-484D-95CC-3EE76E75B6C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8" creationId="{ED3E3DE9-A3B5-4E9D-89E9-F27F6BA476E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9" creationId="{35494F6F-3727-4D1A-97B0-15106E82C54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0" creationId="{07BE3440-CD22-4935-9CCF-A6A845D8202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1" creationId="{B16787CA-858E-4F70-AA0A-E50164013A4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2" creationId="{8A3EF74F-71A3-4F6B-8269-18CCF4FF1E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3" creationId="{93F949CA-5B0A-496E-8CDF-2EE9EECB498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4" creationId="{FA958F7B-B6C5-42BF-894C-44A9C42A04F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5" creationId="{1C28A11B-373D-4C25-9764-BB647531CB2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6" creationId="{943E6B4A-EC7A-4223-99D0-0B3DE8451CC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7" creationId="{5F5098A4-03BC-4ABF-9777-5DFF63D8B21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8" creationId="{5B8ACF0D-33EF-4209-976A-3F3115CC6A5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9" creationId="{D341522E-8065-48A5-9D2C-E3A5AD0A84C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0" creationId="{459FDA08-2DF1-4B78-B31F-2B1A683B525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1" creationId="{F4D49839-ACB4-4493-8A3B-D10DEAC0FD4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2" creationId="{18F25938-6D76-4430-AC4C-D86358CC7C7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3" creationId="{AD0B0760-988B-4D39-8804-CF8A093537C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4" creationId="{772BE85C-D797-4777-AC04-26AF75E026C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5" creationId="{8004AA09-4AFC-47ED-9457-17AF35933B4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6" creationId="{C55342BE-8CDA-442D-BF87-515B4247935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7" creationId="{5DF71C78-9DBC-4DA0-9F9A-1944AD63538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8" creationId="{67EA169A-D5F2-424E-99EC-B6A9E3B2434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9" creationId="{E9E489C1-FBA1-48E7-880D-877ED57813A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0" creationId="{E1DB3924-D34B-4D94-829B-562021DD1FD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1" creationId="{3D883D7B-160D-4AF5-A5CF-5ECE3CC6F88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2" creationId="{4EF15E32-56D7-43C6-BAF2-79723C96E23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3" creationId="{F9E1F29B-5008-4220-9574-8C596943AA8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4" creationId="{C3F295A2-2DB3-4B3D-85CD-DEAA1DA8816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5" creationId="{B2397ECF-9BD0-4226-AFE8-94803565DE0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6" creationId="{317886AD-90F7-462B-9E00-4F410B7F7D2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7" creationId="{41E20F39-8079-450E-99C3-76889DDC89C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8" creationId="{2A2DC510-0AB7-4220-9E83-D9DE0C46833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9" creationId="{1491DBCE-2023-4FC7-8E11-66209D6B4F8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0" creationId="{D3D81959-0DD6-4005-B2F1-2A9EA1F457A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1" creationId="{4C90924E-397A-46B4-9826-829B790B71F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2" creationId="{5900A1F7-8B2D-46FE-82E7-18BB77B701D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3" creationId="{24B08CA0-3775-4C93-A5CD-A64ABF1C4BE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4" creationId="{7458EC0D-2FDF-4B7B-9BD9-4A25313C33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5" creationId="{D7064814-64C5-4FA2-95F4-45AF35D18EB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6" creationId="{040FF088-1B28-4BB3-B404-1AF718C1E5E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7" creationId="{532E99A0-AB47-4FA1-8952-A3A163A4883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8" creationId="{C92E774A-1309-44B4-A990-B579AE44D5E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9" creationId="{A6F3A124-116F-4649-97F3-5B6BF2ABA94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0" creationId="{7541337B-3398-4388-AD24-BE76426024D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1" creationId="{E1D893BD-4B9A-451B-BC65-9DDB02F4F95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2" creationId="{0FE928A0-05DB-4B06-9AAC-E5949F82087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3" creationId="{E2F0946B-F0B2-4EEF-987A-426C0CE424B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4" creationId="{AF00D279-A02C-4325-BFF2-60B2EA328F7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5" creationId="{47FD4D1D-48C4-4CF8-B353-16998E57A44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6" creationId="{62D5EE6B-50AF-4A39-A943-267F3B3B79D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7" creationId="{D6C3C933-AEF6-4988-A846-0BD37793413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8" creationId="{91089A35-C2C6-4B92-8E98-D50B6E9DE4D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9" creationId="{3FB27055-F307-4002-B18C-E321E6D1AE8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0" creationId="{307085E8-C901-4971-8D9B-05DC6D41843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1" creationId="{F5E8EC98-E4BB-4C08-84AB-31B9E42979C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2" creationId="{3A3F155F-BDA9-4C5B-9F90-E0A9BB64171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3" creationId="{093FF29B-F630-4004-B06F-9C331B5FD51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4" creationId="{7F8FE145-A7AE-4262-99A4-BD319F2E733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5" creationId="{7749AFC6-F6A1-427B-88D5-6DB76ED3978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6" creationId="{F48C388F-8B90-4145-B54A-56C596A1BC5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7" creationId="{C36B869B-ED4C-4FB2-89FB-C5607DE6C14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8" creationId="{ABF4F058-BAD0-4E5F-8BA7-795971F76E5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9" creationId="{DAC70B1E-9578-4E9E-9DC2-393383B4388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0" creationId="{969AE8CD-C3D9-4069-9FB2-FE48C0F813C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1" creationId="{A93679B5-620F-4CFB-89D5-47FE5D390BF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2" creationId="{6F61561A-8281-464C-AFFA-8B69096ED2D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3" creationId="{3B1A8DB4-8202-44B7-B905-A748DD6E203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4" creationId="{D21038A5-549F-4328-84D9-5652AA60323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5" creationId="{27B7C5C2-C909-4096-AAEB-5A629F203AB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6" creationId="{1E7ECB4C-AB26-4A26-8467-DB2769C9547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7" creationId="{9E46B5A4-6087-4ECD-B22E-E7D6B4FD869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8" creationId="{629B5E4F-7B05-4055-8688-26DB276D4BF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9" creationId="{F5496234-268D-45F6-9133-8767F8F425F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0" creationId="{DE31631A-17E5-4CB2-A170-9001136F190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1" creationId="{111AC75F-A65D-4293-9F08-C61B7086962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2" creationId="{DD17D1AB-9E91-4E87-A34B-5628359A857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3" creationId="{4B3FA9A0-8FF9-44A6-8CFB-DE3013D9C71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4" creationId="{E90DD114-24C6-4E61-BE60-731E8DB6984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5" creationId="{B37597ED-AE27-4D4A-95CB-E8703A1A73F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6" creationId="{306529AA-280B-4B7E-8827-071B71FC291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7" creationId="{905C0D02-ED35-4C85-9002-D5B1BF66AE4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8" creationId="{4AA5D3C1-53BF-40C3-90F9-3F2E9E018D4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9" creationId="{322E897F-B26B-46C0-908C-8150BCE284D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0" creationId="{CF4B6B68-F536-40A3-8BF8-21F1BD5DD5A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1" creationId="{5577FCCD-1A37-4819-ADBD-01D00AB9C6F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2" creationId="{526CC53D-1861-4542-806B-EEBC95D2717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3" creationId="{DFD2F055-E217-48D4-8734-4570678D298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4" creationId="{9A7868A9-C9F6-497F-B636-EF6B0BD8173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5" creationId="{6A8E0371-4980-42A8-9518-4463083A584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6" creationId="{7A9C5950-DF98-4C5D-9F27-7C8947AC63A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7" creationId="{647B1EE3-07F3-463A-9C99-E3CFC5AFF39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8" creationId="{A53C7244-680E-44F1-99F1-77B56AD51F0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9" creationId="{BF505D89-D42C-4A71-B8BC-6E54B37A01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0" creationId="{D8958A9C-3FE6-4BA0-B587-D3EF8A7FC6A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1" creationId="{E7ED8F75-9815-4C55-A634-44739DA1030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2" creationId="{F4E39C2C-AA21-4E10-B9D2-441B45B9625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3" creationId="{170AC684-B16E-4DFB-9E09-E39D0675001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4" creationId="{FC51F589-32D8-4197-BF29-02961CFCC8B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5" creationId="{75ABBF08-3D96-46EC-A8E1-CDE34B32D42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6" creationId="{A8E5AD9E-9003-42FC-8FF2-3422F0AF642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7" creationId="{91E41C79-3553-4320-9F3C-7B6208ADF93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8" creationId="{D833BF3C-3403-4DC6-89E4-9BA405DFFE0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9" creationId="{C16031A1-EB86-46D3-A0E5-9EBF22DEE44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0" creationId="{3130AEC5-79F8-44FC-8DF3-2B1344E5874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1" creationId="{8620003D-94B0-4B3A-9D2D-096EBBD6EF2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2" creationId="{4479B3C7-2741-4FE9-9533-9AA96A6AFD8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3" creationId="{6F214976-FB97-4F1A-8C21-A5CFCA1BB45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4" creationId="{E082B50A-3275-4546-A3B7-3769B49EB35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5" creationId="{392F3F94-AA02-4204-8DD7-B7942ED6020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6" creationId="{B3E6E9BA-5D97-44CE-936C-C669605C421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7" creationId="{F6EFE9F6-C966-46E9-A9A2-C6C690ADD8A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8" creationId="{3C85D535-D79C-482F-AD2D-32123102FD5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9" creationId="{CD386E23-943F-4F68-83CB-4D252824F69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0" creationId="{5E1F8D60-26BC-4723-B072-55023A1CB09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1" creationId="{08E177FD-8A59-42A8-B607-A2A33A84538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2" creationId="{E2555F50-4D6F-4346-AEFE-4C49B5F5DD2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3" creationId="{FA4C7942-7A5A-4386-B44F-4493FA79AD3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4" creationId="{E9956BB8-39F0-426A-84FC-5C3B1E61678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5" creationId="{34F7F45A-2548-435B-BF91-510EBBD3ED4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6" creationId="{9F7D4EFA-B7A2-4E8B-B7BA-E458EF249F0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7" creationId="{6532FDE1-A9BA-4BE8-B459-29747ACD2E4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8" creationId="{CBD5E3AF-7A0B-4114-BC18-F1EEF3F064F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9" creationId="{F0309484-21F3-4347-88A2-8A1A00CA715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0" creationId="{3087CE65-E879-4D9D-991B-564FF40FE3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1" creationId="{DE9FEC7F-FEDF-482A-9DB2-300713E94DF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2" creationId="{8861A2C2-3E3B-48F0-9573-F90DD4DED8D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3" creationId="{DECCD436-1E08-46BD-AEE6-B308AA3720D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4" creationId="{F37007D0-1088-4E35-9773-5BE558DA53F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5" creationId="{81A59EF7-5CA6-4A83-A2E0-23FB4F2A65F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6" creationId="{AE287EBF-B398-4B5B-95B0-63D949D4AC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7" creationId="{82E29FB4-6990-4A77-8CA1-5C0CA480FC6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8" creationId="{C66C546D-F5F2-4C75-B203-FC8985C288B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9" creationId="{FA812473-9721-4445-9FB7-3E9E673D548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0" creationId="{55BD87DC-6E34-444D-8400-54D0F191D99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1" creationId="{EDFD5714-52D2-4726-B86B-0914DDBBC9A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2" creationId="{88D16F24-8E43-418B-B0AE-E9F86D04919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3" creationId="{C85A847E-C25F-49E4-87EE-787C1A87E8C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4" creationId="{0D3E4EF8-EA11-4248-8F58-BCC6773A949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5" creationId="{0D8D826A-FB1B-405D-B9AE-6547C3E41EA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6" creationId="{18F7739E-90D7-4B4F-9B3A-74E9FE42E86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7" creationId="{4A84FB9F-47E2-45AD-A2BD-C112FBD1B7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8" creationId="{912E5CB5-40C4-4F12-B00A-9E893EECBBD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9" creationId="{BAB31DB6-954C-48BA-A8E3-266763B4A41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0" creationId="{40FDE4CE-99AC-4163-A4EF-B42D6631247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1" creationId="{BB519A1E-7A1C-4AAA-B31E-B77E73CAA01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2" creationId="{E0CFE831-9317-4DDA-8CB1-3B2068B1498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3" creationId="{1D687690-84EE-4B95-AC11-D7A3F9D0670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4" creationId="{950CFFE5-FD8F-4C92-B3B9-6B025D769C6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5" creationId="{DE01DA12-81D9-4DE2-99D3-B4B69541E0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6" creationId="{1B2E189A-E8CA-4E66-B555-D3624AC0217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7" creationId="{152E50A0-151A-4BDB-BB80-5513E4DC1BC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8" creationId="{830BE4D1-3EF2-43C4-A77C-D4CB093042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9" creationId="{783ED4E2-93A1-40F0-BD6F-E5ACBADCD1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0" creationId="{E8F2EB73-9F6F-4CD4-9278-F6B4B0F7FDB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1" creationId="{FF55B343-0B3E-464A-A93D-EDCC58B5B2C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2" creationId="{8679739A-9C36-4D08-942E-52B8280EBE5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3" creationId="{EF30E13C-B925-456B-B41E-ACFC6DAA36B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4" creationId="{04E1C1F2-D1EE-4DEC-8F50-73D16006CDF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5" creationId="{E5AB12B5-7801-43A4-92AA-20B934B1F02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6" creationId="{F8C04A23-A0FB-4D71-8806-21325F13186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7" creationId="{74098843-E0DD-40A6-9591-DE54400E4C1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8" creationId="{9E2A6A4C-9009-433E-98EB-09A5B6A0BB2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9" creationId="{B299DEAF-937C-4530-A3D0-FD1331075AC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0" creationId="{B7A8F1CD-E458-4076-8990-81BD96FB60C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1" creationId="{6484967F-1306-4348-9A00-2FA36D226A7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2" creationId="{3802740A-CD5D-474E-B7D6-A66DA118309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3" creationId="{BC1BADF5-4AA0-4FE7-83BC-5DC3D51F2E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4" creationId="{5B30FD30-963B-4658-9CFB-9CD9379EB9C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5" creationId="{D7BB4866-8BF9-440B-8CD3-932C6418E17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6" creationId="{EAAE0B08-DA33-49D0-AE4A-B50358545F4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7" creationId="{AB9E924E-AA2F-4D20-AA0D-D3793994076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8" creationId="{54776A83-BFE2-49F1-8BF9-FD29B1BB7D5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9" creationId="{A9F093EE-2C36-4964-9173-5BD448D69E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0" creationId="{BA2CD16E-DFEF-4F1F-B551-C91EB912E8B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1" creationId="{75DCC262-F352-495C-9009-600684EEC86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2" creationId="{6F409435-2CCC-45CE-811E-C8C4AE4528D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3" creationId="{58AEDCC0-5F7E-485B-AB5B-34BF1E44A99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4" creationId="{105A8D17-907D-457D-9C9B-75060C216C9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5" creationId="{A0C6A50C-8124-40C4-9D5F-8EAC962BC83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6" creationId="{13745774-B1ED-4D0A-957D-64A230E23C2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7" creationId="{064B953C-F24C-492C-8954-23EF99A062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8" creationId="{485C385A-34C3-423D-B561-03E7CEEDBC3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9" creationId="{8DD1F218-125C-417C-AF88-E8279FAA01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0" creationId="{4B2515FF-B0B6-4E30-808D-0E7606848CE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1" creationId="{472C99ED-14E5-45FE-BE6F-A220C1A9F39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2" creationId="{6343B228-B217-4550-83BB-AE7732C8CA4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3" creationId="{7480427D-AE32-45B0-A8C3-D9F56FC6EC5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4" creationId="{B7E6F4EB-6FAD-4F0C-BDB6-EE0B91A8C7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5" creationId="{9D14D67A-54A1-4F1A-975D-2E5FD3A277C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6" creationId="{D508F66F-ECB3-4E98-90A0-EB3258DD772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7" creationId="{34FE096B-8652-4CEB-9FCA-3C2BC21BBA9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8" creationId="{68E36379-A176-4E2D-BDD8-BBB19936441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9" creationId="{AA732166-E0C9-4849-8F32-8B430EFFCE6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0" creationId="{4FB57848-BE6A-4A3D-B58C-6AC084A4985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1" creationId="{25C9DFFB-00E5-4C96-B571-C102D37C648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2" creationId="{B3687AC4-5FCB-4107-81ED-CCFF46701BE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3" creationId="{B643512E-EA97-436E-B29C-BE8FB56CA0B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4" creationId="{3E48A00C-0448-4608-98C4-054BC31B5CA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5" creationId="{B52E3764-0D5E-4255-A30A-62C11DF1CD4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6" creationId="{DAAA5942-316D-4431-ABDF-AB14A9482E2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7" creationId="{C4A355AF-81C9-448D-8ED0-32E81D52DE3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8" creationId="{DA5711F6-6AB5-40C8-A905-90C3E7AB274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9" creationId="{0B9585EB-1A0F-4DBF-BC27-8F3C21DEDE0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0" creationId="{47948C3F-8FE0-4C10-87BE-1FAA0A6089E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1" creationId="{1508786D-98A8-4191-917D-1C5CD4F94AA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2" creationId="{43E5FDF6-4604-4DD4-96BA-A790C3F9654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3" creationId="{C7A288AF-10D6-44FA-B649-C3D96E61CA7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4" creationId="{1EFBD756-BF68-4FEB-B803-3AB2FCA07F0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5" creationId="{2F48A1A7-2EAE-4715-B2DA-E1B06198838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6" creationId="{FA1A681F-7364-4288-9F7A-812C26F56B5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7" creationId="{C917FAB8-9EA4-4B3C-B672-730094D993A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8" creationId="{FC9DD1EA-C1E8-4D34-945E-27530221449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9" creationId="{B51DDF88-24D9-4D17-915E-7DC75D8ABF4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0" creationId="{626E8F4A-B1CE-43D7-B31A-317EF7F582D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1" creationId="{0D0E4AAF-FBFF-4034-8E71-59DB19D940F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2" creationId="{95776A9E-7FD8-4354-BAFA-B1C9C6FDA36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3" creationId="{D72C8ACD-CCC8-470A-BCC0-4533B04D238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4" creationId="{8BF0AE8E-612E-44A9-BB0E-AEA8CE8B868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5" creationId="{7E974074-F08C-4F8A-BEEF-2BDA9FFB3DC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6" creationId="{9F01249E-6540-47D2-BEB0-7AA33247A47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7" creationId="{93E77F1A-DE82-42E7-858B-35237C666D3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8" creationId="{20AB2DC1-E2AC-491F-B976-2FDC64281CE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9" creationId="{C7FEC703-24C2-4886-BDE3-E5DD5FD9A1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50" creationId="{135756CF-505C-48B7-8157-7CCF1096E9E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51" creationId="{8ADDB50D-AB90-4BBB-A669-1794E99FC684}"/>
          </ac:spMkLst>
        </pc:spChg>
        <pc:spChg chg="add mod">
          <ac:chgData name="Nuttens, Charles" userId="742a40d9-79c8-4fa3-b188-717ebf8b9cff" providerId="ADAL" clId="{DCF73FFF-C257-4BDE-9E98-F59AD3ED071A}" dt="2022-05-19T14:56:47.552" v="2868" actId="1076"/>
          <ac:spMkLst>
            <pc:docMk/>
            <pc:sldMk cId="1871952992" sldId="314"/>
            <ac:spMk id="552" creationId="{E11DEA2A-B2F4-4B0B-9493-5AFA8AC0091E}"/>
          </ac:spMkLst>
        </pc:spChg>
        <pc:spChg chg="add mod">
          <ac:chgData name="Nuttens, Charles" userId="742a40d9-79c8-4fa3-b188-717ebf8b9cff" providerId="ADAL" clId="{DCF73FFF-C257-4BDE-9E98-F59AD3ED071A}" dt="2022-05-19T14:56:47.552" v="2868" actId="1076"/>
          <ac:spMkLst>
            <pc:docMk/>
            <pc:sldMk cId="1871952992" sldId="314"/>
            <ac:spMk id="553" creationId="{2808C16C-522E-458A-8A89-769BD2E00B69}"/>
          </ac:spMkLst>
        </pc:spChg>
        <pc:picChg chg="add del mod">
          <ac:chgData name="Nuttens, Charles" userId="742a40d9-79c8-4fa3-b188-717ebf8b9cff" providerId="ADAL" clId="{DCF73FFF-C257-4BDE-9E98-F59AD3ED071A}" dt="2022-05-19T15:03:02.794" v="2878" actId="478"/>
          <ac:picMkLst>
            <pc:docMk/>
            <pc:sldMk cId="1871952992" sldId="314"/>
            <ac:picMk id="555" creationId="{58762670-FCF4-4C9D-BC83-615E19823191}"/>
          </ac:picMkLst>
        </pc:picChg>
        <pc:picChg chg="add mod">
          <ac:chgData name="Nuttens, Charles" userId="742a40d9-79c8-4fa3-b188-717ebf8b9cff" providerId="ADAL" clId="{DCF73FFF-C257-4BDE-9E98-F59AD3ED071A}" dt="2022-05-19T15:03:26.156" v="2879" actId="1076"/>
          <ac:picMkLst>
            <pc:docMk/>
            <pc:sldMk cId="1871952992" sldId="314"/>
            <ac:picMk id="556" creationId="{AFE938C7-1A3A-481B-95D5-BD5B03851BE2}"/>
          </ac:picMkLst>
        </pc:picChg>
        <pc:cxnChg chg="add mod">
          <ac:chgData name="Nuttens, Charles" userId="742a40d9-79c8-4fa3-b188-717ebf8b9cff" providerId="ADAL" clId="{DCF73FFF-C257-4BDE-9E98-F59AD3ED071A}" dt="2022-05-19T14:56:47.552" v="2868" actId="1076"/>
          <ac:cxnSpMkLst>
            <pc:docMk/>
            <pc:sldMk cId="1871952992" sldId="314"/>
            <ac:cxnSpMk id="554" creationId="{E0B5C696-0E4B-4137-A9F4-CBB74F7639B0}"/>
          </ac:cxnSpMkLst>
        </pc:cxnChg>
      </pc:sldChg>
      <pc:sldChg chg="add del">
        <pc:chgData name="Nuttens, Charles" userId="742a40d9-79c8-4fa3-b188-717ebf8b9cff" providerId="ADAL" clId="{DCF73FFF-C257-4BDE-9E98-F59AD3ED071A}" dt="2022-05-18T13:33:04.458" v="2408" actId="47"/>
        <pc:sldMkLst>
          <pc:docMk/>
          <pc:sldMk cId="2610673289" sldId="314"/>
        </pc:sldMkLst>
      </pc:sldChg>
      <pc:sldChg chg="addSp delSp modSp add del mod">
        <pc:chgData name="Nuttens, Charles" userId="742a40d9-79c8-4fa3-b188-717ebf8b9cff" providerId="ADAL" clId="{DCF73FFF-C257-4BDE-9E98-F59AD3ED071A}" dt="2022-05-19T15:59:50.004" v="3515" actId="47"/>
        <pc:sldMkLst>
          <pc:docMk/>
          <pc:sldMk cId="175569638" sldId="315"/>
        </pc:sldMkLst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" creationId="{01342BAF-DB70-4B2D-9D52-1B1510364D1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" creationId="{79D84713-4536-48B3-BEA6-26E639E67D2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" creationId="{FDD922C0-9E3B-4B1D-B7EA-B986B133E1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" creationId="{5D233885-377F-43F6-BF3C-ED77A34F5C8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" creationId="{FEBE6F9F-EA7F-4E79-BD77-BB2A64D31A7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" creationId="{1713C2DF-9FD8-4EF4-8868-85CFA12A7A7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" creationId="{317241EC-1AC8-4226-9F13-98912AE443D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" creationId="{05095B6A-0988-48CB-B059-9AD09493E6B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" creationId="{F5100136-84F8-4D52-83F5-DCF471B1D4E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" creationId="{4C290348-2C7A-4372-A04F-7DF5889D899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" creationId="{69EC4C47-0621-4E2B-952E-228B8D82EB9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" creationId="{4A3AACE1-0A14-4ABA-B2B4-DB023704DB0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" creationId="{5598D0F2-7D0F-4024-A94F-3F59C287B59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" creationId="{F0CA8130-9A2A-48A4-9B42-FC3617C732B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" creationId="{562172DE-622D-4161-998D-9CD74EF805B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" creationId="{84480483-4D55-45E2-A9D3-2A2A7ADFB9C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" creationId="{41D68705-86EC-46BC-A9B0-0F59C3A09B0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" creationId="{8FE72F01-E2F6-432E-B789-D9526777AB9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" creationId="{DDF899F6-E479-4492-9CE8-ECA6B1F3D77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" creationId="{138A0E34-3A0C-446E-B38F-89FA789673B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" creationId="{5168F05C-A9C4-439F-A11A-656ABC2DDF9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" creationId="{A1EDDA11-27F2-4600-87B0-13BDC05B733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" creationId="{26926C60-51DC-4972-9FE6-69B236B7C2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" creationId="{3C84A9F1-DA9F-438C-9CFF-E378F07CC60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" creationId="{E03C6200-F284-4EE2-ACAF-F7C666285F1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" creationId="{53B16A6E-2F48-4274-A2BB-1E64BE3D3F2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" creationId="{B57FBC33-774C-4222-8FB0-C6952E519B9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" creationId="{D19AEE1E-8F58-4B99-A894-DCA97BF2142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" creationId="{3BC1DE67-32A4-4E8D-BC5C-0A83110FF2F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" creationId="{0CAC45B9-9A11-4AC0-86E2-B94C297A04E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" creationId="{A53590B7-D601-481C-A85B-C1424A11FDD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" creationId="{AF88F375-57D9-4E79-84E1-967651D65DD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" creationId="{90FA1C62-A287-4EAE-A78C-3B334AC9A2B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" creationId="{D916AEB7-0124-4551-AC4F-AEA4D4E4099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" creationId="{A930B12D-36E8-437B-B7C6-B70E38464A3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" creationId="{420CE1C2-F1BD-405C-B0E3-3664DA81054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" creationId="{1937F28C-959E-434C-97EA-2DD059D809C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" creationId="{51FDE626-2371-41B1-BC4A-BEFF573448C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" creationId="{140260F7-7A3E-47E3-9B0E-495AAD3C389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" creationId="{D4B0E977-35EF-4BDA-BDC2-1C8D81D4BC4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" creationId="{02380B40-67D2-441E-A963-4CDCFF04FB6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" creationId="{91E63C77-457D-4FBE-999E-E3CD444CF04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" creationId="{385A96DB-C963-49BB-88A2-6429AE5B894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" creationId="{D0E6F6DB-6501-4051-87D9-0F062B8E88A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" creationId="{356847B5-8E65-4B05-BE37-AF451585215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" creationId="{5484E38C-FD21-4D64-98E1-A04C2C19EE5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" creationId="{836FD2E4-C690-40F6-899D-16A955874AB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" creationId="{00A87D4C-C3E7-4C67-8E71-DBE12AFE850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" creationId="{E65DF08A-CCCC-44C6-8D4C-EC726649D63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" creationId="{19206E6A-4F0F-4EBF-A3FC-9F8850AE9AF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" creationId="{82895255-E7F3-4C95-B8BD-6B8D3DE7D3D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" creationId="{17D40B8B-5ADC-4BC3-A695-647F1FFE21F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5" creationId="{DAE28D01-5042-416A-863D-1FA242BDD48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6" creationId="{6936FB6D-118C-4910-9909-6DB7785AD1E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7" creationId="{2BE7F2EA-B9D0-4C76-8C7A-BD20A67767D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8" creationId="{3BB7E97A-61BC-4F26-89E4-8233E654B10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9" creationId="{98D12036-2DAA-45F3-9FCE-B76C226DC58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0" creationId="{76FC1B97-B0EE-4D81-9B09-B2C8B05EACD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1" creationId="{2E97AF15-926C-4750-98E0-AE2C28D1A02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2" creationId="{C13865B5-B143-4571-BFA4-B9C95C3F65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3" creationId="{F4C7D59B-AD4D-475F-B2D3-AEFAD6F382B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4" creationId="{8EFA728D-D3BD-466E-87D3-F0BA78C7B39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5" creationId="{F0E4F99F-37FE-4F3E-A471-13DAE657962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6" creationId="{C8427C5E-51BB-45F1-A70E-2CA183C5CB8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7" creationId="{D6073607-44B0-4F97-AEC1-5861D89F101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8" creationId="{82F18C22-8777-4B03-9385-F8387F5C4D0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9" creationId="{1FCD9481-9702-4173-87E9-2CD00158488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0" creationId="{909F8CAD-1378-41C3-8DC4-8F2BE64ABAD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1" creationId="{F68826D2-D10C-41F8-A8B5-6ECBEF6948C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2" creationId="{27AAAF78-E259-44EA-AEFE-0E983429A21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3" creationId="{FF863B7B-E053-4DB1-A9A6-C831DDC6773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4" creationId="{74518164-B663-41EF-946C-A36053721A3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5" creationId="{B3FA7D3C-1F11-41D1-9A4A-AD3A27E3BCA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6" creationId="{C48B08E9-5173-4CD6-9482-9A4469D707F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7" creationId="{1D4C5BDD-9C56-4847-B3D1-78447565EAB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8" creationId="{49D2AE2F-2EE9-4D93-A756-2D7D1D6E810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9" creationId="{D2E48C88-49D2-4009-AC10-0E11C77077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0" creationId="{9C1BA27C-07D8-4B12-B612-7E469AE3F02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1" creationId="{540F3252-F093-4672-8645-F95E736FA69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2" creationId="{4CCA36F9-F6DF-43E6-BAAC-DD021912015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3" creationId="{8C44BEEE-DEC6-4193-88FB-04E269333FF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4" creationId="{F1760772-2AE9-484A-98B4-F1A567B24A0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5" creationId="{5ED215DB-65B4-476A-AF0F-2476AA81FF6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6" creationId="{4818DB44-2EC2-421B-B4A2-33C6B772639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7" creationId="{1A20B9E6-7696-4C6E-9564-B98A75AA407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8" creationId="{E47C892B-BABD-4D5C-A93D-74C5E800A16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9" creationId="{E6B6F22E-2138-4B54-937C-FAED495B2CC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0" creationId="{90204914-0731-4255-9296-382AA08AB6C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1" creationId="{30297BE2-0960-4DD2-AE92-1ADC5601A7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2" creationId="{FF099E1A-8AFF-4566-9539-F9D102F6267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3" creationId="{331948BA-3ED2-437A-8DEA-7400CCFEF1C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4" creationId="{F8386FD5-9F44-4D9D-A32D-72AEFFE8FC7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5" creationId="{E921B07A-7027-4881-81C6-5001DC4D027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6" creationId="{54472300-86B0-4553-8215-34A0D11CC9A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7" creationId="{BB221289-9D1C-4DD3-92DF-8C62C770347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8" creationId="{EB97E0AC-3A35-4E28-977C-4D6057128B5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9" creationId="{25F607E8-4FEE-4551-A7A9-A0808031CD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0" creationId="{B71D09A9-1ADB-4A14-962E-0C4633ADFC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1" creationId="{C2948C14-B5CC-467D-B606-70C46C3723F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2" creationId="{FD03B65E-3D35-4098-8057-0270777D745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3" creationId="{0F780A82-BFF8-4DB0-B147-5189BFCCFF8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4" creationId="{D84F6C0B-0605-4407-958A-37040011351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5" creationId="{DD6379B1-CA2B-4D4D-A582-DAC6578908A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6" creationId="{666E21C3-601C-425E-A560-C8105CAED6F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7" creationId="{0AAE03B0-0994-48BB-8752-906B5375C88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8" creationId="{CFDDD7A4-FF0E-4F0F-8AFB-FECD2F246A1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9" creationId="{92627376-C3F5-4BB4-B50B-1FC108E2FB2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0" creationId="{08164A22-1089-4234-813D-4662AE86012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1" creationId="{9351A683-EBC4-4833-B623-EB97C8DB793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2" creationId="{670A3981-C595-4EAC-9D5B-BAD662DF7AC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3" creationId="{5F444795-6994-47FB-A66F-9B6D9938682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4" creationId="{65B44DDC-0390-49E2-9846-D5C4D2476FF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5" creationId="{8F16FC21-F10D-4943-8F01-65A5B4677D3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6" creationId="{084F5DF9-F35F-4DCD-86E2-FAAE658E41B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7" creationId="{D858051D-645A-436B-A37C-3A34EF2D796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8" creationId="{B08C5114-D113-43F5-8E4E-57BC6D40F73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9" creationId="{6DB5E881-184C-4BF5-825D-9E82D7385D8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0" creationId="{8CC734D5-98D3-4781-AFFE-3EC569AA9F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1" creationId="{083ECD13-B378-404E-8590-745AB8BD6E0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2" creationId="{94F89E92-A2CB-449D-B6DE-6B9F3097029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3" creationId="{9C910669-B544-425C-BE4B-5CB5B72A245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4" creationId="{E90DC904-C678-4633-9D7D-4F89B687AC4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5" creationId="{D46BED14-F6D9-4658-A179-4EE52D806A9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6" creationId="{A0DD3370-8E09-4DF9-B78C-F50CC316AA9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7" creationId="{3CCE3B6F-E33A-40AB-A0E6-8FCF7E0E453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8" creationId="{2B4D71F7-1CF2-4D1F-A48E-A86C33B37B9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9" creationId="{F46E2119-D5B7-4730-A879-35D1DC2C74F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0" creationId="{0226013C-B59E-4E07-BD92-6A49766F57F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1" creationId="{AD811DA9-5BE2-49CF-8BF9-E5A3D9BE496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2" creationId="{818675C9-A727-4287-93ED-8BC01C12BCC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3" creationId="{4AB722AE-D0DE-4286-9952-C1F9BDA0B26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4" creationId="{1BBDD018-CA2C-4EBD-B78A-06757992FDA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5" creationId="{8A3E7BAC-7741-426F-B1E5-7AB95AB6E7F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6" creationId="{561B8105-A858-40AE-94E1-C49E46F3925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7" creationId="{3BDA3D64-6B0B-4148-91D2-5E4BA236512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8" creationId="{9129B380-75A6-47F5-A94D-38DCD6953B7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9" creationId="{AD8755C0-D86A-4480-8D00-0516E38EAF4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0" creationId="{1CDD2038-8E24-4EB0-A1E3-CAD087DD103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1" creationId="{A2280277-15EA-4AC2-988E-8F57CD77E19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2" creationId="{A8B2CBC5-B857-4380-9128-656C0C9EBD9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3" creationId="{1CBC26A5-472C-4E85-BD39-1863B1ECAB6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4" creationId="{7A500132-C260-4F08-B7F8-D08D963038D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5" creationId="{9E0708B8-B02A-4E2F-AB64-0CE44E28C20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6" creationId="{2B4F7F9E-C14D-4FFE-888C-C6ED0B3227C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7" creationId="{94B115D3-415A-41DA-B206-27409E3E200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8" creationId="{A1856A69-CC39-49C5-9D81-F2A18F46625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9" creationId="{CF56AD8C-4EE1-4EEB-9F82-49701AE0470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0" creationId="{6995231A-5253-4B95-A893-8887B88A5AD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1" creationId="{F675B330-99CB-4696-AA11-BD41964BC22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2" creationId="{2B292748-2FE7-4CF6-BEA8-9566F2C9DBA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3" creationId="{766B5768-1B0B-4F55-AF7A-A6B7DE6F9A4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4" creationId="{3662D6BB-293A-4787-BA1D-1501A76E66B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5" creationId="{35344F5C-BD83-4C2B-8404-6298328748D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6" creationId="{D91C5D3B-9EDC-4160-B946-ED74153ACF2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7" creationId="{A47706B9-4060-44D8-886F-4FB3AB14A1F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8" creationId="{2699994D-DBB3-4052-9891-0C7724B614B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9" creationId="{4338A893-A9B4-4B04-9F0E-D7CAE6B13D9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0" creationId="{FA8EE0D7-76C1-45E4-A9FF-A17A448F05F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1" creationId="{187B3CDD-62EC-4063-9F62-65C07C702EA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2" creationId="{D9B1220B-D856-43A8-928A-10EDE66129F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3" creationId="{1FA48AAF-8F02-4FB2-B0A9-E8770FE1483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4" creationId="{856E3664-2AD5-4549-A6D5-0E575A36024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5" creationId="{88399B13-0095-4766-A0D7-57CA9EC2BC4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6" creationId="{A7197C20-313A-4C6E-A572-0F6A8BD9803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7" creationId="{372835B2-BCF6-498D-ADAB-BE1F52952FB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8" creationId="{73536889-B2DC-48D7-A5F9-2946BA1AC2C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9" creationId="{BC766660-8BEC-49EA-BBCB-75F60A3B652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0" creationId="{73F31DBD-306E-46BF-9234-3834E01BF8D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1" creationId="{D0EC8D45-CEFB-4270-9C16-A1BB8859942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2" creationId="{E3417257-BA67-460D-A671-C5D8DE5E161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3" creationId="{006BC4B4-D674-43A0-9209-9DC5CC7B4B7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4" creationId="{F1FBCEE7-87A7-4734-837E-9F403DC4CE0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5" creationId="{FD9F4709-DFA6-43C7-820E-F86B8212062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6" creationId="{7E46A99B-689F-4D13-9205-B5E26B3CA16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7" creationId="{2506B37E-FC13-4F72-AEA4-E3F273DFAC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8" creationId="{203D8B8C-4975-4B12-B0FF-EA308DF650F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9" creationId="{03844A4C-684D-4E6B-AF92-33625A67CB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0" creationId="{39DB7433-2FAA-416F-907A-A54A7756F4F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1" creationId="{ACE9BF08-B109-4280-8EF9-0744947DBAA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2" creationId="{F88B668E-CD83-4E20-9692-B197AE7ECC3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3" creationId="{02836846-8E03-4612-86FC-336FD75AB6C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4" creationId="{22AB2F36-7C23-4D04-9F38-5FB0627EDF7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5" creationId="{9C365258-E293-4258-ABEC-B8E229101D7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6" creationId="{52C5864B-D378-48EB-BB3F-A5E50FF8AA7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7" creationId="{1126F6A0-1F92-4A4A-BD69-D90D204B434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8" creationId="{ECA6AA51-83CB-48F2-BE14-52C8ACE0681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9" creationId="{5E4A2C8F-F42B-4859-B803-CF39F226A41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0" creationId="{5FAD4536-628E-4995-8C6D-A2D165752F3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1" creationId="{4C3DD3B2-E5B4-4A8E-B653-39CAA3FA037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2" creationId="{344B27D9-B464-4714-90E4-B35CBFF930C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3" creationId="{0DD36E94-0EAB-4A05-9F02-8624EB0CD78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4" creationId="{A5D53BA0-5E69-4FA8-ACB9-A4A7CD7C086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5" creationId="{8781A317-5C3B-466C-B9C2-0EC814A79D2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6" creationId="{01840259-DEA3-48BE-ADFD-9BD09492B8B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7" creationId="{A84BC1CE-18C8-4DD1-9883-ABBC6A14C02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8" creationId="{294C955E-17E8-4341-9083-7C97AA8537C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9" creationId="{923D35D2-6DB1-4DC7-99BD-1E82326F227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0" creationId="{4243ADD9-E486-4907-A6B6-BEA397711BE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1" creationId="{40F71737-CD87-48A9-B30B-CDC238EC40C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2" creationId="{8BECD2ED-F844-46FC-B8AE-10AAD9583FE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3" creationId="{DA223448-4ED1-4A0C-9D43-CF1C434CF31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4" creationId="{B56E11F0-70DD-4D8A-9BEE-BA1DFD14167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5" creationId="{135CEDB4-7998-41D9-8484-20937B6E9AF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6" creationId="{DD2C1E3B-6B56-465D-9352-5472505F72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7" creationId="{42B83ACB-E87A-4813-8274-15B5A08729F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8" creationId="{8D32538F-3E4C-49C1-88ED-011E3A3ADE5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9" creationId="{130F82AA-BC10-4596-B15C-5BA2DCF4114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0" creationId="{839797F8-9E04-4E5C-8BB4-44F24356B39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1" creationId="{6D0DD018-EE4A-4793-8104-3D4088FC47B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2" creationId="{065B509A-5A7A-4F7B-8EF4-E0BDB4531EE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3" creationId="{CDD982E5-A15A-47C8-86C9-2D07B56A732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4" creationId="{6C8442F0-1889-4EE1-9DED-2D71D42ED4A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5" creationId="{BACC99AE-77BC-4301-B5B1-85739AE51C3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6" creationId="{0BD089BC-E241-406E-980F-6346B2DB821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7" creationId="{97D2F0D6-FF2C-4F40-9FC0-2FF95E39788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8" creationId="{55DAFCE9-4914-4402-8C06-0F028FC6B2C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9" creationId="{9ECEB6F6-AC4E-49E8-AED0-E2A933876C6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0" creationId="{88304D1F-0BA8-4221-AF21-5DC58CADF35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1" creationId="{946905EF-08B3-42E5-8CDC-D2432237437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2" creationId="{5F87586A-16D0-4705-8DF4-09CC293AFF9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3" creationId="{416337D3-C0B0-4286-8AD2-BED0A92D490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4" creationId="{7D2DAAD9-65CA-4026-B203-F160E95B20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5" creationId="{093F92DB-8298-4D47-9C4D-49F97A55D70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6" creationId="{8F4A5E48-5290-4811-BFB8-BAD60824F3B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7" creationId="{BC5AA34D-E3B5-4FBE-A8B7-FF4A389F4CE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8" creationId="{7997BF6A-52D1-4639-B2A4-F7C2C7DA59B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9" creationId="{E08F829D-DB02-4BE5-9057-506BF0EAFA8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0" creationId="{A14F1C91-5FD7-47FD-B781-C9D79B59021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1" creationId="{DFD901E6-6A97-43BC-AF7F-BEE461B4A78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2" creationId="{B38189D9-0FE3-41A7-8091-3BA03132FE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3" creationId="{E7497FDC-0933-45EA-AD5D-26C75E3CF8D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4" creationId="{EFC6B427-8557-4241-A3F3-DB011DBC4A0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5" creationId="{5B3FF206-B6C7-418B-9BA2-D35FAD98914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6" creationId="{ED0AF060-A2D1-4696-9193-DC8FD57C160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7" creationId="{BDA2E59C-4BD8-4B33-9B79-1C0AAAFBBB9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8" creationId="{778A976B-78D9-4934-81E3-8290905F398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9" creationId="{0409B3F8-46C9-4820-9197-9F9E8247F74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0" creationId="{570E1250-E6A7-4EC8-BCD0-16568F8EFB8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1" creationId="{82012FB2-F264-42AC-AB56-C180095B962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2" creationId="{AFF2C24E-7229-43AC-9489-03582DD719C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3" creationId="{9BECE163-B4CF-4DFC-9AB6-28AD4EADE21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4" creationId="{74880028-A041-4823-9570-3A637AE24CA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5" creationId="{CE056118-79F6-48EB-8A2A-3081790E625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6" creationId="{EA74A597-714E-44A0-AC95-79EFD8DE5A9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7" creationId="{D28356D9-76BC-401F-9A19-12A96EAC071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8" creationId="{F4A613A9-D62E-4FD5-BDE9-8EA8D1B59BF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9" creationId="{1D44F124-9166-49B7-9A16-D41C2F5D5AD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0" creationId="{0B3F767A-64D2-44E4-AC6C-D163A021ADB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1" creationId="{9323469C-07A6-483B-8304-4E0455CAF25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2" creationId="{C8FC7097-C43C-4BB5-8344-F13D285EDA4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3" creationId="{CE6C2F05-105C-44A2-86CD-A570E7B2453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4" creationId="{C9E2FE5E-FB98-4B63-823E-6624F105192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5" creationId="{14376B74-F0BF-469F-8315-18DD52A5F2B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6" creationId="{705EFEE8-3385-4FA0-AB8F-A79AA6F5076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7" creationId="{28688972-7D03-4890-A1CF-0B68E1A1635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8" creationId="{6353FCC7-EDBD-4D03-B847-450A597FA63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9" creationId="{4CA014B2-3B16-4E60-9AE7-85DC1A132B7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0" creationId="{665001E2-E53E-4964-974C-D291CCE9235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1" creationId="{3BA99B5A-CC88-4CD0-9C37-96C13146B4A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2" creationId="{B23953F6-6181-4FEB-81DB-504BC25E232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3" creationId="{785A84F8-AFFC-427E-BF93-7FF751B3BCB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4" creationId="{90755330-FEC3-4582-B205-5AC842B2446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5" creationId="{FDE8B534-B577-4B19-A720-490FF3D3B4C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6" creationId="{7C467346-014F-461F-9BE6-2A3ED9BCA17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7" creationId="{CC994B6C-6717-4CFF-82A9-CF3E89F65DA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8" creationId="{399DD991-5D97-40B5-8BBA-431D970D01D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9" creationId="{5782404F-6E54-4024-BD5D-DDBDA60F0EA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0" creationId="{959EB005-FAE5-4CC9-9700-8C26FF7E59B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1" creationId="{B76821DF-34CE-4197-B69F-A1CA075D61F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2" creationId="{4429D836-9C48-44F9-9843-2D45128B0D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3" creationId="{649ADAB3-9522-4372-A091-726F4CC50C6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4" creationId="{0577173D-D33B-4E63-B98B-137CE2AD492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5" creationId="{4C2BABDE-7C3E-49C5-A03E-4060F58DACB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6" creationId="{AA90D4B7-CEA3-485A-A9C0-AE34557CDFD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7" creationId="{FF1066AC-C108-46A4-9C50-DE4F898A1F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8" creationId="{7290337D-4BC9-4403-A83B-F161C9329A7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9" creationId="{2CEDE092-78C5-4E2C-B34F-16C1F60EDDA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0" creationId="{C7B7D2D7-2328-4FFD-A15B-67E647B1127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1" creationId="{1EF68750-933B-4449-90AF-94889F029D9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2" creationId="{DEE1F308-D984-4C6E-8F87-C029D56DEC3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3" creationId="{EA725EB8-44CB-4C47-A7B6-470E2570124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4" creationId="{08756631-D7D1-48E3-B998-64A61CAD32E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5" creationId="{C6C4094C-B856-4891-AA12-BD0C77B527D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6" creationId="{A533FC15-4DDB-478C-804E-CAF9CEAA054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7" creationId="{524AF56E-24B1-4537-B5F5-3F949943DDD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8" creationId="{7289DE9F-C165-4516-BCED-DED157157C6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9" creationId="{CFE9FB20-B756-4A72-B317-F3E331714F9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0" creationId="{DAA3257F-AAF5-4F6F-B6F5-7619D176569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1" creationId="{7609B9B6-3C9F-4F32-B1CF-0EBF67CC9CB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2" creationId="{24210C77-78D6-4A6E-9F23-F24B2B9CB64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3" creationId="{C5884009-8878-47D7-9811-8417A3B418E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4" creationId="{4B13C8F0-4D61-4244-BA1F-74983660D74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5" creationId="{CA2C3FFB-6B11-46F1-95BA-771BD46844B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6" creationId="{2AAD8E95-3C59-4CEC-A0EE-8DEE06757A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7" creationId="{F3BBA040-A989-4720-BB65-F1A5F73D5E5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8" creationId="{4FB8972B-0CE7-4007-84E2-21AEDF144D2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9" creationId="{36A87FAE-7AE4-455D-B416-CA43E8D65B9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0" creationId="{B7495281-7406-4439-9881-249646D67C3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1" creationId="{8800B233-C559-4933-A8FA-CC67F53A087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2" creationId="{2319BBC1-CB71-4F18-AB9C-E0FDD32504C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3" creationId="{42CDED86-D6AE-4755-9E80-92A82615D2E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4" creationId="{337E16A9-722F-4D41-BE55-3A50014C0F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5" creationId="{8387B539-E5EF-4B41-A041-621DFAC50A5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6" creationId="{2AE53196-7D2D-402A-875A-DBDE36C2BB7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7" creationId="{E6D6F89C-3D77-42A4-BF08-D91E2474E8B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8" creationId="{84BD453F-288C-4115-BB50-AFF9DACA0D2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9" creationId="{DF5595C8-14BE-4DBF-AEB2-E60D41D5268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0" creationId="{3771DA5E-D82B-4972-B21B-9D38E3E297A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1" creationId="{2679B215-8CE1-48FE-A547-EF6C4FB05EF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2" creationId="{67343C8B-15FE-4745-96FF-B0A138F12B5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3" creationId="{1C52D72F-BE8C-4C4F-9453-FED02BAF640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4" creationId="{D4832CB3-637E-4DF9-AC8E-2F5AA7869C8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5" creationId="{ADCB8F32-772C-4A0C-977A-1EAB69DC824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6" creationId="{E1388488-D4DF-49D8-942A-BD71F594A27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7" creationId="{5DE8DCC4-4AFC-41B5-A0C1-E618DEEC9DF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8" creationId="{15E52514-5DAB-4AB9-AA4E-19EEFD433FD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9" creationId="{2FFA75B5-88DB-422A-AFA6-FB62413C31B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0" creationId="{AF608FA1-3E9F-4206-9851-5BDC586B4AA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1" creationId="{3945B5A0-B235-45AB-A6CA-E6B3E1A98CC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2" creationId="{5481C572-7952-41B6-99E6-6B1BEA63E5B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3" creationId="{46B348E9-2B20-48F0-AA41-C34A92ED937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4" creationId="{973215D8-8FDA-443B-8759-8E40C57FFFF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5" creationId="{1AA3680D-0DA0-43AB-84FD-02AFC2515D1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6" creationId="{D1E0C06C-FCDE-4CE5-A683-886EC80569F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7" creationId="{BB04B740-44E0-484D-95CC-3EE76E75B6C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8" creationId="{ED3E3DE9-A3B5-4E9D-89E9-F27F6BA476E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9" creationId="{35494F6F-3727-4D1A-97B0-15106E82C54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0" creationId="{07BE3440-CD22-4935-9CCF-A6A845D8202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1" creationId="{B16787CA-858E-4F70-AA0A-E50164013A4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2" creationId="{8A3EF74F-71A3-4F6B-8269-18CCF4FF1E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3" creationId="{93F949CA-5B0A-496E-8CDF-2EE9EECB498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4" creationId="{FA958F7B-B6C5-42BF-894C-44A9C42A04F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5" creationId="{1C28A11B-373D-4C25-9764-BB647531CB2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6" creationId="{943E6B4A-EC7A-4223-99D0-0B3DE8451CC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7" creationId="{5F5098A4-03BC-4ABF-9777-5DFF63D8B21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8" creationId="{5B8ACF0D-33EF-4209-976A-3F3115CC6A5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9" creationId="{D341522E-8065-48A5-9D2C-E3A5AD0A84C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0" creationId="{459FDA08-2DF1-4B78-B31F-2B1A683B525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1" creationId="{F4D49839-ACB4-4493-8A3B-D10DEAC0FD4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2" creationId="{18F25938-6D76-4430-AC4C-D86358CC7C7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3" creationId="{AD0B0760-988B-4D39-8804-CF8A093537C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4" creationId="{772BE85C-D797-4777-AC04-26AF75E026C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5" creationId="{8004AA09-4AFC-47ED-9457-17AF35933B4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6" creationId="{C55342BE-8CDA-442D-BF87-515B4247935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7" creationId="{5DF71C78-9DBC-4DA0-9F9A-1944AD63538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8" creationId="{67EA169A-D5F2-424E-99EC-B6A9E3B2434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9" creationId="{E9E489C1-FBA1-48E7-880D-877ED57813A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0" creationId="{E1DB3924-D34B-4D94-829B-562021DD1FD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1" creationId="{3D883D7B-160D-4AF5-A5CF-5ECE3CC6F88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2" creationId="{4EF15E32-56D7-43C6-BAF2-79723C96E23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3" creationId="{F9E1F29B-5008-4220-9574-8C596943AA8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4" creationId="{C3F295A2-2DB3-4B3D-85CD-DEAA1DA8816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5" creationId="{B2397ECF-9BD0-4226-AFE8-94803565DE0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6" creationId="{317886AD-90F7-462B-9E00-4F410B7F7D2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7" creationId="{41E20F39-8079-450E-99C3-76889DDC89C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8" creationId="{2A2DC510-0AB7-4220-9E83-D9DE0C46833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9" creationId="{1491DBCE-2023-4FC7-8E11-66209D6B4F8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0" creationId="{D3D81959-0DD6-4005-B2F1-2A9EA1F457A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1" creationId="{4C90924E-397A-46B4-9826-829B790B71F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2" creationId="{5900A1F7-8B2D-46FE-82E7-18BB77B701D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3" creationId="{24B08CA0-3775-4C93-A5CD-A64ABF1C4BE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4" creationId="{7458EC0D-2FDF-4B7B-9BD9-4A25313C33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5" creationId="{D7064814-64C5-4FA2-95F4-45AF35D18EB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6" creationId="{040FF088-1B28-4BB3-B404-1AF718C1E5E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7" creationId="{532E99A0-AB47-4FA1-8952-A3A163A4883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8" creationId="{C92E774A-1309-44B4-A990-B579AE44D5E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9" creationId="{A6F3A124-116F-4649-97F3-5B6BF2ABA94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0" creationId="{7541337B-3398-4388-AD24-BE76426024D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1" creationId="{E1D893BD-4B9A-451B-BC65-9DDB02F4F95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2" creationId="{0FE928A0-05DB-4B06-9AAC-E5949F82087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3" creationId="{E2F0946B-F0B2-4EEF-987A-426C0CE424B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4" creationId="{AF00D279-A02C-4325-BFF2-60B2EA328F7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5" creationId="{47FD4D1D-48C4-4CF8-B353-16998E57A44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6" creationId="{62D5EE6B-50AF-4A39-A943-267F3B3B79D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7" creationId="{D6C3C933-AEF6-4988-A846-0BD37793413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8" creationId="{91089A35-C2C6-4B92-8E98-D50B6E9DE4D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9" creationId="{3FB27055-F307-4002-B18C-E321E6D1AE8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0" creationId="{307085E8-C901-4971-8D9B-05DC6D41843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1" creationId="{F5E8EC98-E4BB-4C08-84AB-31B9E42979C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2" creationId="{3A3F155F-BDA9-4C5B-9F90-E0A9BB64171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3" creationId="{093FF29B-F630-4004-B06F-9C331B5FD51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4" creationId="{7F8FE145-A7AE-4262-99A4-BD319F2E733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5" creationId="{7749AFC6-F6A1-427B-88D5-6DB76ED3978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6" creationId="{F48C388F-8B90-4145-B54A-56C596A1BC5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7" creationId="{C36B869B-ED4C-4FB2-89FB-C5607DE6C14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8" creationId="{ABF4F058-BAD0-4E5F-8BA7-795971F76E5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9" creationId="{DAC70B1E-9578-4E9E-9DC2-393383B4388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0" creationId="{969AE8CD-C3D9-4069-9FB2-FE48C0F813C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1" creationId="{A93679B5-620F-4CFB-89D5-47FE5D390BF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2" creationId="{6F61561A-8281-464C-AFFA-8B69096ED2D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3" creationId="{3B1A8DB4-8202-44B7-B905-A748DD6E203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4" creationId="{D21038A5-549F-4328-84D9-5652AA60323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5" creationId="{27B7C5C2-C909-4096-AAEB-5A629F203AB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6" creationId="{1E7ECB4C-AB26-4A26-8467-DB2769C9547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7" creationId="{9E46B5A4-6087-4ECD-B22E-E7D6B4FD869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8" creationId="{629B5E4F-7B05-4055-8688-26DB276D4BF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9" creationId="{F5496234-268D-45F6-9133-8767F8F425F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0" creationId="{DE31631A-17E5-4CB2-A170-9001136F190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1" creationId="{111AC75F-A65D-4293-9F08-C61B7086962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2" creationId="{DD17D1AB-9E91-4E87-A34B-5628359A857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3" creationId="{4B3FA9A0-8FF9-44A6-8CFB-DE3013D9C71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4" creationId="{E90DD114-24C6-4E61-BE60-731E8DB6984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5" creationId="{B37597ED-AE27-4D4A-95CB-E8703A1A73F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6" creationId="{306529AA-280B-4B7E-8827-071B71FC291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7" creationId="{905C0D02-ED35-4C85-9002-D5B1BF66AE4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8" creationId="{4AA5D3C1-53BF-40C3-90F9-3F2E9E018D4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9" creationId="{322E897F-B26B-46C0-908C-8150BCE284D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0" creationId="{CF4B6B68-F536-40A3-8BF8-21F1BD5DD5A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1" creationId="{5577FCCD-1A37-4819-ADBD-01D00AB9C6F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2" creationId="{526CC53D-1861-4542-806B-EEBC95D2717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3" creationId="{DFD2F055-E217-48D4-8734-4570678D298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4" creationId="{9A7868A9-C9F6-497F-B636-EF6B0BD8173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5" creationId="{6A8E0371-4980-42A8-9518-4463083A584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6" creationId="{7A9C5950-DF98-4C5D-9F27-7C8947AC63A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7" creationId="{647B1EE3-07F3-463A-9C99-E3CFC5AFF39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8" creationId="{A53C7244-680E-44F1-99F1-77B56AD51F0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9" creationId="{BF505D89-D42C-4A71-B8BC-6E54B37A01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0" creationId="{D8958A9C-3FE6-4BA0-B587-D3EF8A7FC6A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1" creationId="{E7ED8F75-9815-4C55-A634-44739DA1030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2" creationId="{F4E39C2C-AA21-4E10-B9D2-441B45B9625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3" creationId="{170AC684-B16E-4DFB-9E09-E39D0675001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4" creationId="{FC51F589-32D8-4197-BF29-02961CFCC8B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5" creationId="{75ABBF08-3D96-46EC-A8E1-CDE34B32D42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6" creationId="{A8E5AD9E-9003-42FC-8FF2-3422F0AF642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7" creationId="{91E41C79-3553-4320-9F3C-7B6208ADF93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8" creationId="{D833BF3C-3403-4DC6-89E4-9BA405DFFE0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9" creationId="{C16031A1-EB86-46D3-A0E5-9EBF22DEE44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0" creationId="{3130AEC5-79F8-44FC-8DF3-2B1344E5874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1" creationId="{8620003D-94B0-4B3A-9D2D-096EBBD6EF2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2" creationId="{4479B3C7-2741-4FE9-9533-9AA96A6AFD8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3" creationId="{6F214976-FB97-4F1A-8C21-A5CFCA1BB45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4" creationId="{E082B50A-3275-4546-A3B7-3769B49EB35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5" creationId="{392F3F94-AA02-4204-8DD7-B7942ED6020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6" creationId="{B3E6E9BA-5D97-44CE-936C-C669605C421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7" creationId="{F6EFE9F6-C966-46E9-A9A2-C6C690ADD8A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8" creationId="{3C85D535-D79C-482F-AD2D-32123102FD5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9" creationId="{CD386E23-943F-4F68-83CB-4D252824F69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0" creationId="{5E1F8D60-26BC-4723-B072-55023A1CB09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1" creationId="{08E177FD-8A59-42A8-B607-A2A33A84538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2" creationId="{E2555F50-4D6F-4346-AEFE-4C49B5F5DD2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3" creationId="{FA4C7942-7A5A-4386-B44F-4493FA79AD3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4" creationId="{E9956BB8-39F0-426A-84FC-5C3B1E61678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5" creationId="{34F7F45A-2548-435B-BF91-510EBBD3ED4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6" creationId="{9F7D4EFA-B7A2-4E8B-B7BA-E458EF249F0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7" creationId="{6532FDE1-A9BA-4BE8-B459-29747ACD2E4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8" creationId="{CBD5E3AF-7A0B-4114-BC18-F1EEF3F064F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9" creationId="{F0309484-21F3-4347-88A2-8A1A00CA715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0" creationId="{3087CE65-E879-4D9D-991B-564FF40FE3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1" creationId="{DE9FEC7F-FEDF-482A-9DB2-300713E94DF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2" creationId="{8861A2C2-3E3B-48F0-9573-F90DD4DED8D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3" creationId="{DECCD436-1E08-46BD-AEE6-B308AA3720D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4" creationId="{F37007D0-1088-4E35-9773-5BE558DA53F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5" creationId="{81A59EF7-5CA6-4A83-A2E0-23FB4F2A65F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6" creationId="{AE287EBF-B398-4B5B-95B0-63D949D4AC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7" creationId="{82E29FB4-6990-4A77-8CA1-5C0CA480FC6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8" creationId="{C66C546D-F5F2-4C75-B203-FC8985C288B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9" creationId="{FA812473-9721-4445-9FB7-3E9E673D548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0" creationId="{55BD87DC-6E34-444D-8400-54D0F191D99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1" creationId="{EDFD5714-52D2-4726-B86B-0914DDBBC9A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2" creationId="{88D16F24-8E43-418B-B0AE-E9F86D04919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3" creationId="{C85A847E-C25F-49E4-87EE-787C1A87E8C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4" creationId="{0D3E4EF8-EA11-4248-8F58-BCC6773A949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5" creationId="{0D8D826A-FB1B-405D-B9AE-6547C3E41EA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6" creationId="{18F7739E-90D7-4B4F-9B3A-74E9FE42E86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7" creationId="{4A84FB9F-47E2-45AD-A2BD-C112FBD1B7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8" creationId="{912E5CB5-40C4-4F12-B00A-9E893EECBBD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9" creationId="{BAB31DB6-954C-48BA-A8E3-266763B4A41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0" creationId="{40FDE4CE-99AC-4163-A4EF-B42D6631247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1" creationId="{BB519A1E-7A1C-4AAA-B31E-B77E73CAA01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2" creationId="{E0CFE831-9317-4DDA-8CB1-3B2068B1498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3" creationId="{1D687690-84EE-4B95-AC11-D7A3F9D0670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4" creationId="{950CFFE5-FD8F-4C92-B3B9-6B025D769C6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5" creationId="{DE01DA12-81D9-4DE2-99D3-B4B69541E0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6" creationId="{1B2E189A-E8CA-4E66-B555-D3624AC0217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7" creationId="{152E50A0-151A-4BDB-BB80-5513E4DC1BC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8" creationId="{830BE4D1-3EF2-43C4-A77C-D4CB093042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9" creationId="{783ED4E2-93A1-40F0-BD6F-E5ACBADCD1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0" creationId="{E8F2EB73-9F6F-4CD4-9278-F6B4B0F7FDB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1" creationId="{FF55B343-0B3E-464A-A93D-EDCC58B5B2C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2" creationId="{8679739A-9C36-4D08-942E-52B8280EBE5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3" creationId="{EF30E13C-B925-456B-B41E-ACFC6DAA36B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4" creationId="{04E1C1F2-D1EE-4DEC-8F50-73D16006CDF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5" creationId="{E5AB12B5-7801-43A4-92AA-20B934B1F02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6" creationId="{F8C04A23-A0FB-4D71-8806-21325F13186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7" creationId="{74098843-E0DD-40A6-9591-DE54400E4C1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8" creationId="{9E2A6A4C-9009-433E-98EB-09A5B6A0BB2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9" creationId="{B299DEAF-937C-4530-A3D0-FD1331075AC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0" creationId="{B7A8F1CD-E458-4076-8990-81BD96FB60C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1" creationId="{6484967F-1306-4348-9A00-2FA36D226A7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2" creationId="{3802740A-CD5D-474E-B7D6-A66DA118309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3" creationId="{BC1BADF5-4AA0-4FE7-83BC-5DC3D51F2E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4" creationId="{5B30FD30-963B-4658-9CFB-9CD9379EB9C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5" creationId="{D7BB4866-8BF9-440B-8CD3-932C6418E17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6" creationId="{EAAE0B08-DA33-49D0-AE4A-B50358545F4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7" creationId="{AB9E924E-AA2F-4D20-AA0D-D3793994076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8" creationId="{54776A83-BFE2-49F1-8BF9-FD29B1BB7D5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9" creationId="{A9F093EE-2C36-4964-9173-5BD448D69E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0" creationId="{BA2CD16E-DFEF-4F1F-B551-C91EB912E8B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1" creationId="{75DCC262-F352-495C-9009-600684EEC86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2" creationId="{6F409435-2CCC-45CE-811E-C8C4AE4528D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3" creationId="{58AEDCC0-5F7E-485B-AB5B-34BF1E44A99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4" creationId="{105A8D17-907D-457D-9C9B-75060C216C9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5" creationId="{A0C6A50C-8124-40C4-9D5F-8EAC962BC83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6" creationId="{13745774-B1ED-4D0A-957D-64A230E23C2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7" creationId="{064B953C-F24C-492C-8954-23EF99A062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8" creationId="{485C385A-34C3-423D-B561-03E7CEEDBC3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9" creationId="{8DD1F218-125C-417C-AF88-E8279FAA01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0" creationId="{4B2515FF-B0B6-4E30-808D-0E7606848CE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1" creationId="{472C99ED-14E5-45FE-BE6F-A220C1A9F39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2" creationId="{6343B228-B217-4550-83BB-AE7732C8CA4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3" creationId="{7480427D-AE32-45B0-A8C3-D9F56FC6EC5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4" creationId="{B7E6F4EB-6FAD-4F0C-BDB6-EE0B91A8C7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5" creationId="{9D14D67A-54A1-4F1A-975D-2E5FD3A277C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6" creationId="{D508F66F-ECB3-4E98-90A0-EB3258DD772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7" creationId="{34FE096B-8652-4CEB-9FCA-3C2BC21BBA9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8" creationId="{68E36379-A176-4E2D-BDD8-BBB19936441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9" creationId="{AA732166-E0C9-4849-8F32-8B430EFFCE6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0" creationId="{4FB57848-BE6A-4A3D-B58C-6AC084A4985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1" creationId="{25C9DFFB-00E5-4C96-B571-C102D37C648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2" creationId="{B3687AC4-5FCB-4107-81ED-CCFF46701BE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3" creationId="{B643512E-EA97-436E-B29C-BE8FB56CA0B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4" creationId="{3E48A00C-0448-4608-98C4-054BC31B5CA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5" creationId="{B52E3764-0D5E-4255-A30A-62C11DF1CD4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6" creationId="{DAAA5942-316D-4431-ABDF-AB14A9482E2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7" creationId="{C4A355AF-81C9-448D-8ED0-32E81D52DE3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8" creationId="{DA5711F6-6AB5-40C8-A905-90C3E7AB274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9" creationId="{0B9585EB-1A0F-4DBF-BC27-8F3C21DEDE0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0" creationId="{47948C3F-8FE0-4C10-87BE-1FAA0A6089E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1" creationId="{1508786D-98A8-4191-917D-1C5CD4F94AA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2" creationId="{43E5FDF6-4604-4DD4-96BA-A790C3F9654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3" creationId="{C7A288AF-10D6-44FA-B649-C3D96E61CA7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4" creationId="{1EFBD756-BF68-4FEB-B803-3AB2FCA07F0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5" creationId="{2F48A1A7-2EAE-4715-B2DA-E1B06198838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6" creationId="{FA1A681F-7364-4288-9F7A-812C26F56B5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7" creationId="{C917FAB8-9EA4-4B3C-B672-730094D993A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8" creationId="{FC9DD1EA-C1E8-4D34-945E-27530221449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9" creationId="{B51DDF88-24D9-4D17-915E-7DC75D8ABF4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0" creationId="{626E8F4A-B1CE-43D7-B31A-317EF7F582D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1" creationId="{0D0E4AAF-FBFF-4034-8E71-59DB19D940F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2" creationId="{95776A9E-7FD8-4354-BAFA-B1C9C6FDA36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3" creationId="{D72C8ACD-CCC8-470A-BCC0-4533B04D238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4" creationId="{8BF0AE8E-612E-44A9-BB0E-AEA8CE8B868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5" creationId="{7E974074-F08C-4F8A-BEEF-2BDA9FFB3DC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6" creationId="{9F01249E-6540-47D2-BEB0-7AA33247A47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7" creationId="{93E77F1A-DE82-42E7-858B-35237C666D3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8" creationId="{20AB2DC1-E2AC-491F-B976-2FDC64281CE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9" creationId="{C7FEC703-24C2-4886-BDE3-E5DD5FD9A1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50" creationId="{135756CF-505C-48B7-8157-7CCF1096E9E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51" creationId="{8ADDB50D-AB90-4BBB-A669-1794E99FC684}"/>
          </ac:spMkLst>
        </pc:spChg>
        <pc:spChg chg="del">
          <ac:chgData name="Nuttens, Charles" userId="742a40d9-79c8-4fa3-b188-717ebf8b9cff" providerId="ADAL" clId="{DCF73FFF-C257-4BDE-9E98-F59AD3ED071A}" dt="2022-05-19T15:03:37.996" v="2881" actId="478"/>
          <ac:spMkLst>
            <pc:docMk/>
            <pc:sldMk cId="175569638" sldId="315"/>
            <ac:spMk id="552" creationId="{E11DEA2A-B2F4-4B0B-9493-5AFA8AC0091E}"/>
          </ac:spMkLst>
        </pc:spChg>
        <pc:spChg chg="del">
          <ac:chgData name="Nuttens, Charles" userId="742a40d9-79c8-4fa3-b188-717ebf8b9cff" providerId="ADAL" clId="{DCF73FFF-C257-4BDE-9E98-F59AD3ED071A}" dt="2022-05-19T15:03:37.996" v="2881" actId="478"/>
          <ac:spMkLst>
            <pc:docMk/>
            <pc:sldMk cId="175569638" sldId="315"/>
            <ac:spMk id="553" creationId="{2808C16C-522E-458A-8A89-769BD2E00B69}"/>
          </ac:spMkLst>
        </pc:spChg>
        <pc:spChg chg="add del mod">
          <ac:chgData name="Nuttens, Charles" userId="742a40d9-79c8-4fa3-b188-717ebf8b9cff" providerId="ADAL" clId="{DCF73FFF-C257-4BDE-9E98-F59AD3ED071A}" dt="2022-05-19T15:06:33.732" v="2917" actId="478"/>
          <ac:spMkLst>
            <pc:docMk/>
            <pc:sldMk cId="175569638" sldId="315"/>
            <ac:spMk id="558" creationId="{9A9E3809-7827-4EBC-811B-A3C42F225ED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59" creationId="{FE32973F-E8F1-4C13-BDD1-4810B9889C0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0" creationId="{F7CCF7B0-0683-4DBB-9198-AA08FF7EFB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1" creationId="{BD4C1160-F84F-4273-94CD-24495BF3814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2" creationId="{548348BD-0418-4009-BE0C-75EF5870AFD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3" creationId="{6D03F836-80E8-47E3-A0E7-B25868160D3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4" creationId="{89116575-6318-44A6-9FE4-79B10FE9832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5" creationId="{708E74F4-4758-47B2-A2ED-FAB90045E53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6" creationId="{CB31E318-11C1-417B-A9E6-8F51C2D0BD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7" creationId="{AF9592F3-09A5-47E9-A2C4-862FB1FAA9F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8" creationId="{791E4AB8-BED6-4413-906D-87B7124ECB6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9" creationId="{BCBE1FCD-B6FC-441C-A69F-004D3404D7C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0" creationId="{62BFA851-A571-4AA9-84AA-49D884FE7C8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1" creationId="{491CE602-396E-4BD3-BFB3-6C5923AD543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2" creationId="{7106B00F-8DCB-4845-85B4-8E0F630E899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3" creationId="{8A806399-33ED-44CE-9E52-CD0614DBA26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4" creationId="{D1CA83EF-1650-4378-8A87-18E249DE108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5" creationId="{2827AA2C-2DDF-4A70-84BB-6598DDC7688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6" creationId="{4481DB70-8F5B-4905-8AFA-277B706D61F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7" creationId="{F674031E-CB36-44D0-A359-F734974DDEB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8" creationId="{42B5B4D0-5CD9-434B-8100-75CD4FC10F5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9" creationId="{401831DE-C5E7-436F-A3D8-681CBA43064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0" creationId="{07B06569-17AC-4729-9942-0530AA117B1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1" creationId="{D6AF0A42-97F9-4885-AEA5-18D2756029A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2" creationId="{7D6FD8FD-7DDA-4F30-9591-48DFBD82ECA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3" creationId="{BB3B81C5-D78B-4CAD-A82D-7327750A9C0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4" creationId="{7234049D-3C59-457B-BAE8-12C3BF0B3EA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5" creationId="{72DEC5F7-6C17-4B5C-B304-5304F6EA074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6" creationId="{9E2B7CCF-970D-42DA-949E-3425E20567B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7" creationId="{6CC85EAC-B6E1-4B63-9E57-FB720F0A36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8" creationId="{F36EEC8F-DAE0-4802-8C3E-A1A8950FD77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9" creationId="{715DF6E9-F486-48C7-9972-5B612048B61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0" creationId="{D803FDA5-2D4B-4DB3-9456-0DEE7956961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1" creationId="{656EC786-0B55-48EA-BC35-139974DD7E0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2" creationId="{E6821F7C-8ACC-425C-82EA-82CFCAF69A6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3" creationId="{79D45D59-7F36-4178-93E4-AE0FC634171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4" creationId="{D332E9DF-145A-4E03-80DD-A5B4116757E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5" creationId="{76292AE5-9210-4349-87F0-5EE38564A5A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6" creationId="{AA4C5EAB-63B7-40B5-BBA4-09DF2844BD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7" creationId="{2C91C2BB-3065-476F-8041-C6E8F7A2697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8" creationId="{3DBE82C1-AB95-424C-A52D-DFFC6EEE9DA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9" creationId="{9C9B3D16-F918-4D25-997D-C822E952F9B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0" creationId="{42DB28F8-B2DC-4387-A5D0-A4B7F42845D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1" creationId="{0CC85A01-A630-4BE1-8FEB-2094330947D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2" creationId="{249D9703-AD66-432F-8E03-970A8DCF74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3" creationId="{CAC3088B-0254-45A1-A2F7-33C17BBDDB1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4" creationId="{D593DB5B-0430-4E03-AD3A-F20D3886F40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5" creationId="{DD097202-F11C-4B29-85BD-A99DC2A2493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6" creationId="{0177F4BB-04F6-40BA-8474-6B5D897B268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7" creationId="{16E097E2-F641-4619-B305-54E2A25974C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8" creationId="{1CEFBA6B-76A8-48AB-BEC3-121395AB0D4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9" creationId="{F9C142F2-A1C3-4C87-880F-E80D67CA89F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0" creationId="{86A9E690-003A-430C-80EB-3422BE9F062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1" creationId="{E224E265-9225-47B8-B461-49CC88CCF06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2" creationId="{1A2930F4-818F-48CC-B3FA-1B274C2C59D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3" creationId="{8C3C6F25-78B6-45B5-9C97-16B6A5F1D3A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4" creationId="{BC21BC49-8CB0-4560-BFF3-C1D2BC7B193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5" creationId="{4068D156-150D-4FF6-BE46-3C123C60060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6" creationId="{93A6BF19-FD81-4583-BED5-39E0026FA1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7" creationId="{17A843D7-4F62-4264-8E75-5702F9E5B4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8" creationId="{3FACDB7A-7B24-443A-87EA-09D07956E8D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9" creationId="{0F14323F-1138-4224-BC1D-651D75821DF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0" creationId="{29B13045-EC08-4C63-9CE1-FF8893353DF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1" creationId="{D2A6DD46-C4A4-4AC5-99E0-95500948880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2" creationId="{5D0F9D64-B022-4F05-AE2F-CA9D54F419B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3" creationId="{90208255-5579-4056-B4BA-73F1E3A6A47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4" creationId="{EEC07ACF-21F0-4EA4-AED2-334B50A56EC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5" creationId="{058EB08E-C371-4685-BA06-6795810D322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6" creationId="{15443384-55F3-41B3-9845-1D710979A5C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7" creationId="{3C03A15B-DE3E-4EAD-8B42-60F34ACB9AB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8" creationId="{B431932D-CA93-4012-A5DF-C864009298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9" creationId="{1EAE1736-2A97-429B-BD7F-14FE3E80734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0" creationId="{7313C75B-0387-452A-8CF0-488D95F7A80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1" creationId="{CDE92AFE-1D96-4492-A4B4-59FF4A46784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2" creationId="{DC1E6F6A-5064-4086-AB6B-4359D86CFFB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3" creationId="{F4608E1E-329E-4176-95F1-8B73A10784E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4" creationId="{48FBAC3C-366D-45F3-B468-67F4CE82E7F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5" creationId="{5B890392-692B-4C7E-AAB6-2EE77D52EF0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6" creationId="{69FD3F4D-73CE-4319-9E9C-D4CF0A7B419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7" creationId="{DCBDA8A5-BE93-4427-BDDB-C39D0091450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8" creationId="{D1410F7A-C312-44A9-9322-391436DC210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9" creationId="{4754927E-368B-4374-A47A-9D9A627026F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0" creationId="{08E5ADA2-823B-4A1B-904B-BBEBF4CADB1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1" creationId="{0BBE8728-500A-4E1D-8A76-B57B77125DB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2" creationId="{ADFB1DA8-A396-4200-A427-02F0B53FFD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3" creationId="{6B546899-865B-4573-8184-B854A4F595C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4" creationId="{1D576D9D-1365-4BBD-9421-3681A87A02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5" creationId="{5BCC6ACC-86C9-417A-A67E-7CEE2801549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6" creationId="{ED031F9F-2405-48A0-B829-2704E1FF5D3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7" creationId="{D97A3347-7C5C-4A81-9749-95E43C5C87E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8" creationId="{56C1E07F-90C3-4428-A08F-263626B3CD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9" creationId="{BA7F5641-615A-410F-BFF3-A07E81254C2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0" creationId="{27D83752-09E9-4911-8564-A803FBD21F1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1" creationId="{139FD8D6-3F04-4B42-89B1-155DE8B48E8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2" creationId="{84C321B1-B2E6-4ED4-94C6-27D5C12288A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3" creationId="{FFA28036-E180-49FD-A034-A233659D74E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4" creationId="{49CFAE48-07B4-4398-A362-0E941C56BCD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5" creationId="{2820D08F-C883-432F-9209-2F53729FBED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6" creationId="{59D5465E-2BE7-46C2-B86C-F7DDA6261C0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7" creationId="{D8EF70C8-5800-4F96-A80B-8DCE4D6DE70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8" creationId="{7C7421AC-7079-445C-A875-6E4009871C3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9" creationId="{AF375B36-5FF8-44BB-8F22-B1BFF08180F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0" creationId="{E4201F75-A395-4A80-90C6-5E48F8AF129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1" creationId="{FA130B69-949E-498E-8896-3611876761B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2" creationId="{7A519E9C-11A8-44AA-BE3C-8C4D6C17CA5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3" creationId="{13309821-CB10-49F6-9E6F-3158173263A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4" creationId="{A50F70CA-7F11-4825-A636-ABB58B32B92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5" creationId="{94EE1F46-7CB5-42DB-85CE-123AE220774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6" creationId="{D1588245-3A37-4A0E-A2C3-7558E553776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7" creationId="{B52BF33D-30E7-4548-AD0C-BA80A93B818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8" creationId="{5FF81472-3C62-4B94-B7E1-1010B50A2DD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9" creationId="{087DED94-8ADF-4A2F-9A13-27797ADEAFD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0" creationId="{C3FEF247-CC5C-4F44-8487-E6BD559473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1" creationId="{BDE93543-DA8D-4DF0-BF57-227BB691BF8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2" creationId="{DC8820D9-3FCD-4DF0-B10F-E87A5D8A1E2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3" creationId="{42CCC025-6CCF-4FD9-9516-4BA176096EC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4" creationId="{793163EF-679E-4508-BDD8-8F0B83E0B98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5" creationId="{7299B9F6-7B59-480A-976F-7D1E444EE15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6" creationId="{17581D1F-82DB-43C9-B720-A91B1E5F832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7" creationId="{BFCB8CC7-0750-4B08-866D-DDB59B4B877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8" creationId="{7936EB46-0812-461F-A2F1-635F459D3AF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9" creationId="{FF41B219-6D0A-4244-BD53-79685486E85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0" creationId="{6452840D-747C-4E1F-872B-B10DBFFD111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1" creationId="{CC832FA5-6FC5-4F1A-8592-901DCF999B9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2" creationId="{E5731A88-814C-45A3-B585-65AACED6A81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3" creationId="{7DEAA8FA-E00D-4DB4-B293-F5785CA552C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4" creationId="{70C0D35F-04F6-467B-AA99-7908BA03BE0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5" creationId="{0AA7CD02-5F9A-476E-92C6-37A05ACCCE6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6" creationId="{914D54FB-E05B-4CF9-91D0-4D8B91D1214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7" creationId="{A042A3E2-5B00-426C-B7CB-97BEA17DCF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8" creationId="{876E2EBE-C5B6-4914-8051-EF19DA03C7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9" creationId="{C2B5EA9C-54CA-4BEE-8C62-322A372DDFA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0" creationId="{3162BB36-0525-4D27-A274-C44EBA8B376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1" creationId="{496F44AD-7824-46A8-AF75-D478E6C58C1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2" creationId="{ABF09F32-DA0E-4AC8-8F38-B699F32ABCF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3" creationId="{59328062-2154-4E24-9904-A7A9FE2EBD0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4" creationId="{123CF006-75B5-4582-90E6-1C31ED8BE20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5" creationId="{B5BF4E52-211B-492D-9A28-EA306358A20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6" creationId="{5266352E-B3A2-460A-81A3-0B497BCED36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7" creationId="{E5767787-B0CC-43AD-81B5-F090BDB0B0C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8" creationId="{F05F0FA1-335B-4FC2-ACAB-B1D872287CD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9" creationId="{0C394993-F561-4CA5-952A-4D8ED91D31D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0" creationId="{FE04483B-FBF1-4DDD-B551-A5CBED1DB41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1" creationId="{3A3B457D-332F-44F6-B2D3-C3E0143880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2" creationId="{BCAF323B-6A1E-4C55-86DE-B19E3DF0E4E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3" creationId="{3A059088-ACE7-4A54-957E-7F2569A23E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4" creationId="{F0803711-E2AD-487D-8B8F-0FEDD32D322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5" creationId="{80B74CF3-9E0C-42E5-9A0F-CFB039A5D88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6" creationId="{7682C732-17CC-4ABD-93C1-AB311B72FAA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7" creationId="{6DF2CDCC-8E01-418A-8CB9-2A05F9565A7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8" creationId="{46199AAE-5F0E-4E84-A990-5DEC7C4178E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9" creationId="{1F1A77FE-DC36-4FDD-9599-9641DD954B1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0" creationId="{6F702A3F-07FB-4749-A961-3C8899575CA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1" creationId="{63334375-8DE5-4DEE-AE28-7CBB4CC4F73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2" creationId="{3DF5421D-FDFD-486A-9A37-9DEAD7B64AA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3" creationId="{FAA4D676-AA3E-4EB8-A2A0-2D4050CB9CB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4" creationId="{4CFD2B1A-C867-4B11-9BD5-C76D2E96155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5" creationId="{DB27FA20-EC36-4093-917A-46CD5882C95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6" creationId="{5FC4BEB5-3341-41B1-969A-CC9B95EF885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7" creationId="{936A9A7F-6839-4DE5-82E5-ADFFAB9102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8" creationId="{8B5C6A6A-D132-4255-8DBA-4AFFA0CEE4F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9" creationId="{B5C4D816-AA8A-4BA2-A92B-FF57DE3D47B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0" creationId="{C9586ECE-166E-4AB0-8310-362FB504060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1" creationId="{0BE02B5D-9C6E-4935-8BB2-A7717C25859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2" creationId="{C600EB90-CC2D-4974-A7A3-752D535B4D4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3" creationId="{4CEFD413-40F6-4C0C-B045-233D7810A62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4" creationId="{5BCAD09A-5D7C-45C1-9CB0-52D0DDC037C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5" creationId="{D505C6FF-B9E4-4602-B295-6B0E7D98AFE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6" creationId="{F6495C9B-86AE-4C7F-9532-F16876FC587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7" creationId="{454BC9BA-41EA-4FEA-95C1-7627EE4A487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8" creationId="{47413137-634E-460E-B168-A9C87D295EB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9" creationId="{A7052C7A-21AB-487B-8574-9803D942A3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0" creationId="{D672BA2F-BF76-4A33-95E4-C992E82F22A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1" creationId="{88CDE7E4-0459-40C9-BDE1-6BDFF101A13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2" creationId="{0B7145EA-BE93-40C1-9473-75A90046982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3" creationId="{497E79B8-3086-400B-A748-7684248E39D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4" creationId="{1A8E7252-45ED-4FC5-AE29-BC3078EA294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5" creationId="{B065BA8F-C5D7-4BDC-921A-68D98465E5F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6" creationId="{86129870-6FDF-434B-8677-83936FC845B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7" creationId="{755C1F34-3721-4A1E-BFA1-DB355D7DC8F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8" creationId="{AF8F8DFA-5942-4FFD-ABA1-0BAD707F3B5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9" creationId="{9A530BB7-3C59-41F2-86D9-E2D7C0C7DC5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0" creationId="{3C246F76-4EE3-4D98-B9DE-B4497493560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1" creationId="{4B0769C0-343D-401B-81E5-D1ECC517A03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2" creationId="{F510E9D0-8C15-4D57-97D0-8B60EEE52B5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3" creationId="{8BC804FC-5E34-42A1-865F-A64D73AECE7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4" creationId="{3D530FF3-FF6B-4AD4-92BE-9139E3CFDEC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5" creationId="{0D446EC7-4C83-4DD8-8E1D-E2583A92883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6" creationId="{EBDB4495-0F6F-4DAF-BCA2-D74FD594693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7" creationId="{DD39AC5D-2CE1-46ED-8DF3-B971A2A521C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8" creationId="{2DB000A5-1B50-418F-94B3-7C8F2DAFBFE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9" creationId="{D9F2DB04-2139-41C4-9DDC-D06C65C7442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0" creationId="{9E19E9BD-066C-448F-9CEB-DFE4E12837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1" creationId="{E072094B-EF24-45D3-A9D8-C7E740BE21E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2" creationId="{77A9C14A-8459-44A3-AA38-6F56D74F496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3" creationId="{887EC10F-1120-48E7-987C-FFFB6C9210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4" creationId="{C4D2DB42-B4D9-4796-85EA-CABCE36BAC8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5" creationId="{98B6DA1C-5BF1-459A-9E7D-58B39897B0C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6" creationId="{1615BA63-2E26-44E2-A6B7-7464D2ED3DE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7" creationId="{21BF39D4-A691-4BA1-8A87-A58C61B6D17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8" creationId="{FF6B03C3-DE12-4C13-BAD8-FE33E844FD0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9" creationId="{545744D7-D836-44BA-9B5E-87927E3719B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0" creationId="{557B3730-D2D9-4539-9F83-E33CFA92938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1" creationId="{40F7E035-C538-4316-BB95-E619F3015E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2" creationId="{7BE82A0C-65E0-4987-B465-DD1488846A2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3" creationId="{AB492866-A5F4-41CD-9A9E-E23784B69D1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4" creationId="{15B022B1-865D-46C3-8925-779C8428BE6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5" creationId="{56D24011-62C7-4EE8-8361-BFC69B244E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6" creationId="{AE0101E0-CA3A-4910-830B-8EA90FB7F4E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7" creationId="{623D9E64-19E6-4459-9415-B952C4D4A46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8" creationId="{6D5A3A72-C248-4B88-9183-ED807B9398D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9" creationId="{C9D15E8D-E82F-428F-BF85-42CB7CC3D05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0" creationId="{6E25236E-664B-49E0-9ED6-F7EF8FC6177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1" creationId="{A71AC1A3-721D-4EF8-A9F9-656FCE54BF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2" creationId="{78B43D12-36C9-4373-A023-204F25918CC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3" creationId="{7F9FE70D-FBE4-47B7-A305-C43A6C822CC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4" creationId="{64421381-19E9-4A34-A432-0B5C9138228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5" creationId="{949CD985-11B6-4285-B0BA-B895704C2ED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6" creationId="{68F13F5D-E389-4F1C-83AD-A543E50A5A3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7" creationId="{20DC4B82-E9B5-47C4-A87A-4057F367D5B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8" creationId="{CE6F6AD8-F97C-4692-878A-9B8F60632B1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9" creationId="{66A09614-A607-4A02-89F3-AE692E1BA56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0" creationId="{1E963253-0B1E-4256-8051-3A8CBB79582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1" creationId="{AC5A586A-CD08-4DE0-A7A3-ECC5DA2B27E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2" creationId="{43829EBE-04FA-4B60-BB6C-F9A9358872E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3" creationId="{02BB5E88-2F57-43DA-AF94-A1C1E3A1896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4" creationId="{B9F66CE1-D8B8-4E34-B79C-566C4BC1AF6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5" creationId="{6EC08640-0730-4CA5-BD75-7CBCFF86AE2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6" creationId="{F36AE9CA-CC9B-4645-919A-2ABBB16B713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7" creationId="{832AD6C8-61BE-4B8E-9ED2-3C1C0E711C4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8" creationId="{FA740197-9C07-414C-9369-ECA9462ADA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9" creationId="{3390FB21-30C6-4A2E-AF84-02FB54EF5B7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0" creationId="{567B3DE5-A3D4-4F78-BEAB-9FAB0121660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1" creationId="{2FFA819F-A601-412E-BA5A-E7BC5AF2CE3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2" creationId="{598A91E9-A438-4BAF-ABD3-BE0DCE2C6AC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3" creationId="{0C0A1187-485A-4E76-BD27-4FA0A6499D5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4" creationId="{10000A91-42A4-4461-A24B-379B30FE3C3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5" creationId="{DDAB4975-7E75-4286-BD6B-5C2405CC620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6" creationId="{DEEB9AA8-ECF2-48FF-B306-7CA2C04429F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7" creationId="{F9B48E98-9379-48EE-9A48-CC3E0429D36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8" creationId="{AC2565D6-BA1E-416D-AD4E-B253C75071B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9" creationId="{C3ED918E-7A26-4848-997D-6EB235FF2A8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0" creationId="{EC5FE541-9D2F-4699-8939-3A07A6867E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1" creationId="{2D644BD8-2702-4B81-9C69-72C656D896B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2" creationId="{D2BB5922-AFF7-4FB2-887D-E177D1AEA5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3" creationId="{B99FA152-F86D-4DFA-8595-ABE7DBEC0D6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4" creationId="{AF27E7E0-A387-41A1-BA64-8F32939F3D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5" creationId="{B4D19AD2-154E-435B-81C3-A3AFDCB3811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6" creationId="{6414242B-FC00-4A5B-83B8-4883D9AB55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7" creationId="{6138C3E5-EDD4-4C8D-AE85-A292B6F7CFC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8" creationId="{B0076B45-73B3-4F8D-A86B-26255D366E4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9" creationId="{647439F8-E8F0-4AA2-B68D-3F616CBD8EB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0" creationId="{79DA5AF7-7F1B-43D8-91D3-E21D8C91A9E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1" creationId="{8BC542F9-9417-437C-8BE7-B9D4688BD76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2" creationId="{2C198650-CE04-4003-835C-BA88B1D5324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3" creationId="{A04DC71B-5547-409B-92AB-6E8CBFC5749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4" creationId="{8E3CE8FF-E3CB-4E14-B37F-00039A9253F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5" creationId="{929CDA84-A781-466B-9469-EBF4ED18741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6" creationId="{BC6898DE-6727-49E4-A59D-08E71B5EF84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7" creationId="{066606CD-E29D-488F-B73C-B516F7A3D4B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8" creationId="{FBD19BD5-AE9B-4610-AB12-FC8B3F799F7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9" creationId="{1A3CF3B6-6817-4F41-981B-C92353304D0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0" creationId="{B8A5344F-92EF-4E8E-AF1A-3B53B71F0E9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1" creationId="{6CF9D474-71C5-4466-9B97-044669F7DFD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2" creationId="{2B09DD69-DBA9-4DAC-AF5E-976F505D78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3" creationId="{60B53144-714D-46CA-BC9D-6DD1A4A3BB2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4" creationId="{566A9091-CDE4-40A6-BE9E-5BFC5BBC6C7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5" creationId="{161BB67D-82C0-4075-BBBB-4D1DA9BBF54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6" creationId="{08235AEF-809F-409E-938E-AC61062B824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7" creationId="{6DF3C71D-1061-45C1-A480-ED8A080BC33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8" creationId="{99EF573C-9D22-4339-A41D-ACF30134B91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9" creationId="{73F72DAA-6579-47D9-B242-8DBFD97E2AD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0" creationId="{A6C0759A-11DA-4998-91A0-5D1625ED6F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1" creationId="{F5E7DB09-22CD-41D3-8CBF-B88487237A5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2" creationId="{CC0850B2-565E-427C-84C4-871079CF8BA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3" creationId="{3ED2F176-DD04-43C7-BE2C-87A947D526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4" creationId="{351C541B-9864-41BD-8894-98FE9450E5E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5" creationId="{1A06D71A-3C73-4E59-9BA8-0BE80B40932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6" creationId="{7DCFB086-0489-4FF9-9E34-278454357FA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7" creationId="{B0C5D5F4-5876-4717-A739-6AD6DE5244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8" creationId="{278DBE19-0502-40AE-B330-AD5DBE08415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9" creationId="{7D3BD44A-531B-4FA4-9340-E89455D61A5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0" creationId="{6E6D36B8-C580-4DEC-8903-653B4427DA9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1" creationId="{664715C3-7D59-4C30-97DE-DFCFA37B739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2" creationId="{9249E7EB-8F65-494F-8A48-82AEB5F222C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3" creationId="{D41ABBF8-1E3A-4950-A695-08C52D33EE0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4" creationId="{C68EAD71-68FC-4F38-8424-0905DE2BC35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5" creationId="{62DDCAA8-EEBC-4773-9B65-AE3DB175D04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6" creationId="{2F999AD2-34A1-4291-9BA9-57818F162FE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7" creationId="{74181FFC-0414-474E-8806-9A2F54CE81F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8" creationId="{ABA5648D-8538-4387-8D46-F8BA9E09A85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9" creationId="{77C43127-6747-478C-BF95-8E39BE052D1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0" creationId="{D65B04D0-B32C-4287-8AB7-8B5932286C5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1" creationId="{33EF220D-6E3C-4B67-9A7B-E33D425489C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2" creationId="{66578ED1-8C71-43A6-A453-EEBBB722F26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3" creationId="{AE7FB9CE-31CE-4B8D-8500-B1153FF4A7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4" creationId="{2BB4FC9B-153B-40B2-A405-B60A338ABA8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5" creationId="{F28EE554-F7C1-488A-8BDC-F5089310854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6" creationId="{19A8300C-ABB1-43C0-8D4C-D569F6F9973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7" creationId="{9561C149-C7A8-4C05-AEE9-4AF485EB068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8" creationId="{501B5A8E-9111-40F2-BF38-0317B4673FD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9" creationId="{0B60258D-FA11-4CD4-AA9F-D00CEBEA332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0" creationId="{45499738-D220-4214-8F7D-419D9411C71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1" creationId="{55700937-7921-43A4-AAEF-355208D3CF0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2" creationId="{6FC337E1-7C64-4996-A173-7333DCCF973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3" creationId="{D9ED3A0F-A22E-4623-B7E7-F39AC384336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4" creationId="{0E6CBDDB-592B-40DC-8AF2-FF1E7E64DA1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5" creationId="{341D4A66-0196-4629-BE88-FC0AA2D1893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6" creationId="{F21CD2E9-A1D3-4E52-BF69-F95B003D891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7" creationId="{ACE4AAA8-35FF-4567-AFA5-1ED7E39F288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8" creationId="{C52F12D2-98F8-429B-B38E-263EDF50721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9" creationId="{4FED0B6B-24DE-4CE0-A304-23DAF76549C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0" creationId="{F1112F40-6BD7-4DA4-872B-6C29B34F74F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1" creationId="{755AD5DB-E60F-4487-8D7B-19B4C39D613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2" creationId="{B7DDD9AF-0E3D-49CB-A2D3-335AE7FF797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3" creationId="{1E658E66-7254-4F8F-862F-BFEB20F4723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4" creationId="{B0E2BBD1-0F32-423B-835B-9BC04DF4C00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5" creationId="{B09725F0-6A49-4CBB-809D-E995CCACE1E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6" creationId="{73658150-C6F3-4691-B845-8B256E03D0F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7" creationId="{6789BF0D-9AA9-4108-9365-C33C0D8B8D2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8" creationId="{0B6EA956-2B97-4367-8843-17C40892469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9" creationId="{F2B9768D-E05E-4C5B-A60F-D1F81327799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0" creationId="{3779D163-9D77-4713-B6A2-F4DFF54AC72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1" creationId="{1897EAB0-A21F-4E6C-BD82-3D57DA3667E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2" creationId="{9BF0D6B0-832F-4BDC-82D1-C1600C4A5DB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3" creationId="{F6D9034C-9087-4D93-B532-74EAB15AACD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4" creationId="{7AEC9028-FA3F-4A93-9B9F-A27B5640D33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5" creationId="{C98F5E37-5F3D-4B1B-B2B5-7EC1F4D9645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6" creationId="{1970DACB-A75F-47CC-80BD-D40ECA2703C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7" creationId="{B98AD1B2-E396-448E-A8C7-8B9B3DCBFEA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8" creationId="{4F83B3C4-945E-4175-BB65-7B0A27A9BBA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9" creationId="{15E2511E-D2B4-482E-B741-8E0DAF36A3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0" creationId="{EF9960FA-76DA-495D-982B-262812D02FB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1" creationId="{230EAB77-60F3-4A69-A7ED-626636EF983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2" creationId="{74F5C819-EB3A-4180-9B94-DB5155541A3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3" creationId="{3C3307F4-42B1-489C-984B-DEE37CB1A15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4" creationId="{C5F03BE8-5D5C-446F-A90B-B502D06AFA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5" creationId="{B2745291-D2CC-4BB8-BAA1-58176AADA7B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6" creationId="{64A2511D-5F8D-4869-958D-99A38369813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7" creationId="{58839E65-DBD3-4256-9D3D-EA686A13089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8" creationId="{6337E528-3E53-412E-8CB2-134820E98E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9" creationId="{9938B906-66E8-4202-B754-CAA66C511DA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0" creationId="{D30FAEFD-E1A7-4179-B324-0BA46A6D4AE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1" creationId="{FA425D99-19C8-4577-BCE3-CA8179CF4F1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2" creationId="{4B16CC9F-774D-4BC1-8D29-65835B7FF57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3" creationId="{3119958B-83C4-416E-B1FB-DC1A25A9A25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4" creationId="{2266D363-D5E3-4598-9D96-BDEA8B8D807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5" creationId="{B2A7C058-7B85-43FC-9949-15DDD850899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6" creationId="{C364029C-A49D-4635-B636-E89FE83CB90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7" creationId="{6A66737C-AAD9-445A-980F-B9647E2964E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8" creationId="{C500AD47-B773-4EBA-B1A3-141430D7CA4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9" creationId="{ED67EFB3-09DB-41B6-BCBB-B7F1B157A87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0" creationId="{611F3CAC-487C-4D26-B6E2-806543FDFD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1" creationId="{EA6167A3-1492-405B-99F6-5DFC3E7C1CD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2" creationId="{CF8A6932-26FE-4389-9DFB-D8D014CB658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3" creationId="{92AFF618-95FF-4F9F-BB01-C15CD78729A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4" creationId="{CFAC9DAB-C853-43B3-97C0-656CC70F7FE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5" creationId="{C1FD2D2B-FA51-40DB-896E-D8F974EEC2A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6" creationId="{D507BB78-A97B-432A-B383-818EEAC5E8C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7" creationId="{C779918E-A866-43A0-8B46-38ACEA8597A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8" creationId="{FD4EF94A-7179-423A-9447-62EEB317CD6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9" creationId="{36488DA4-E502-4BF8-A47F-50E816A6BC3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0" creationId="{1C05FA95-F14C-45FF-9134-A00DFED90A9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1" creationId="{33C78759-FDAA-47CC-9DDA-DB104FDCE40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2" creationId="{0208732F-13DB-4897-834D-EF3F084D2DD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3" creationId="{9050FC47-19E8-4EE1-A4ED-B34D521859C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4" creationId="{E746878C-8E6B-40CB-BE3C-09EB21914BB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5" creationId="{CFD2AB82-AE61-46EF-9FA8-15EA4F29E96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6" creationId="{C3D96D9B-F6F0-4D18-9CF7-DACC18A1AAC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7" creationId="{56A57714-8ED8-497B-85F0-9026AC74B1D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8" creationId="{3C9074A7-E6FA-4C65-B255-22EAF1EED9F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9" creationId="{CF640A34-DA42-466C-98AB-DCC0D382B45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0" creationId="{147E3D82-1C54-4203-91F8-68E19E19F5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1" creationId="{4EC92F35-BB82-4FC4-9E3D-55B464377E1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2" creationId="{C26618E7-3B0F-4AD0-A0B3-0CF4188023D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3" creationId="{9729233F-D8F7-404E-9943-2976B91D9FA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4" creationId="{BB30E2F4-65D6-401F-A679-71A6F51E9E6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5" creationId="{7E185188-E6E4-4C8E-B1DC-23B7C8742BF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6" creationId="{0F7ABE44-2E5D-46E5-BA9E-530DE9DBF4F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7" creationId="{15130AE1-7733-4D6D-B46C-C6247B354E5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8" creationId="{6DE9EB56-B5A8-44CD-A4C6-A24AEFC3859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9" creationId="{C164C455-7AF4-4541-89AF-69E52939782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0" creationId="{9810136A-7EFC-4E87-A159-935B2BE9922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1" creationId="{A3F9DE4D-7E9C-4AC4-A6C2-EE10F4E2502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2" creationId="{3BA4110E-2186-43B6-8640-FA15C0F32B4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3" creationId="{29A37C91-3FB2-4942-A930-79408A715D4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4" creationId="{BC4F4289-F6B6-4732-9BF2-885D72D1310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5" creationId="{309583D9-D42C-4A7C-8FF1-79C895C605F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6" creationId="{5B4C4D30-5D76-4550-B50D-68C77FEF0DC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7" creationId="{E692DBAE-9AD5-418D-BDB4-120D19B9A13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8" creationId="{5E3D69A9-A9AC-4FF5-9F4C-7C2D7EA2AE7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9" creationId="{F33A6FEF-6FE4-42D6-8833-1546CDF469A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0" creationId="{CB15FEB8-7B36-4817-92F6-BB817A2724B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1" creationId="{16742567-B8E8-4AF7-8BCE-CFB3DE08532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2" creationId="{2EF0F609-34C6-44AC-A0F3-1E79B457E7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3" creationId="{09D86CE3-53D8-4E4F-BE3A-6DE5E15C0DA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4" creationId="{6330BB89-8D0F-4257-8441-4B74142B8FC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5" creationId="{E6C34EEC-BD84-417E-B0A0-D2670C06BFC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6" creationId="{1B61184F-704B-425A-9968-068C9AF1BD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7" creationId="{25A57902-9B11-4C09-AA01-DAB2632D84A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8" creationId="{2A9986F0-46A4-4A46-8E61-00CB91A3C82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9" creationId="{5CB93B75-8D69-4320-9B1B-D15318CD7F3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0" creationId="{5493BB04-CD31-4273-BCC3-5C92025D17E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1" creationId="{E7C3A353-9489-42E5-9532-0A6CCEA3C8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2" creationId="{C8E335E1-6040-4A2E-B3DB-170ADC9F842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3" creationId="{80A75A39-9944-4876-AA95-6BD2B56C63A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4" creationId="{7D77000A-9820-491F-942B-F6FEFF87D6E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5" creationId="{C4A01C38-9A2E-44F2-93F3-31DE1E5D8FD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6" creationId="{A6D76EF7-681E-4BF4-85AE-D9781908229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7" creationId="{9312361F-579C-4FAF-B90C-1ED04052AE3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8" creationId="{16FB8DD4-E3C7-4438-92F2-925BCE1C344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9" creationId="{0F792078-F99B-44E8-9B4E-ED3FE49BD23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0" creationId="{E22E35B7-0EA4-4F5B-8EE3-BB82F727A77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1" creationId="{CDE6634E-2A92-422E-8456-2A8493F501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2" creationId="{4FF82D58-C779-48DF-B53B-479ADC7C70D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3" creationId="{D2162F14-C639-4BA8-A785-97375C7016F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4" creationId="{6E202814-1F81-4B9D-8B2C-0260BA5A629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5" creationId="{7FBDE7CC-471B-4C5E-AAF8-1AA7BD62B40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6" creationId="{FAEFCA0B-F7D9-4D27-A071-C57FA484596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7" creationId="{7E322258-E9EE-43F3-B2FA-60F885FE8AE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8" creationId="{4658EF83-7A14-4CEF-A2B2-0C54AECC26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9" creationId="{5C594EA3-F044-410B-B008-D08FE34BD56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0" creationId="{A9178AF0-7EF8-4BC7-949E-3E858B7B0D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1" creationId="{7C7B9F7C-B734-4100-96D3-07D4CAA605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2" creationId="{10E397CB-5552-4AB1-B02B-478DF587EE1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3" creationId="{0EAF731F-CDE5-4633-A8F4-DEBF4B50ADD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4" creationId="{CF0BBB3E-C9A1-44A3-BADC-DAB4FFE5636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5" creationId="{69F7020F-5A4E-4D45-9F9B-92F364CB1D8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6" creationId="{9A99676B-0A42-4D5C-B2E0-AE6CD057F8B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7" creationId="{65C4729B-3A4B-442F-9A46-6E83B032595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8" creationId="{D31E8D1D-AFB6-4854-87D4-2DF0A3DFD7F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9" creationId="{652ADEC0-77E2-472F-87FB-BCC254704B4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0" creationId="{860FF46A-8779-4C6A-AF24-DAE0F3304EE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1" creationId="{349F7A65-C2D0-49F2-84EA-0A5A9AD9077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2" creationId="{EC23B3BF-C21B-4448-A7DA-C936BDC67D4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3" creationId="{B13200BD-D29A-493C-B7A0-C7781B35FBF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4" creationId="{AEC84DCB-D21E-4E4C-958A-64BAE681DC8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5" creationId="{3BDAD1DF-F6E2-46C5-AFC2-FE4F8FF7549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6" creationId="{847DB774-5CCF-4452-8E8F-6132E23446C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7" creationId="{FBEB1642-EFD3-44F8-8ED7-842BFAE90C9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8" creationId="{0A7009DD-2C4A-4555-A959-AB4C800E58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9" creationId="{AC2BB726-2D9F-440A-BF33-0722B9F13CC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0" creationId="{DA200F18-3424-4CB4-9552-5B3F62DB92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1" creationId="{ECAD8F9D-1EFC-41B1-90F7-64423C1C6AC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2" creationId="{AE04D816-0AD2-40B4-B4F3-9AAD4712B5F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3" creationId="{6711E1CC-D141-4AF9-A4CB-20C8B7DD942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4" creationId="{B524CE1D-89D0-43B4-8138-97B148EFAD2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5" creationId="{94A70FAA-2C7C-4DB4-901B-023C32864CF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6" creationId="{258A88B5-F884-4694-B698-D77F64A5428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7" creationId="{D3A98E97-6BD9-4A7D-82B3-9CCCE344879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8" creationId="{761A4D70-6876-41BF-817F-934ADFB3F0A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9" creationId="{79AE2FB5-D1AF-4BDF-BE1B-E9D7744E09B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0" creationId="{529635CC-BD33-4EDA-9A50-F6CB9B31683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1" creationId="{5E1E9D78-BB6A-4A5A-B1CA-63F31A510F2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2" creationId="{2A39AEBF-ECED-4AAA-9BA3-0FCD9100F07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3" creationId="{773BF255-FCCA-495A-9D80-BCAD4A103FC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4" creationId="{00299639-C34F-477C-B72A-1E27590EE66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5" creationId="{77E9DE1C-02D6-4104-A7FE-06766D7EF87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6" creationId="{4CAA4A96-86F5-4C9D-B589-8AF6D400270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7" creationId="{AECCB71F-4B56-43AA-B835-A8621AF04AA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8" creationId="{30867BF8-783B-4EF0-9548-C39B102FF27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9" creationId="{D243B25A-E08D-487F-A207-1A128D30491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0" creationId="{21C55DEF-269A-441A-9599-3793E4E29AE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1" creationId="{87CD55C0-C6F1-49BC-A6D8-CEA7452A637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2" creationId="{15F386F1-AF14-4C73-B257-508112F777E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3" creationId="{C2FEB94A-4186-462B-BDFC-22406AA2E67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4" creationId="{4B2F61D7-B753-4834-928D-0B743E4E399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5" creationId="{E6E3BDCC-7D78-4ABA-BC40-6902C409E00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6" creationId="{7C6D52D7-B930-4BE3-B05A-2CF25AE3F1B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7" creationId="{E787DC09-B4C7-4CFD-B7D6-C982DFF687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8" creationId="{8EF15069-7970-4669-924B-2354310AC8A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9" creationId="{B001BE20-50F6-4722-8DB0-83168D98A17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0" creationId="{533665E4-36F8-475E-8114-EEC4037D4FF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1" creationId="{A1491C51-8C51-4F38-A84E-9625C249A96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2" creationId="{A59FBA9E-AA8C-4D68-864D-1CAEBF5DD4C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3" creationId="{0B63C4C6-1E62-4000-8D9F-521D8548CFF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4" creationId="{096AD6CC-D616-42F5-8AE1-E3B6714E8D5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5" creationId="{07161A6C-3892-45D7-BF2B-0C4EB756C02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6" creationId="{4912DD09-88CE-4FEA-94B1-F510A56785F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7" creationId="{BF7A7154-5E37-4C56-B9D8-7C184947772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8" creationId="{B0BF37AA-4E55-42E9-A040-BE24E8C5CE9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9" creationId="{0D80D107-ACC8-45E6-B356-8941D8A0F6E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0" creationId="{CD8368D4-E64F-4AA9-BEF6-B62FBA68A8B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1" creationId="{5FA79477-5248-48A6-8928-F3FD548641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2" creationId="{D0FAF24C-106D-4A30-A24C-529ED71115C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3" creationId="{B18BD7FC-2BD7-4CB4-AA41-E2CC08ACFD1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4" creationId="{CE28551B-EBA6-42E7-8B09-0153BAF9639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5" creationId="{A6990FA6-8144-483C-B53E-C9E83770FEF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6" creationId="{079DCD3E-330C-4547-801A-CC9FF66A563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7" creationId="{4DD83949-3828-4B46-A955-EF8A1755600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8" creationId="{DFCB0797-5E6C-40A9-948C-B59660F6CC3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9" creationId="{52F280FF-0084-4707-9E99-79B5A076AD0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0" creationId="{F1BE1F54-7939-47D5-94AB-74E945AF2A0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1" creationId="{DF686403-5756-457F-B786-AE0A4B84963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2" creationId="{9A5F428E-CC87-4580-92CC-C14F549F429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3" creationId="{05B17E45-ECE9-4C8C-8C10-756D9DF4C63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4" creationId="{2CC0B65F-BF78-410C-BDCB-B275AC9B797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5" creationId="{AEB27680-BFD6-4395-BBB1-FC6141AD75B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6" creationId="{CF74B320-5DA9-4924-B86E-28CB26DBFF8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7" creationId="{0C4825A5-69B3-4283-B498-20E4159DF94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8" creationId="{B9C168D7-9B87-4C67-A764-45DA649A35B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9" creationId="{FB95E03C-5FA4-43A4-B0D1-09ABDCD4A93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0" creationId="{4E346CB1-0790-489A-914E-743DAD6CB4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1" creationId="{6458E6EC-1692-4917-B58C-FA0A1200773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2" creationId="{C8D7C1CB-7FD5-49C7-B296-75EDB96B7A5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3" creationId="{929D6564-7F40-40E2-A114-D0F09F47AA6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4" creationId="{C9C25A9E-BC15-4368-91C5-A7869E72FBA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5" creationId="{B1AD85B9-4CED-4583-BCEA-2C4A46BD437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6" creationId="{A89B93AC-9868-4020-8106-E7C60F79DFD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7" creationId="{AD201B33-A7A6-4649-85E3-B102C0F9BA6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8" creationId="{3AE2865E-F0AB-49D8-826F-EDBDDADEB9A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9" creationId="{E6546CA6-1C22-4F03-86FB-0D9797A98B8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0" creationId="{AB14275B-0561-4D81-95C7-951BDB0AFF2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1" creationId="{A7E32AEF-5CF2-4BE6-96A0-31434924398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2" creationId="{224E3A22-5248-4C36-B9EA-CAC6FE18078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3" creationId="{E9243695-D9ED-4288-B278-7377E385C2A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4" creationId="{F5EE4995-39C0-42EF-B99A-D579DC023D1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5" creationId="{8FCA7E2C-BCC6-43A8-8A1F-D77DBE6630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6" creationId="{F7F67B9A-0C02-46B0-8143-E75A6A68044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7" creationId="{4972542F-5901-4BCE-A4C0-84C42B39142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8" creationId="{902E6B52-C44B-4948-B4D0-3E06FA2D65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9" creationId="{7AF7500E-0169-455D-8354-FFE42F231CD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0" creationId="{D438C748-2C49-4481-86EE-DEBD22A7CC2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1" creationId="{47A30CEB-8749-4A3B-A065-91155FB113B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2" creationId="{7C723A8B-9E97-4A12-ABC7-0F145D56034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3" creationId="{CF36F765-CE44-4DAF-8BAF-B321E47E3A1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4" creationId="{31EAB205-5F78-4C97-B9E2-8D7D6CADF9B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5" creationId="{72118220-2B85-44F6-AAC6-13722C5F2E3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6" creationId="{C6D37522-771E-484C-8C7A-08CCD77DF72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7" creationId="{95EA5871-0244-4CEC-BCA7-56D450E7361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8" creationId="{7A881412-CBBD-4DE5-A329-E00112867C1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9" creationId="{181CEB21-BB5E-4919-96CA-C59932C1098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0" creationId="{641612EE-0B55-4A19-A3C1-82B686C211D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1" creationId="{E2D169BC-FE65-44E5-B30F-57ACC3A44AF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2" creationId="{9C39546E-2368-4081-9870-AFC92F8C36B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3" creationId="{6C39D91B-638E-4231-B381-9BDE06FC0F9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4" creationId="{1F70DAB1-1CE0-4F92-87D0-69E3467C97C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5" creationId="{F7C78E8A-88FE-46CE-8278-B3101080D0C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6" creationId="{D356E55F-86C0-43C3-B6AF-641CA923393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7" creationId="{9ACBF06E-A698-4FD8-9319-8F411E7F70B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8" creationId="{3748C774-E3F0-4E59-8575-CAB76D3D878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9" creationId="{D8594FA5-6FFE-4EF7-8EEC-43EDD2D43C9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0" creationId="{E07EAE45-4C94-439D-AD1C-3C43187FF95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1" creationId="{FBEEB0C5-767A-4574-8B88-6A862281A80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2" creationId="{3ECDFA8F-C04D-4CDE-96B1-7B802E8DAD0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3" creationId="{F3BD644D-61BC-40E4-9038-FF52E536F10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4" creationId="{4236D0CF-7DE3-41E2-9DDA-C151798C98A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5" creationId="{4D432D5B-1F92-463F-9F4F-497AC603AA4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6" creationId="{42DEEE3D-220C-42EF-8ADF-E447673F3C5B}"/>
          </ac:spMkLst>
        </pc:spChg>
        <pc:grpChg chg="add del mod">
          <ac:chgData name="Nuttens, Charles" userId="742a40d9-79c8-4fa3-b188-717ebf8b9cff" providerId="ADAL" clId="{DCF73FFF-C257-4BDE-9E98-F59AD3ED071A}" dt="2022-05-19T15:04:52.219" v="2893" actId="478"/>
          <ac:grpSpMkLst>
            <pc:docMk/>
            <pc:sldMk cId="175569638" sldId="315"/>
            <ac:grpSpMk id="2" creationId="{20A5B017-2978-4291-98B7-50384EBE3766}"/>
          </ac:grpSpMkLst>
        </pc:grpChg>
        <pc:grpChg chg="add del mod">
          <ac:chgData name="Nuttens, Charles" userId="742a40d9-79c8-4fa3-b188-717ebf8b9cff" providerId="ADAL" clId="{DCF73FFF-C257-4BDE-9E98-F59AD3ED071A}" dt="2022-05-19T15:11:58.788" v="3069" actId="165"/>
          <ac:grpSpMkLst>
            <pc:docMk/>
            <pc:sldMk cId="175569638" sldId="315"/>
            <ac:grpSpMk id="555" creationId="{88ED6DED-3993-4895-B235-0AE1E3E8043B}"/>
          </ac:grpSpMkLst>
        </pc:grpChg>
        <pc:grpChg chg="add mod">
          <ac:chgData name="Nuttens, Charles" userId="742a40d9-79c8-4fa3-b188-717ebf8b9cff" providerId="ADAL" clId="{DCF73FFF-C257-4BDE-9E98-F59AD3ED071A}" dt="2022-05-19T15:14:09.363" v="3074" actId="164"/>
          <ac:grpSpMkLst>
            <pc:docMk/>
            <pc:sldMk cId="175569638" sldId="315"/>
            <ac:grpSpMk id="1109" creationId="{DEE1FF37-3B5F-460A-BF73-21FF94A42FDE}"/>
          </ac:grpSpMkLst>
        </pc:grpChg>
        <pc:picChg chg="del">
          <ac:chgData name="Nuttens, Charles" userId="742a40d9-79c8-4fa3-b188-717ebf8b9cff" providerId="ADAL" clId="{DCF73FFF-C257-4BDE-9E98-F59AD3ED071A}" dt="2022-05-19T15:03:37.996" v="2881" actId="478"/>
          <ac:picMkLst>
            <pc:docMk/>
            <pc:sldMk cId="175569638" sldId="315"/>
            <ac:picMk id="556" creationId="{AFE938C7-1A3A-481B-95D5-BD5B03851BE2}"/>
          </ac:picMkLst>
        </pc:picChg>
        <pc:picChg chg="add del mod">
          <ac:chgData name="Nuttens, Charles" userId="742a40d9-79c8-4fa3-b188-717ebf8b9cff" providerId="ADAL" clId="{DCF73FFF-C257-4BDE-9E98-F59AD3ED071A}" dt="2022-05-19T15:05:23.233" v="2899" actId="478"/>
          <ac:picMkLst>
            <pc:docMk/>
            <pc:sldMk cId="175569638" sldId="315"/>
            <ac:picMk id="557" creationId="{A1BFC32D-BE11-49AA-9E71-487F32D56847}"/>
          </ac:picMkLst>
        </pc:picChg>
        <pc:picChg chg="add del mod">
          <ac:chgData name="Nuttens, Charles" userId="742a40d9-79c8-4fa3-b188-717ebf8b9cff" providerId="ADAL" clId="{DCF73FFF-C257-4BDE-9E98-F59AD3ED071A}" dt="2022-05-19T15:14:17.035" v="3076" actId="478"/>
          <ac:picMkLst>
            <pc:docMk/>
            <pc:sldMk cId="175569638" sldId="315"/>
            <ac:picMk id="1107" creationId="{34571BD9-4B23-48B0-88DE-8441BE0C7C66}"/>
          </ac:picMkLst>
        </pc:picChg>
        <pc:picChg chg="add mod">
          <ac:chgData name="Nuttens, Charles" userId="742a40d9-79c8-4fa3-b188-717ebf8b9cff" providerId="ADAL" clId="{DCF73FFF-C257-4BDE-9E98-F59AD3ED071A}" dt="2022-05-19T15:22:05.087" v="3106" actId="1076"/>
          <ac:picMkLst>
            <pc:docMk/>
            <pc:sldMk cId="175569638" sldId="315"/>
            <ac:picMk id="1108" creationId="{B5723509-DB9E-434E-AFF4-881ECA201958}"/>
          </ac:picMkLst>
        </pc:picChg>
        <pc:cxnChg chg="del">
          <ac:chgData name="Nuttens, Charles" userId="742a40d9-79c8-4fa3-b188-717ebf8b9cff" providerId="ADAL" clId="{DCF73FFF-C257-4BDE-9E98-F59AD3ED071A}" dt="2022-05-19T15:03:37.996" v="2881" actId="478"/>
          <ac:cxnSpMkLst>
            <pc:docMk/>
            <pc:sldMk cId="175569638" sldId="315"/>
            <ac:cxnSpMk id="554" creationId="{E0B5C696-0E4B-4137-A9F4-CBB74F7639B0}"/>
          </ac:cxnSpMkLst>
        </pc:cxnChg>
      </pc:sldChg>
      <pc:sldChg chg="addSp delSp modSp add mod">
        <pc:chgData name="Nuttens, Charles" userId="742a40d9-79c8-4fa3-b188-717ebf8b9cff" providerId="ADAL" clId="{DCF73FFF-C257-4BDE-9E98-F59AD3ED071A}" dt="2022-06-08T09:38:59.607" v="4447" actId="20577"/>
        <pc:sldMkLst>
          <pc:docMk/>
          <pc:sldMk cId="3829273148" sldId="316"/>
        </pc:sldMkLst>
        <pc:spChg chg="mod">
          <ac:chgData name="Nuttens, Charles" userId="742a40d9-79c8-4fa3-b188-717ebf8b9cff" providerId="ADAL" clId="{DCF73FFF-C257-4BDE-9E98-F59AD3ED071A}" dt="2022-06-08T09:38:59.607" v="4447" actId="20577"/>
          <ac:spMkLst>
            <pc:docMk/>
            <pc:sldMk cId="3829273148" sldId="316"/>
            <ac:spMk id="4" creationId="{E49BC560-129C-47DA-BA22-8F37981DE7A6}"/>
          </ac:spMkLst>
        </pc:spChg>
        <pc:spChg chg="mod">
          <ac:chgData name="Nuttens, Charles" userId="742a40d9-79c8-4fa3-b188-717ebf8b9cff" providerId="ADAL" clId="{DCF73FFF-C257-4BDE-9E98-F59AD3ED071A}" dt="2022-05-20T12:01:42.164" v="4216" actId="552"/>
          <ac:spMkLst>
            <pc:docMk/>
            <pc:sldMk cId="3829273148" sldId="316"/>
            <ac:spMk id="6" creationId="{C3A56C02-5F2E-478F-ABD0-C8ABAD3BDEB3}"/>
          </ac:spMkLst>
        </pc:spChg>
        <pc:spChg chg="mod">
          <ac:chgData name="Nuttens, Charles" userId="742a40d9-79c8-4fa3-b188-717ebf8b9cff" providerId="ADAL" clId="{DCF73FFF-C257-4BDE-9E98-F59AD3ED071A}" dt="2022-05-20T12:05:08.751" v="4264" actId="14100"/>
          <ac:spMkLst>
            <pc:docMk/>
            <pc:sldMk cId="3829273148" sldId="316"/>
            <ac:spMk id="18" creationId="{D17B058F-E1D9-4DB7-B98D-51655E914A53}"/>
          </ac:spMkLst>
        </pc:spChg>
        <pc:spChg chg="mod">
          <ac:chgData name="Nuttens, Charles" userId="742a40d9-79c8-4fa3-b188-717ebf8b9cff" providerId="ADAL" clId="{DCF73FFF-C257-4BDE-9E98-F59AD3ED071A}" dt="2022-05-20T12:01:42.164" v="4216" actId="552"/>
          <ac:spMkLst>
            <pc:docMk/>
            <pc:sldMk cId="3829273148" sldId="316"/>
            <ac:spMk id="19" creationId="{78AFD7D8-1086-4D9E-8210-95B9D846F36B}"/>
          </ac:spMkLst>
        </pc:spChg>
        <pc:spChg chg="mod">
          <ac:chgData name="Nuttens, Charles" userId="742a40d9-79c8-4fa3-b188-717ebf8b9cff" providerId="ADAL" clId="{DCF73FFF-C257-4BDE-9E98-F59AD3ED071A}" dt="2022-05-20T12:02:48.068" v="4224" actId="14100"/>
          <ac:spMkLst>
            <pc:docMk/>
            <pc:sldMk cId="3829273148" sldId="316"/>
            <ac:spMk id="27" creationId="{B7737075-708E-485B-AD37-05B3C227A9D2}"/>
          </ac:spMkLst>
        </pc:spChg>
        <pc:spChg chg="mod">
          <ac:chgData name="Nuttens, Charles" userId="742a40d9-79c8-4fa3-b188-717ebf8b9cff" providerId="ADAL" clId="{DCF73FFF-C257-4BDE-9E98-F59AD3ED071A}" dt="2022-05-20T11:45:43.988" v="4080" actId="1035"/>
          <ac:spMkLst>
            <pc:docMk/>
            <pc:sldMk cId="3829273148" sldId="316"/>
            <ac:spMk id="28" creationId="{23704198-012C-46C8-943B-E4D40AE3F640}"/>
          </ac:spMkLst>
        </pc:spChg>
        <pc:spChg chg="mod">
          <ac:chgData name="Nuttens, Charles" userId="742a40d9-79c8-4fa3-b188-717ebf8b9cff" providerId="ADAL" clId="{DCF73FFF-C257-4BDE-9E98-F59AD3ED071A}" dt="2022-05-25T07:49:10.058" v="4407" actId="404"/>
          <ac:spMkLst>
            <pc:docMk/>
            <pc:sldMk cId="3829273148" sldId="316"/>
            <ac:spMk id="37" creationId="{0AB8BCE2-0AA3-4D83-9E63-5748384212A1}"/>
          </ac:spMkLst>
        </pc:spChg>
        <pc:spChg chg="mod">
          <ac:chgData name="Nuttens, Charles" userId="742a40d9-79c8-4fa3-b188-717ebf8b9cff" providerId="ADAL" clId="{DCF73FFF-C257-4BDE-9E98-F59AD3ED071A}" dt="2022-05-20T12:06:26.449" v="4279" actId="1036"/>
          <ac:spMkLst>
            <pc:docMk/>
            <pc:sldMk cId="3829273148" sldId="316"/>
            <ac:spMk id="38" creationId="{80EA606A-516F-4732-AE31-37EA0FB29E69}"/>
          </ac:spMkLst>
        </pc:spChg>
        <pc:spChg chg="mod">
          <ac:chgData name="Nuttens, Charles" userId="742a40d9-79c8-4fa3-b188-717ebf8b9cff" providerId="ADAL" clId="{DCF73FFF-C257-4BDE-9E98-F59AD3ED071A}" dt="2022-05-20T11:32:56.006" v="3968" actId="1036"/>
          <ac:spMkLst>
            <pc:docMk/>
            <pc:sldMk cId="3829273148" sldId="316"/>
            <ac:spMk id="39" creationId="{D4646A17-662E-4F37-81C6-BD84F5E6FAD7}"/>
          </ac:spMkLst>
        </pc:spChg>
        <pc:spChg chg="mod">
          <ac:chgData name="Nuttens, Charles" userId="742a40d9-79c8-4fa3-b188-717ebf8b9cff" providerId="ADAL" clId="{DCF73FFF-C257-4BDE-9E98-F59AD3ED071A}" dt="2022-05-25T07:48:46.884" v="4405" actId="14100"/>
          <ac:spMkLst>
            <pc:docMk/>
            <pc:sldMk cId="3829273148" sldId="316"/>
            <ac:spMk id="40" creationId="{3D6ACC24-AEC0-4334-91AD-C1D704EB032C}"/>
          </ac:spMkLst>
        </pc:spChg>
        <pc:spChg chg="mod topLvl">
          <ac:chgData name="Nuttens, Charles" userId="742a40d9-79c8-4fa3-b188-717ebf8b9cff" providerId="ADAL" clId="{DCF73FFF-C257-4BDE-9E98-F59AD3ED071A}" dt="2022-05-19T15:53:19.577" v="3412" actId="14100"/>
          <ac:spMkLst>
            <pc:docMk/>
            <pc:sldMk cId="3829273148" sldId="316"/>
            <ac:spMk id="41" creationId="{8F260E51-9DC3-4B1B-97A2-7855C32ABDC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" creationId="{DC52BE82-5224-45B8-A3E2-FD574ED963F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" creationId="{071B4B3E-95AA-40E5-B885-7A1689D419C2}"/>
          </ac:spMkLst>
        </pc:spChg>
        <pc:spChg chg="mod">
          <ac:chgData name="Nuttens, Charles" userId="742a40d9-79c8-4fa3-b188-717ebf8b9cff" providerId="ADAL" clId="{DCF73FFF-C257-4BDE-9E98-F59AD3ED071A}" dt="2022-05-20T12:06:26.449" v="4279" actId="1036"/>
          <ac:spMkLst>
            <pc:docMk/>
            <pc:sldMk cId="3829273148" sldId="316"/>
            <ac:spMk id="44" creationId="{36B4A9F7-AB2B-4ED0-8F2B-93F74B815E6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" creationId="{164B691C-3F9A-497B-BCAB-90B3E863244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" creationId="{013A887D-025A-4B43-A2F4-EAB415A0CDB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" creationId="{64D3E9B8-6E1B-4F51-80D4-F43AF2F9B6EB}"/>
          </ac:spMkLst>
        </pc:spChg>
        <pc:spChg chg="mod">
          <ac:chgData name="Nuttens, Charles" userId="742a40d9-79c8-4fa3-b188-717ebf8b9cff" providerId="ADAL" clId="{DCF73FFF-C257-4BDE-9E98-F59AD3ED071A}" dt="2022-05-25T07:48:25.665" v="4404" actId="20577"/>
          <ac:spMkLst>
            <pc:docMk/>
            <pc:sldMk cId="3829273148" sldId="316"/>
            <ac:spMk id="49" creationId="{BB023E67-B148-4041-9DD3-22DE2C71989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" creationId="{8806C7FE-0CBE-46F6-B480-2AB374101E6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" creationId="{98A9439A-18CA-4BF9-B368-002E7991C199}"/>
          </ac:spMkLst>
        </pc:spChg>
        <pc:spChg chg="mod">
          <ac:chgData name="Nuttens, Charles" userId="742a40d9-79c8-4fa3-b188-717ebf8b9cff" providerId="ADAL" clId="{DCF73FFF-C257-4BDE-9E98-F59AD3ED071A}" dt="2022-06-02T09:50:04.200" v="4445" actId="20577"/>
          <ac:spMkLst>
            <pc:docMk/>
            <pc:sldMk cId="3829273148" sldId="316"/>
            <ac:spMk id="52" creationId="{09037DD0-6D46-451D-B285-7A096D245E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" creationId="{04A455CD-CF14-4493-BD31-99823507F7E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" creationId="{065DCAA2-5301-4974-974D-FC94003C9CF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" creationId="{50A699CC-331A-4FBB-97E7-C264F20D511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" creationId="{B65A6C2E-6D2D-4208-831E-E4589ADA64C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9" creationId="{C4482818-D137-400D-8DDE-7BEBB0FB189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0" creationId="{A3BC065A-928B-4310-9917-AD0170085BC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1" creationId="{93CD4C68-4A5F-4359-AF76-6D237EF5AB3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2" creationId="{10D9D000-D6FF-4D1A-8B11-02C4E32DB0F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3" creationId="{E7E94AB8-B0A0-45C0-84CB-78E119D8733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4" creationId="{12D14984-8663-4A64-AC10-25F0DABFDD3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5" creationId="{0F644732-8A0C-4B95-B71D-874A6BAB847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6" creationId="{E4039CFF-8FA0-4A27-AE6F-76DE57DE53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7" creationId="{75D4D876-7351-42D6-A446-4138E7C54A8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8" creationId="{150D635C-EC2A-4CB2-A520-75FA0B0F064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9" creationId="{744BDD9A-C819-4CDA-B46E-D5F78591EDD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0" creationId="{D5D5B272-E190-4B41-9CA5-13607D0A7BD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1" creationId="{A7127275-BC2F-4B9D-BF1E-87535FD96AD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2" creationId="{4AE1F3DE-432A-47BD-BC35-179244111ED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3" creationId="{847DC6CC-48B1-4FBF-AB24-48BBE9776FB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4" creationId="{DDA1CBB2-78B5-485A-8F9E-2AF41C78378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5" creationId="{30AE509E-D077-41B2-9588-60B90D6D06C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6" creationId="{277E7E89-5897-4DA4-A19B-A9FED4171EB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7" creationId="{82F387FB-50C5-4431-9EC0-E46C18FAECC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8" creationId="{D782F2B0-324A-45F1-9C1D-E08C016EEE2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9" creationId="{2EFC2C6D-4933-47D9-A3D6-9C8B94733C9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0" creationId="{35031DF0-5606-49DA-9742-95155DE0F7E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1" creationId="{DC58118E-5395-4E0F-9692-66E6D836EE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2" creationId="{66E7F66A-018A-46CB-97A6-482272551E0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3" creationId="{2A81EAE8-308E-4406-A4BB-9B03B885A32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4" creationId="{94D4626B-571A-4BF2-BF52-222C37DCD0A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5" creationId="{CC00F40E-C05A-4888-AAEF-E298A250F43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6" creationId="{3A883CDE-2B3B-4CCD-BAE9-AC0D8DEC058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7" creationId="{ACB16D7E-7B0B-433D-9456-9F9B6EF27E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8" creationId="{F47D22A1-2174-4E3A-8213-C5F8EF3F11F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9" creationId="{263846E6-5123-49F0-800F-B6C96C97C4E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0" creationId="{616ABD33-8F76-4E58-88B2-F3F0A2DDB9B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1" creationId="{CC4AB34C-B00A-4958-8842-7671435F35C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2" creationId="{E3C10D29-C39B-418B-A298-556CDA4AADE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3" creationId="{D6843A7A-1314-43DD-8615-51BB60549A4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4" creationId="{266DBEEC-C4BB-4166-AEC7-AB572750819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5" creationId="{2C25B079-D573-42FC-B441-89C821FDFE1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6" creationId="{3239844D-E4F5-4CBC-9EF6-863B60545F8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7" creationId="{7BE68417-2377-4F5B-B057-61946869980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8" creationId="{1155654B-C86A-4EFF-8626-C29BB74952B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9" creationId="{AFA9F73D-6D16-461F-874E-EE8885D4C61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0" creationId="{315C08A9-FF48-448C-98F3-4D7C380D0EC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1" creationId="{644A6EA3-3004-4032-BEC9-2EEFF70DFAB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2" creationId="{B53E0BFB-AA20-41AD-976D-DEA445B6B7E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3" creationId="{CB7CD2E3-95B6-4571-8F50-4EEC2E83653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4" creationId="{EAEDD9C4-240E-451F-A0C2-4E0E50E4810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5" creationId="{015D7CBD-7283-476B-9DEA-0A20202F4DB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6" creationId="{7943EFCB-E96D-4573-9587-E357FD9FCC3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7" creationId="{41136249-970B-4CCB-A7A0-3DB2A0594FE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8" creationId="{10712916-E05E-435B-870D-B035620BDB3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9" creationId="{07E7A007-6916-4A59-9723-CBD010B931A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0" creationId="{3E6890F3-9417-46C0-82E9-0F0BAB47EE3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1" creationId="{C6706776-D61F-4A96-A0A4-931C4BF9095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2" creationId="{B14AECD4-A8FF-4D56-B8A5-048315F0BE6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3" creationId="{5B0D5C73-E6D9-43A3-9E96-F231E3B6731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4" creationId="{8976DF33-0AE1-480D-9DF9-0FEE5BDC284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5" creationId="{4E1791AD-8F45-49F6-9364-E2BB2C4721B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6" creationId="{FEBFA649-D3F1-4DC6-AB87-F6E309735E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7" creationId="{15291ADA-6BCD-41B3-9852-6D641B5827C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8" creationId="{6FEB34F2-6F04-49F5-8CDD-9F7883F6133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9" creationId="{3EFBF871-45D4-4B36-90B4-D6838F84340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0" creationId="{5EA6278B-89B2-4867-8147-23918D5B039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1" creationId="{CF588C69-DF59-4B26-8FEA-7EA2C418D7B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2" creationId="{05E8D15C-71D4-4077-B5CB-790F852EC23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3" creationId="{52DFD70A-3F5E-488A-A10D-601E437CAD5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4" creationId="{29437323-AA7A-45DE-ABDF-A65874E5829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5" creationId="{817AA774-9B34-4A3C-864A-0B4E3E286A1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6" creationId="{0C44CBAF-ED1C-485C-A8CD-2904BC0359C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7" creationId="{0AE77949-5364-4BF2-8DCF-C3ECA4B476B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8" creationId="{C5C86D95-647E-4E05-90EE-FB3799164B8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9" creationId="{CBE17D3F-D081-433C-82A7-EDE3BAC4495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0" creationId="{1F594046-0B8C-4DAC-82F3-4764ED1298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1" creationId="{6BF26642-8D8E-4376-AD1D-25644E28910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2" creationId="{A1BA482D-E068-40C3-BB21-64BA5E41EF0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3" creationId="{FFD59CEC-2D99-41DF-88ED-E18983AB0A2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4" creationId="{5B0A18D3-1DE6-47E4-8EBC-241F596F72D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5" creationId="{6E4370F9-DF3B-441F-9535-8370FCA0D62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6" creationId="{6DA19125-09C8-403A-B7B1-3C2E044E35B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7" creationId="{FC15516B-D9E6-47B6-A104-CDD3A512D1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8" creationId="{9FF60585-7E47-465D-A973-D7379B73D73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9" creationId="{51162E5E-286F-48AD-A752-750CB011E39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0" creationId="{C8D59B24-9460-465E-9B79-0584B696180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1" creationId="{89A77099-1140-467B-B0AD-0F057CFE1C7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2" creationId="{5CE713C7-6C4A-40E5-98B8-3C75D252373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3" creationId="{295CC499-B20F-484E-8E56-76A48C265FB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4" creationId="{1FD21C2A-2054-4369-A68A-4FBAE117515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5" creationId="{261B4DE9-3C45-458B-9F67-F6A70FF07E7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6" creationId="{80B0FC99-9015-402F-B872-2A1B3842F59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7" creationId="{6BD698F3-5E3F-481B-B1E6-7F1889834B7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8" creationId="{95145601-4AEB-4C6E-A691-7B508DDBD8B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9" creationId="{9195F326-DE0E-41A5-9177-A6FDB61EA1E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0" creationId="{C41B2E4A-D8B3-4A7B-82D8-80F3F2404A9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1" creationId="{C689DFAB-50AD-49CB-AC1A-5444054F8AA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2" creationId="{EDAF2E3E-BF01-46CE-977A-52F75C784B0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3" creationId="{1B029E07-9D7B-429C-BADE-AA139CEBDBB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4" creationId="{D69F513A-054F-4A2E-8055-4D3FC81973F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5" creationId="{13011DF6-2FD6-4588-B69A-5225CB336FB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6" creationId="{6D20A600-81F8-49A2-B8B8-30C0C3709D7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7" creationId="{73A5558D-A9BF-400A-914F-7AAFCED91EF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8" creationId="{50F76FDC-34CB-42B4-8AA4-5A7F3900F0E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9" creationId="{C3AC9843-F94A-4907-90B3-9DB699E4AA7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0" creationId="{10001ACF-FB79-4753-AA63-3435C72291F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1" creationId="{33DA2641-D2E6-464F-AF7A-63753CA47A3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2" creationId="{892D5A9D-1C85-4DE9-A3DD-0A291553E66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3" creationId="{93DCEE18-1C23-478A-A8BA-CB2FD18A1C2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4" creationId="{6A2FA160-D205-4FB4-B232-69960A97D8F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5" creationId="{D2DC7C26-3E5E-49AA-8EB8-46330C1D03B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6" creationId="{A4DE64F9-F0F5-4C18-9DC7-AD7C004D33A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7" creationId="{BE5BA4BD-EF39-4E0A-B705-265B7347A47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8" creationId="{38F4B171-A54A-4ED1-ACF5-3AA742FA6A9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9" creationId="{4B99AF7E-9492-49D7-84BE-0D118256B71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0" creationId="{DC92973F-1F81-46BE-B770-873D84618D9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1" creationId="{2DE99492-0554-4D89-90C5-4F3BA2892B4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2" creationId="{11145077-C8BC-4DCC-B348-A02D072F5FA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3" creationId="{A94DBD70-EA6F-462A-80A1-CEC09BE8071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4" creationId="{E28934B2-43F3-45FD-B68E-7C953E80616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5" creationId="{9877DBAF-3C72-4EDC-815F-5CE74721C4E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6" creationId="{A4E6D112-A262-4C1D-9507-74112B22349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7" creationId="{D4008B4C-0D9A-4F40-AD0D-E2F1BB7B026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8" creationId="{1CD941FC-E35F-4CFF-A5FF-636AE99DCFF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9" creationId="{02839700-82D3-40DD-92AA-152DB03E6C6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0" creationId="{ED4845D1-BC5C-409D-A796-718FEBB400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1" creationId="{C7DA6657-6186-40DC-8334-EA35E8F6A82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2" creationId="{5DCF6C9E-3378-48DD-B43C-024F914F566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3" creationId="{DE19E64E-BB4B-4C2C-836E-59D805665D2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4" creationId="{D4143F4D-E000-429A-98D6-A6A9D289AC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5" creationId="{551F3B73-19C8-4E46-B226-49D4F4BB0F3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6" creationId="{17E3A4B8-7E8F-418D-8934-8779A6D2DA6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7" creationId="{D232AD5B-041C-4F22-906D-F1F13425988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8" creationId="{D268C566-A055-48CC-A2F1-D55A24CBD1F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9" creationId="{0E8A354B-BEB3-4C8D-BC4E-4F902EAF1E5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0" creationId="{1B7BB39F-7C9A-4831-A6C5-E1E8EE18A8E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1" creationId="{76091305-47F3-48F1-BAA7-D75D353D22E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2" creationId="{B3EC42A8-2AB1-40E5-86B3-408DE3C8EB1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3" creationId="{2D7BB61B-A21F-4E17-973D-ACD6150164A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4" creationId="{9BAB07E2-E678-4039-B100-CB025590028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5" creationId="{FA32E635-74D2-4AC9-9BD8-CB2CFFD586B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6" creationId="{E533F966-B3C5-4BC1-88EF-8A4EC2BCDEE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7" creationId="{5413A967-41B9-4544-8F61-5720CFB7DE3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8" creationId="{1F1740A1-0B35-4144-AF73-49A8A5D2E23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9" creationId="{909F131E-B660-4B1E-B3D1-AA5C82C8D6A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0" creationId="{B644F670-AEB2-4A07-B390-22124BC755C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1" creationId="{277678AB-C30D-4654-9E80-2C3F70121AB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2" creationId="{EEC2B278-8A0B-41AC-93B1-803E5E5261A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3" creationId="{303E11EC-1309-4338-9215-2373B19915E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4" creationId="{1FD80B73-38FD-459B-AB96-3963A1A7143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5" creationId="{F2E7F954-5B3E-47B6-A6FB-E36A826FCC5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6" creationId="{B0FB8C22-29D1-45F3-A7BF-B71DD786BB4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7" creationId="{ED5DD1BA-6535-4B5D-84D6-1F63A5FE6AD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8" creationId="{02F12C3E-6A50-443D-8CDE-61F56285DE5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9" creationId="{B4494CE4-71C3-4D0A-ACDB-45974604FC5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0" creationId="{74C968AC-936D-4765-B597-8F68CA66120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1" creationId="{90D33FBA-CE1A-40F3-B78E-10A6921B303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2" creationId="{3CE6D76B-0098-4103-89DA-252241E033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3" creationId="{12B5FB93-8D07-494B-8A9F-BFE3F4E6EAA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4" creationId="{76AF2F6E-7D4C-4915-9591-72F4C412381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5" creationId="{686BD1C0-BCF4-4AA2-8F99-4AA7307FF5F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6" creationId="{758293B5-A08E-4294-B189-3FABD1A2BE4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7" creationId="{711F25B5-6296-4927-BADB-89EB3A116D8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8" creationId="{09D0A07B-B8CA-4C3F-95FA-E2B7FB9CDF4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9" creationId="{984F43BF-457E-4984-9414-5F7D61E527E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0" creationId="{6E15528F-4097-4F95-853A-7A9D9053050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1" creationId="{FDA9EB6F-554F-457E-BB2B-FF14EE9CDF2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2" creationId="{E1A03F21-C53F-4CD5-B8C5-8740F961A52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3" creationId="{D9018EFB-A5F4-4F1E-A97F-E0F99389726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4" creationId="{DB998E19-A72A-41EE-BFBF-84BD21285DF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5" creationId="{3D3B6DE1-87F4-43BF-B07C-C882E3DA158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6" creationId="{733860B8-E5DC-4C68-9BF1-6F6D7A96A0B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7" creationId="{AF774B6A-14CA-4F35-ACBD-D1C60C43CF2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8" creationId="{421C201C-2C94-4D93-A801-2009991663D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9" creationId="{F84BA511-CCB4-450D-8D03-E2EA7182654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0" creationId="{0E7A3FF2-00EA-44C9-B00D-03F8A1ECC4A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1" creationId="{08E3A235-69EF-4174-9831-0C8C55E4DB5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2" creationId="{A982F7FD-B253-4C4C-9CBF-BECF03CE090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3" creationId="{7211765F-BD2F-4DD4-A144-FA995C7C3E2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4" creationId="{F175348E-61B7-41D2-9A89-556900DBA8C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5" creationId="{E4BF7A1A-00C6-4BC4-A586-D090C23945C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6" creationId="{B40A62C0-D67C-4F8B-9DCF-A21BA20BBDE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7" creationId="{E052DA8C-C00D-4545-836F-42BA98488F0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8" creationId="{F0DE731B-99E5-45CC-B79A-D8CED5EA90E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9" creationId="{5175C9D9-C70A-4EB0-A403-0552153BB80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0" creationId="{24BD13FE-5D9B-4915-A0AC-A389A6ECCD2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1" creationId="{AD5D62AE-B89B-4661-8B57-9E5BCE19D66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2" creationId="{BD08F660-A2FE-4691-BFBA-6D881E4A81D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3" creationId="{09A7C43B-E28B-49B4-B8A8-830ADF05103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4" creationId="{C91508B7-0FD3-44F9-98DF-CF9AD1AA92F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5" creationId="{68DBAE9B-4961-4B6C-9B0E-E692DF169CD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6" creationId="{6F650F22-86FE-45E4-954E-CC2B18CA43E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7" creationId="{CE5A8033-6477-46FC-9793-C1BE73A964D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8" creationId="{1C9686B1-A104-47DB-8703-9511692C708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9" creationId="{EDE70C59-64A0-4422-AE12-1A9D3DA7811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0" creationId="{67169794-DFC1-4513-8609-70585AA23D9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1" creationId="{DF45EDD4-8E00-4B93-BD1A-FF2972EE526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2" creationId="{5CAC2F7A-A0A0-4C2F-9886-1F544FD290B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3" creationId="{E1E61E48-D8E6-46A1-8A6C-5ABDD226D7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4" creationId="{BBDD7B3B-0BC3-4AFF-BB59-22C9C7C8FC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5" creationId="{1407FAE1-1933-4253-AC63-718203C44B3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6" creationId="{36C4F015-61B7-4D32-A4C9-94A15FEE57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7" creationId="{3928025F-E987-4300-8371-3DED177177B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8" creationId="{DC6EB9A6-2EDE-41CB-A0A1-8D67BF2B217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9" creationId="{CC443619-4D10-400B-AB42-DE86C9313FA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0" creationId="{BE6A0C4E-6297-4AE2-885A-BF856500599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1" creationId="{5B2871B5-0EAC-46AF-B9D8-2C4D8376E41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2" creationId="{57EF5619-D636-451A-A4B1-11C2E3710C4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3" creationId="{CFB1005F-0202-4B62-B644-5AAA90FF80D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4" creationId="{EBD2FE6B-9139-46CA-B36B-47391252790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5" creationId="{3A41E237-1CD0-4E33-9B1A-72BAA805E0A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6" creationId="{825D4E57-043F-4AFD-B0EC-BBCA7EB22A0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7" creationId="{BA289E29-C87D-4D6D-A130-88BB37C7D29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8" creationId="{30B910C0-8545-4642-8573-123920D7A62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9" creationId="{9E046E32-DD9C-430F-BFE3-7351B0214DD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0" creationId="{E2004FA4-CA0B-4EEC-84F5-0787B18409F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1" creationId="{B1DD2F4E-5366-4B04-A244-F8EAB3053A7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2" creationId="{F2FAA03A-20AD-4A9F-B66F-6C318A8C546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3" creationId="{53C2E74D-AC4E-48ED-9991-0DD67412AD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4" creationId="{065C8FAC-5037-40E6-86AB-7493E51C0AF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5" creationId="{E7DCFC3F-1408-4451-A805-51D70B6429D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6" creationId="{BB739579-6A59-4A75-A54F-B2D7DC9F97C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7" creationId="{1523A110-EAFE-4D33-82CC-2CC6F660006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8" creationId="{1ECB8444-5FCA-4767-9742-D8561E01339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9" creationId="{17FCFDED-8038-40A8-B86A-EFA76D1DE8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0" creationId="{93BBBEBF-B215-494F-ABF2-4FCC18C039B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1" creationId="{0340D81C-CF7D-4AC3-ABC9-CD18F15C04F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2" creationId="{E43FE6A1-3080-43D9-A766-A68B22A8D1C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3" creationId="{E5A5D00B-8F5B-4CAA-AEA0-FE7395D35DA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4" creationId="{1A799410-A580-4A79-99F5-3C918F74C33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5" creationId="{A4DBC95A-DAD3-4534-AE69-3C237EA0040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6" creationId="{EE5CEEE0-A2DB-4645-8BF9-78311CA8543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7" creationId="{9AF478AA-4620-48B5-B453-71C73D9DDF1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8" creationId="{EFC67A38-989D-4207-9511-37848FDD325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9" creationId="{02DFF80E-BF52-4155-A757-59DA8DEA7AD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0" creationId="{F55F8B6A-A69E-458A-981D-B737AA4E5AE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1" creationId="{FC131240-0DEA-44CF-9E8F-B913C73E3AB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2" creationId="{11E6419D-AF4B-4C1B-B787-79B07F5903D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3" creationId="{B3D6AE78-90F8-48AB-9FCE-5DEE9AE016E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4" creationId="{4F0BA581-2144-474F-91D3-1D037CCE626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5" creationId="{45E3C427-0BF4-4AB1-A53B-9A829799CB0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6" creationId="{E3790226-5345-4B84-9094-EF27142D27D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7" creationId="{8E0B117E-BE62-441E-BFDC-A061F081EFA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8" creationId="{0D6FD02B-184E-43F5-AA98-6EF650F9C75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9" creationId="{77BD7A44-652A-4C47-8E1C-9461BBD6595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0" creationId="{BAEFC975-D83D-4B5B-9B54-317895FD160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1" creationId="{E411F663-D7D8-4DF4-98B6-98E36337EE8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2" creationId="{E9396A91-63BF-44B1-B3C3-5E9E3C85E98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3" creationId="{2D3FCEC7-FFD3-498E-AE82-B2D968AF257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4" creationId="{5A44885F-3B94-4C73-808C-A6710CADCDA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5" creationId="{189ABB7B-3A1C-438D-8E95-DD7F9636CA6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6" creationId="{74235B41-97EE-4F20-B119-696AA088A36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7" creationId="{3AABEA9F-304B-443D-812A-A2428C8BAFE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8" creationId="{203973BE-F181-4E6E-BB5B-525E4291143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9" creationId="{40508B0C-9639-4D1E-85C0-3E11AC4FEC3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0" creationId="{075FF2DA-A381-4A12-AF4D-824E100F8DC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1" creationId="{8F6FB88B-F65F-4A34-A8A6-F7DF6355479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2" creationId="{012A8DCF-90E1-466F-8E0E-6D9D6463C6E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3" creationId="{2B2E4DBB-56A6-4180-83B0-859CAEED328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4" creationId="{27A2D8FD-89BA-4D0E-A03E-649102858E3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5" creationId="{DC0A91F7-BF40-48C1-A7FB-9F24CBE90E6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6" creationId="{CE5C5DA8-11AC-4072-80F2-410477C46BC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7" creationId="{D5A921EB-FA96-4421-A0A2-AF9BE321506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8" creationId="{E692AE03-3F38-4F4D-BD5D-DA628B1D65C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9" creationId="{6817E354-84A0-4B7C-9C0A-0667B5C0ADF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0" creationId="{FBAF8F2C-A497-414D-B5BB-1B172C90AE9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1" creationId="{FC6FD215-6F7A-4174-9159-E6BA594E6DD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2" creationId="{5B524A75-48C9-491F-9AB4-48DB8158CA3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3" creationId="{F131F369-2866-4334-A87B-466E44313C7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4" creationId="{9776C755-EB96-4770-B030-D4D8856DDA3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5" creationId="{3438E4CF-0F5C-4FEC-997E-B306AD040B3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6" creationId="{C92D3C98-C65C-4060-894F-73B1ADF5DC3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7" creationId="{643213DA-AD26-44B3-A587-FC27B8D0081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8" creationId="{7E166BF6-8A70-4F35-A6AB-6EE8C40880D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9" creationId="{7C128430-99B8-4869-B975-B77EDABD879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0" creationId="{FAC6E739-9D3D-4B8F-AC26-3C7C9EAD631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1" creationId="{1D616F08-0122-486F-B80D-08E8CE1E556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2" creationId="{FA4F1A70-31ED-4D78-82BA-BD0FE0761C9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3" creationId="{6040BF82-8658-4D8A-A383-0587067BF17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4" creationId="{1FCCD36B-6DAF-4417-B74D-61CEEC8DFE4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5" creationId="{014CDBBA-2257-4097-9439-08583FE04BF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6" creationId="{A5875E24-4E83-4FAD-99D6-23C935BAB69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7" creationId="{44E6774F-FA35-4DB8-A6A8-8368F78275B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8" creationId="{C2EA021E-4930-46DC-BD7B-BBFAE13F449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9" creationId="{9064031A-D634-41EE-BF77-46DAEFC76B0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0" creationId="{3E5673BC-BB35-4BD7-8F79-73AD8A82320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1" creationId="{F5805FC4-622E-4BA5-8EC8-7099BA58AFA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2" creationId="{CE8B220D-1B84-4360-8F9F-32F3F1440DE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3" creationId="{5CF166C2-B82F-4782-B5C3-30AC3961477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4" creationId="{9F636613-389B-414B-977A-E9D98BE187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5" creationId="{239B362D-8626-4C94-B56A-E45113B09D4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6" creationId="{7764E13B-185D-494E-AF40-37266883132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7" creationId="{112359F8-7E87-43EC-AFE4-BF2B025C75F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8" creationId="{BA018B0E-DDB9-442D-A805-262CFCB172C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9" creationId="{1554DBEC-7271-4A95-A3F9-9B1DB4D3D8D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0" creationId="{3F7A62E7-32E8-4F1E-A344-4A0893B333E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1" creationId="{86DF5C50-81C6-4CBB-95AE-361F9B9BD38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2" creationId="{484AAD2C-B057-4977-AF9A-BA1DC2B5521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3" creationId="{98412B19-8173-402A-9BDA-A47067B9E7B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4" creationId="{C9535EC7-AAA7-4673-8B6E-CAB2B28896C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5" creationId="{E2F4382F-F990-4557-AAAE-474938EA5F7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6" creationId="{4CA7BDA1-D5C2-48C8-931C-BDC13E67D16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7" creationId="{EF6AC056-3FD3-4C13-AF0F-089264FDB79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8" creationId="{FBF4797E-C534-4706-BCF4-0465C4C5761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9" creationId="{D9A59BC5-E5D8-49DC-AA88-4872EA3EF86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0" creationId="{D85995AD-10AF-4293-8EFE-BDC71FFB14A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1" creationId="{7FA0DDBB-60F9-41C7-BDBF-557C8A99841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2" creationId="{7684EA48-F347-4347-AEE0-A0365B7BD76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3" creationId="{28B867CF-A32E-4CB4-98FF-6CD3EA1E4BF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4" creationId="{808D54DB-1768-47E2-8469-89735EE91CB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5" creationId="{ACCAEC86-4A59-4CFC-A83C-CCF2CD47497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6" creationId="{D4C52720-3594-4AAE-975B-CEC30898A01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7" creationId="{E0B3832A-D5A7-4D05-8451-C227268DC13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8" creationId="{4A5F5464-F4D7-46B8-97C2-F6B9C30E2C0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9" creationId="{F8EEA6F4-B5C7-4F7F-8F67-80FAD80165A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0" creationId="{01F5C4DB-01B4-4BBD-BE94-E108F5487FC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1" creationId="{8C455804-8D92-4205-BBA8-D98C65F013F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2" creationId="{16F408EA-336E-4564-93B9-E8B8AD3B2EB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3" creationId="{A2368AEE-3370-48FC-BBAE-E9F1CAB75C7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4" creationId="{117774F8-CC2D-405F-B4A5-60DF210D184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5" creationId="{3912C732-EB21-42C1-9B26-A2BE1D9F26E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6" creationId="{3EA5DDAC-7F99-4226-8D01-CC4A4A16C31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7" creationId="{66D6A166-3A70-4B94-88B3-1331AB3B68A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8" creationId="{FB2F4D46-5429-4D76-899C-9CB0BE27986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9" creationId="{BCE99AB2-19E5-44FC-841D-B5A0AEFBFB3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0" creationId="{24B7D0EC-9B35-4747-9116-536A417A1FF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1" creationId="{DAE86F3E-8071-4A0A-985A-4F9669C2568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2" creationId="{16E08DC4-D0A8-49F6-A0E5-E522D5741DA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3" creationId="{1AE2FEAB-12AF-4403-8904-7DED2F59F43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4" creationId="{4D1DC80F-B7D5-4133-BF1F-36E95442AC6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5" creationId="{F34DBDB4-5E32-4785-81AA-364A763F6FC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6" creationId="{AD924886-CD7B-4FF5-BEA7-40309B94F0B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7" creationId="{2329F3BC-7317-40C0-8E5D-39896CBA642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8" creationId="{3294C05E-302B-4C60-82EB-B5DCFDF4AA7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9" creationId="{56B23183-EC79-40BD-8F4E-3EF5C76BD8D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0" creationId="{503C8EC8-01CB-4628-900E-F4A4573156C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1" creationId="{7B80EFEE-7A29-458A-B8A9-F714468021D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2" creationId="{81F8A86A-3338-4B23-BB97-9D34DDA3FC2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3" creationId="{502C5959-DBBE-4A84-BF6C-618DE04E50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4" creationId="{E689E929-A3EF-4598-8982-1AF954B6D71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5" creationId="{0451ED04-9075-4BA0-85E8-A51333AEB26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6" creationId="{42BCDE71-1F0C-43EB-9B62-A7E9B8E2715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7" creationId="{235B92BD-C3D3-4DE5-AEB4-89CA2BF0EE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8" creationId="{97750E85-7079-49C0-943E-B2FB84BFFE1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9" creationId="{1B7284F3-4A32-492D-AC3B-5E7382020F1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0" creationId="{105EE171-FD43-4DFC-A409-6269092B4F2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1" creationId="{7370AFEE-3C12-4AAB-A474-D5164C861D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2" creationId="{914647F9-4A89-433D-BBA8-2302041AC04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3" creationId="{6F7ADCE0-A31F-4E66-93CF-407015805AB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4" creationId="{5CC38A64-1405-4A98-A1B5-DF44538A3B4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5" creationId="{21FED021-A3A5-4398-A427-F6B65F1651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6" creationId="{23848DF3-CA2A-4EF5-8DF5-FA23C54193A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7" creationId="{E726B4A6-B4D6-43CF-A30C-6618CAF0DA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8" creationId="{F0492600-C006-43ED-87BE-F5D650E16A5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9" creationId="{EA562098-7D59-4069-AE5F-19FFE4D9A23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0" creationId="{FDEF0C56-FD03-471B-ABD1-48A92DE86E2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1" creationId="{B45B6950-4030-47E7-8DEA-C343CF42951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2" creationId="{BC476B13-A46F-4564-934A-B8FF81D8009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3" creationId="{F0C482CF-2452-4455-BE09-D022FEC1074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4" creationId="{26BE2B30-925F-4B38-A0CD-6F11D36BC6A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5" creationId="{0DFEBE3A-46AA-423D-9DA6-4697F0BBD83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6" creationId="{6A36F97C-FAC5-447F-B7FA-8A98F94020A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7" creationId="{C315A9E3-63A3-4455-A6C3-F50B2CF75BA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8" creationId="{9C1128CA-0F14-49E6-9BF1-0B3CA036AED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9" creationId="{B822AAFD-67E5-4AFF-932F-405532D54A8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0" creationId="{0BE1D4FA-32E7-4A5C-BB5C-6072F075635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1" creationId="{DA1E0283-B9D2-4E44-B8B9-26C2AE38905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2" creationId="{4E7B6B7B-70C3-4525-955B-EC4DC0D1BE7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3" creationId="{D1339828-BAB3-4724-88C2-C5C3BAE2052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4" creationId="{B355E8D3-6E87-498D-8514-683D3A30FC7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5" creationId="{36DAACA3-B061-4386-AF22-01846E64034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6" creationId="{EF7A097B-5086-4EB1-B3DF-768B3F6C5BA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7" creationId="{683FE296-DD7D-4B1D-B5C0-CC3D8455E20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8" creationId="{8B404712-4E54-4FE4-832D-0A0A2D0CE67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9" creationId="{B7DF91F0-9F9E-40B4-BD78-0F8E387A282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0" creationId="{2E308C4A-8BB9-4A93-8211-CE13A71ED84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1" creationId="{D321BC5A-B8B8-4336-B5EB-C916D2791AA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2" creationId="{1178AE7E-48C7-48C1-8827-328BC1F2F0B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3" creationId="{80995B9A-9FC2-4938-86A1-8A0E1ADA2C3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4" creationId="{D2F73BAE-BB57-4494-8469-1D96B3509E4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5" creationId="{4D169CD4-42E2-46B9-ABFD-C2E7FE89C6A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6" creationId="{9400EE76-2701-4549-B7C9-73B751CD645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7" creationId="{9C1EAAFF-91E8-4C58-976B-5C2E2937A4C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8" creationId="{9C439063-9A63-428C-8651-17AF6614B2B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9" creationId="{DC5814CA-7E5C-44C9-8514-A2A4D34A520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0" creationId="{435CC95E-61C7-420C-AD11-2BE0C319607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1" creationId="{20B12727-A36E-412F-B17C-44C1C8A0536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2" creationId="{DF0FC73C-B3D8-414A-BC1C-AAF1DB301F7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3" creationId="{125269F7-BFFD-49AD-BF15-072957FFD57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4" creationId="{75D1BCB7-F758-425C-B9AF-21852B97DB4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5" creationId="{E2F19767-E9A6-4392-9ABD-755B8170AA9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6" creationId="{F7FC820C-67CA-4034-A156-CD6D2AA8DAB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7" creationId="{E1E5B322-B3EF-4A5A-9581-70EC58B3320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8" creationId="{10829571-2736-41E8-9D22-58573A3FCA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9" creationId="{5673A957-9A82-4DC9-AE4B-AA9AC86F220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0" creationId="{6FFA10B9-6765-440A-B8B8-C219651AA18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1" creationId="{F2507D98-2F51-45D1-A753-2A6EDF316B7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2" creationId="{552600EA-14B1-4152-AB00-D51959DDA59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3" creationId="{9638FCF9-993B-4C2B-AC65-2EF4FD46DE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4" creationId="{68DEDD3C-C677-4CC6-A1C0-B7F3C727DB0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5" creationId="{BAFABEEB-1F0B-4B0F-9E7F-990076AE497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6" creationId="{B79FBA5C-D2A9-4FC6-8A74-FE41761E7D9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7" creationId="{C8C67FFC-0A37-4B0D-8C66-20B41B08BC5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8" creationId="{CCF94BA6-41AF-4357-B767-562870668B9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9" creationId="{BF661FA1-9DB9-42E7-A774-4580F61232E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0" creationId="{94900D60-A66C-47DE-B8DF-AE8CF6B78DE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1" creationId="{7F3453F2-7BB5-4823-9AE3-1DC23B5027D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2" creationId="{76725392-7973-45D7-B315-2E9C242E819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3" creationId="{A055A8BD-9D34-4AF9-986D-DA1541459E3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4" creationId="{A49387D9-FEF2-4897-9D31-221BF8EA69B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5" creationId="{19C9779F-FC4E-4D3B-AE38-998FE27B8DF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6" creationId="{5C86EE44-1A34-4687-8C7A-B6839BD605C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7" creationId="{5917B878-AD71-4E78-BFDF-F30E7CAC737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8" creationId="{3F89E9F2-1A74-4FAB-BE20-7647EC98F58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9" creationId="{121AE04E-682F-4A3D-9EB7-9FA5F954D1F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0" creationId="{A390F190-51A1-4E64-83E6-19F88A598CC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1" creationId="{0627BBF8-4F36-4A0B-9FEB-1CA21C3CD06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2" creationId="{13D78DE4-CF42-4446-A99F-BB7E1ACB052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3" creationId="{3A07ACB1-26ED-40F3-A096-5F5958F35EC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4" creationId="{D3D81F17-B4DC-4A5B-8AEA-51881A7860F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5" creationId="{8D4234B3-1779-4DD8-A357-B74C90D6270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6" creationId="{2C77419D-07BD-4D28-B7DE-8DFC6C78688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7" creationId="{694B778B-8FBE-49DD-A7A5-F91875E55E1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8" creationId="{8049889F-3A90-456B-AD81-72B28DE26C1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9" creationId="{0ACCACF5-3706-4B4E-B3BA-2FA48105B38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0" creationId="{054323E3-9CCC-4F30-AB32-7FCCD748034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1" creationId="{7949D7DE-B580-4F09-BB85-4A1F7EFD78C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2" creationId="{15556FCF-4F80-4779-909B-4B7704A6C8D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3" creationId="{CC484D9B-E9BD-408D-B4DD-36FF1EB08EA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4" creationId="{EF082C64-9166-4788-A5AC-582ED17EE9D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5" creationId="{CE7C8D9C-A74F-49B4-B9A3-206C16BCC1C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6" creationId="{C009691C-6CBB-4B19-83E7-41D2EA69E7B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7" creationId="{390A1952-1DAD-465B-BE49-6ED652C7D5B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8" creationId="{79931205-B050-4801-B9F4-E1EF6839891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9" creationId="{9D92F5ED-1786-430B-BC45-AB5A3128E58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0" creationId="{7A8ABDCE-0F88-4A34-A35B-80033502EA4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1" creationId="{61330AA9-6032-40F9-8B8D-C78575A8AD7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2" creationId="{0C54A94E-84AE-46CC-B4B3-C71EED8C8E8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3" creationId="{792A904E-5A16-4673-AD17-88A491B5608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4" creationId="{32C3743B-DFA0-4C13-8684-F3DAB56A7AA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5" creationId="{31836909-F3AF-45EB-AC18-A6499733B08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6" creationId="{C9A0899D-C384-4617-B0A8-4FA2E8EF5D3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7" creationId="{84656A14-D33C-4A42-9CFB-31F9A8FFA2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8" creationId="{D6673E9D-C5D1-4F0C-B259-5BEA941D50E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9" creationId="{FB46B16D-A318-48E2-8424-A712532EA71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0" creationId="{327F9697-3322-44B2-90FB-6CA655AD82F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1" creationId="{C6DA655E-3B2A-4ABB-BC70-00933068C55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2" creationId="{B5C6D135-4077-4FA7-AB77-2B972F99B18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3" creationId="{D9D9661C-BD40-4028-BF90-C3E9A20F4AB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4" creationId="{F81DCEDE-D93B-4757-991C-9517A30CAD5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5" creationId="{2D402977-26E0-4182-ABBE-55F89D6D5D2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6" creationId="{C029CDA3-70A5-4158-9F66-6AEFD1C5E92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7" creationId="{D24DB307-D5DF-4B91-8A5D-B9DE11CC858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8" creationId="{794C80D9-5E3C-4945-AEEA-5CCD5741E22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9" creationId="{7BBE0C59-A4A3-4A65-B498-CCB67A1BB84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0" creationId="{BDB1B86E-0B0F-4845-839D-FD43548AD14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1" creationId="{753B0AFC-50E8-415B-9687-D80E5FEE441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2" creationId="{991645B3-FB4B-4A4F-ADE3-BC43D309BD5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3" creationId="{00968401-8D14-42E3-857B-CECF07D62C6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4" creationId="{A2202521-56FA-4829-9590-99F6421A137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5" creationId="{CFD24F6A-4E14-477A-A592-86021CB7C22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6" creationId="{C3C0A674-5DE4-456E-8FCC-0F9416A890C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7" creationId="{9C3E92CF-12F7-4372-B50B-C5562F24EB4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8" creationId="{4E57BE9D-5CDE-4024-8C2D-8732E49AEB9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9" creationId="{5BCEDE8F-9BCF-4FFF-BA8B-AF77CB54E04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0" creationId="{44E2710A-2AF3-492C-8803-6E6F8C4B8CB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1" creationId="{2450284C-CE7D-4ABB-BB12-6FF99744C61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2" creationId="{30447467-1180-4E86-9804-507240ACE54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3" creationId="{0868971F-F278-4EB4-A862-80CB4C395AE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4" creationId="{AF16619B-54F7-4BBA-A4F1-89A7BDA988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5" creationId="{018E5C5D-3734-4F26-8843-74E4D0D7E1C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6" creationId="{C18D6AD5-1396-46F9-9EB6-3C5712D544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7" creationId="{0B0AA17D-918D-46E8-9C5B-10A446EEC9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8" creationId="{B253BF30-FE92-460A-8532-7ECE7C676EF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9" creationId="{930A286D-B022-412C-B83B-96D55FDEB1B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0" creationId="{1D4F9D69-DB3A-410D-9B16-BC54AA3C9F7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1" creationId="{AAFD7E99-4093-4313-B823-8ABB943481A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2" creationId="{1FAE484F-2C24-4299-B276-E864ED047EF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3" creationId="{98DA7571-C0E6-4016-A27E-FDA626AB1BA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4" creationId="{F73B10A4-B7B6-4E19-8038-64FF7633564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5" creationId="{F107D824-F30B-4CB0-B748-D97A369676A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6" creationId="{BEF84317-CBD2-448A-9428-1DD93F28C82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7" creationId="{39C36609-7A93-48E1-8037-C15521C824A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8" creationId="{D0A023C5-CDBD-4C51-82C8-E7D9A8EDBEA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9" creationId="{BD76578B-4CAE-4BF9-9A55-80F7088B378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0" creationId="{B622E11C-8454-420C-B8D1-D1130E3265F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1" creationId="{18163ED2-AF94-4FB6-A3F9-3751B8601F0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2" creationId="{FC9569A4-13BA-4337-B852-A9E5A16C6B8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3" creationId="{071E89F2-EC91-4296-8507-F9034277968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4" creationId="{C5620963-C32A-4B66-A85B-B7DFA08098E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5" creationId="{DBB7A8A5-9AEE-4CD2-A83D-081EAB2D02E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6" creationId="{3DBE0AF3-8182-4D47-9925-FF984C40FD3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7" creationId="{039D6D89-C8A8-497D-869E-3891BC303A4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8" creationId="{3E0EF5FB-A4B3-4C40-80B2-930878BF0CB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9" creationId="{797E3135-C21D-4CED-9E0C-CE374DB18FD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0" creationId="{3D053EB2-41FE-4F96-BDFA-69D004F971F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1" creationId="{07D82352-4D4B-45B3-BDF4-02ADF869EA4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2" creationId="{01C3684B-C96F-460C-BDE9-F9631DFBEB0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3" creationId="{5FC3DFB6-168A-4CB4-9BDC-FC33AC687D5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4" creationId="{7D4803FD-7E56-48EE-8FFD-AD9B6BDF067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5" creationId="{EB3F2BDA-0E25-4AB3-A784-29A13CAAD3E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6" creationId="{D0AAC9F5-CDD3-458E-95AE-ADA1D278129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7" creationId="{8F634BEB-A764-4B30-80C9-940F96759C9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8" creationId="{2692FDB5-59F6-454E-A746-198A998E340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9" creationId="{243AA0D8-0713-484F-9F71-DE1781ECD0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0" creationId="{8E933993-F889-4AF5-8BDF-4AC217510F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1" creationId="{9D442A5A-EC21-4DBB-BC72-FE589A4AFF7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2" creationId="{03A18E2C-D631-4788-8FFD-068DD6B4FEE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3" creationId="{A5E8AB68-5497-439F-816D-9B8F6ADBEE2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4" creationId="{53301CAF-42DC-4093-9910-63BD4F31853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5" creationId="{BC8D583C-2FE6-40D3-A293-68B3BFD5CF8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6" creationId="{9A2D5872-05A7-4A0B-87ED-F1861CF958A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7" creationId="{719710A1-E821-4221-BCBA-CB637F691A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8" creationId="{CAC178B5-38B1-4DEE-BB92-66130494F59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9" creationId="{C266C844-6277-4B54-BCFF-F33D54D4DFF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0" creationId="{DA1E0531-F03C-4B20-9E4E-4DB9036C6DA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1" creationId="{E0E2B98E-C439-4C50-90AB-05932764270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2" creationId="{28FCF528-3F80-4273-A246-F14E7A0F619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3" creationId="{04D09E4E-6B54-4B61-AB7B-56C61625385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4" creationId="{472F8793-C92E-4B57-B390-C3F43D477DB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5" creationId="{81F8662A-7A0C-424E-87D3-0545268DC55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6" creationId="{654D342E-0D8B-498C-9B80-23E3CECD4C6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7" creationId="{80198121-A03F-4016-8423-54350D8B18F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8" creationId="{40797015-351C-4ACD-83AB-D32F5A4B349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9" creationId="{CE001100-9BA2-41DF-A41F-6F4F507D1C0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0" creationId="{676E156E-232C-4538-AFDC-86F7984CF4C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1" creationId="{D5E6FB42-2886-4FE4-A9DA-B0B48936AF3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2" creationId="{34104F93-90D5-48D7-ABD3-7EC1993643A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3" creationId="{20E36D7D-C03C-454C-BD6C-6AC1C629C00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4" creationId="{FA882085-73C9-4AF4-B82D-39FAFA4B651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5" creationId="{36CF77A6-8D0C-4284-B6F7-FA3FF2E9ED0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6" creationId="{5984BD6A-5228-444E-A181-372FD7F88A7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7" creationId="{8CC30039-5139-47B7-9531-DD0F359D2E6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8" creationId="{45965609-E3EA-45E1-A825-CD173567671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9" creationId="{286D1191-3B71-44D9-9E21-B368ABC43973}"/>
          </ac:spMkLst>
        </pc:spChg>
        <pc:spChg chg="mod topLvl">
          <ac:chgData name="Nuttens, Charles" userId="742a40d9-79c8-4fa3-b188-717ebf8b9cff" providerId="ADAL" clId="{DCF73FFF-C257-4BDE-9E98-F59AD3ED071A}" dt="2022-05-19T16:20:40.181" v="3821" actId="1038"/>
          <ac:spMkLst>
            <pc:docMk/>
            <pc:sldMk cId="3829273148" sldId="316"/>
            <ac:spMk id="590" creationId="{ED08CB2F-0ED6-4E37-B699-2614D0572D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91" creationId="{2027517D-BB1E-4AC9-AA02-8CBCF3E03E1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92" creationId="{8DB24E6E-E14F-44A0-8C40-489E5182EB2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93" creationId="{930295F3-51A7-4D32-AC8A-5F3E326AAA8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94" creationId="{B5345E89-FC85-4A83-8149-D09D08D1964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596" creationId="{09B26A25-81F5-433B-A65C-5E971936CF92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597" creationId="{6F5B0D13-F8BE-4BF8-83D4-725BB220663E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598" creationId="{C82666CA-303A-418E-A7AC-ECE88FADAD20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599" creationId="{6B1D380C-887F-4376-BE33-D4B7FDB9380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0" creationId="{05CBC34E-D847-4C38-803B-B78DEF66DF2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1" creationId="{D16E56A0-04B0-45FD-8AD1-1981699B73DF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2" creationId="{6A932056-D629-46BD-9CB1-C2463CA389CF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3" creationId="{288F0A6A-1A65-44BF-A148-388717CF8602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4" creationId="{4E89161F-F375-4637-BDF5-00F1297F244F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5" creationId="{CBD47905-EC67-49D4-86B7-7BF86782897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6" creationId="{62425336-6D7B-41E4-8F7F-B4C2627FC1B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7" creationId="{199E475C-7399-4B29-ABDB-0478D826C37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8" creationId="{F869ECB2-4FE5-466B-9738-4A2364E4E02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9" creationId="{BDF9A388-4A3B-4A9F-8F9F-95F62E3F0FF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0" creationId="{E0CC8540-E8CD-4605-B199-0F55250924B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1" creationId="{F7D94E31-1B57-4E8B-8EF7-9631E56BF27F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2" creationId="{42AAD417-DB26-46FE-B6DE-68B3494F3EF9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3" creationId="{FB3D0D2C-6285-493C-B196-4F57FB186F6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4" creationId="{72D2541F-1E55-42EB-94C0-1D59D9BE123C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5" creationId="{07C9F384-4781-4816-97D6-E95888414AB0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6" creationId="{9F7EDFDB-7377-4588-ABB7-2C6488DB24D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7" creationId="{0B16B091-E135-4A5D-91B6-22084A069F5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8" creationId="{EE37F62B-1372-4D40-BE4C-20866DE98F5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9" creationId="{BEDB1E3D-1022-4961-9167-F0BFB462209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0" creationId="{9DE7C643-A1DE-4454-AF1F-51F8C022493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1" creationId="{8CBCF27D-3E17-47E0-9259-F4BFCEB27732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2" creationId="{2C427D28-2DCC-4B82-81DF-C1BA3001ACA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3" creationId="{3DDBDFB9-588B-48C1-9CDA-649C82C61041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4" creationId="{2CDBE40E-299E-48D5-8470-8ABC56C4B7C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5" creationId="{1194548A-2872-451C-B2B1-2FFA97A4453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6" creationId="{B086EF34-E193-42BA-9195-D9A7905ECED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7" creationId="{977E761F-D83C-461A-AE4F-479DA8AD176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8" creationId="{054813B0-7968-44B5-B0CE-1A9B758C3FA9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9" creationId="{DC1C16E8-5367-4B3D-ABAF-A22D34EAF7E1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0" creationId="{2042961C-7241-4375-84C5-D8617D3CBCA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1" creationId="{FDC7C5C1-54D9-4A79-B83E-59CEA85A2A9C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2" creationId="{EFC0516E-ADBB-439F-8439-C25E2E9413E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3" creationId="{350EB71B-5721-414D-BA7C-FC2C0527C77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4" creationId="{1B715AE5-2A59-410C-BD90-C2896B8C2B1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5" creationId="{DFDFA972-88E5-4B64-A444-7F327AF4F22F}"/>
          </ac:spMkLst>
        </pc:spChg>
        <pc:spChg chg="mod topLvl">
          <ac:chgData name="Nuttens, Charles" userId="742a40d9-79c8-4fa3-b188-717ebf8b9cff" providerId="ADAL" clId="{DCF73FFF-C257-4BDE-9E98-F59AD3ED071A}" dt="2022-05-19T15:54:53.126" v="3420" actId="255"/>
          <ac:spMkLst>
            <pc:docMk/>
            <pc:sldMk cId="3829273148" sldId="316"/>
            <ac:spMk id="636" creationId="{78FE0511-FFA7-4033-BCE8-211F5A648FD0}"/>
          </ac:spMkLst>
        </pc:spChg>
        <pc:spChg chg="mod topLvl">
          <ac:chgData name="Nuttens, Charles" userId="742a40d9-79c8-4fa3-b188-717ebf8b9cff" providerId="ADAL" clId="{DCF73FFF-C257-4BDE-9E98-F59AD3ED071A}" dt="2022-05-19T15:54:53.126" v="3420" actId="255"/>
          <ac:spMkLst>
            <pc:docMk/>
            <pc:sldMk cId="3829273148" sldId="316"/>
            <ac:spMk id="637" creationId="{55E78913-E857-4CC8-8987-1E28D23436E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8" creationId="{FCBA3CD3-929A-44CF-8286-CB61032C043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9" creationId="{1759EE6B-7EFC-47DC-9D3A-D93F070F914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0" creationId="{3BB8D354-2DBF-4CF4-92CC-90BB38C68DC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1" creationId="{F251D625-8004-4EE2-9DF2-5047BA44D562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2" creationId="{BE9C1229-6E04-410A-8489-A6C59A6E7894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3" creationId="{70FBC7CB-2B50-4DC5-89E0-A3F96911E0F1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4" creationId="{F8D8D944-D2F4-4A77-A0CD-B1D6AAEADFB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5" creationId="{328CF703-CC4D-42AA-A4F2-114AE4B0819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6" creationId="{BADEA621-6035-46DC-993C-812D64C049E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7" creationId="{CF632642-7AF0-4293-ADF0-251AE521E38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8" creationId="{121C834C-FF1C-4054-A89E-B8CC3A6F570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9" creationId="{19586150-F0BA-4E73-AA95-14197F31F95E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0" creationId="{20BAE0D0-84DB-4A9C-9942-BF347A4F22A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1" creationId="{38A8E1F1-3820-496B-B338-7B17A695E51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2" creationId="{A90971D1-ABF7-4A80-9F8B-AE4FF553A10F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3" creationId="{5AC6EFE6-C58B-4CDB-9DC6-C20065A40A7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4" creationId="{2560400A-3749-4FF9-8680-1F12F250EC4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5" creationId="{EDFC27DD-AB36-4DEC-9730-CFA8FAB23C3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6" creationId="{12E00B3E-061D-4A35-BA8F-F9B28A5E0BA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7" creationId="{71C90906-582B-4B4C-84F9-FB987A2B2880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8" creationId="{EB1FAF27-5461-4EC3-9378-7345D91628B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9" creationId="{15828743-890E-44C9-BD06-B525F4DC2E4C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0" creationId="{DA8B2132-DE97-4B95-AFC3-5B61465E5E39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1" creationId="{39D6B78E-5BB8-4608-81F3-0E733F55316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2" creationId="{CF19CD4D-0A98-4E41-A32F-44B606B63F7E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3" creationId="{A55F6360-A23F-4FD4-8722-478EAD0E93B9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4" creationId="{2D5F8537-3C10-44D4-9827-8FA160E1EF9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5" creationId="{A21E5A2E-7CBD-4A4C-B2E2-004EF79DA859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6" creationId="{B21CA947-10F1-454A-8EEC-91CCEA397C8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7" creationId="{831FAF8F-BEC2-4246-93B3-E11371DCEF4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8" creationId="{76907925-1696-44BE-B640-F3F055C5958E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9" creationId="{ACA6D2D8-6C5A-49AF-A66E-EC1EE4A5661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0" creationId="{4AA376D8-F88B-40C4-9D9A-02C70C0957A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1" creationId="{152B9B42-65F8-40B3-BD1B-66A087EB319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2" creationId="{9CE6E521-420A-4838-A339-602BCC9D2D4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3" creationId="{D59AA12B-CA13-4A0B-925A-E2AFA5AC913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4" creationId="{0DB53318-5079-47F2-9179-0DC74765504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5" creationId="{5A8C7EDF-5220-4910-962D-2554210A87D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6" creationId="{1D64DD84-51F7-4A99-9C99-30CBC6955F6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7" creationId="{37A19399-1224-4F47-BCE5-DC482BEEFBE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8" creationId="{8C55505E-3F2F-479F-A68F-286248F1BB5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9" creationId="{164A4977-5561-4140-A91C-0E4EED5C23D4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80" creationId="{5D974181-5CD6-4B00-BD9E-3AEF709FCC1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81" creationId="{E3E97B32-2D41-4040-9661-E889A0FDE790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82" creationId="{48E936CC-99A1-4C6A-947B-EBC1E79F211E}"/>
          </ac:spMkLst>
        </pc:spChg>
        <pc:spChg chg="del mod topLvl">
          <ac:chgData name="Nuttens, Charles" userId="742a40d9-79c8-4fa3-b188-717ebf8b9cff" providerId="ADAL" clId="{DCF73FFF-C257-4BDE-9E98-F59AD3ED071A}" dt="2022-05-19T15:47:04.906" v="3338" actId="478"/>
          <ac:spMkLst>
            <pc:docMk/>
            <pc:sldMk cId="3829273148" sldId="316"/>
            <ac:spMk id="683" creationId="{C95BDC8E-8F3C-4FE7-885B-F31C08FE038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84" creationId="{50A1B386-97A9-46E0-92EC-FB9EDE47451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86" creationId="{924F01F2-7210-464F-8BC3-F2CE1364A6C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87" creationId="{C90DCCF5-6003-44FB-9131-E0CD0D11BAF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88" creationId="{5BD0E1BB-347C-48B3-AE50-60B8E55F320D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89" creationId="{8037E086-1AEA-4D13-9C9C-7EBCF298ECA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0" creationId="{5F6FEF54-0A48-42C5-B731-36957BAD8F74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1" creationId="{8292541C-6E2E-4CCB-B006-6A8E6E6A86FA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2" creationId="{238A287B-6A23-4901-AB56-4B84167C5C5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3" creationId="{E3FAB7DB-C2AC-48B4-B937-AB42DE1B65EC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4" creationId="{2868BED6-B8FD-43A0-A88D-605C45C79BE1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5" creationId="{F1C6A1A7-ED4D-4FD7-9D82-FFD86DE1139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6" creationId="{F91CA585-A785-4466-A3E3-321E4120A627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7" creationId="{2E7E46F9-EF21-412A-9305-F7B2A92D898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8" creationId="{AC99E164-0C82-4F60-88B2-84CC3D304359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9" creationId="{6A4E99A4-7F08-405D-9AE7-6FB154B5D751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0" creationId="{BC7FA6BC-03B0-4F75-AE13-9D7396DDD95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1" creationId="{DF6D0A6E-C3D1-4FFB-8FB8-A122F7CE82C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2" creationId="{41107967-6049-441A-84CA-1F8421D2E6D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3" creationId="{91D71838-8113-4ADD-97DA-F31A0DCEA63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4" creationId="{447AC363-A308-4C04-B9D8-FE4E99548A2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5" creationId="{B5006037-CC09-43A3-A154-755380C24E5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6" creationId="{FAB0AACA-1C64-4B9D-A731-8A88764E063B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7" creationId="{744EC337-8C30-4B79-8733-0B4E61B978B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8" creationId="{9B0D2C0C-2083-4E0A-82ED-C07D8CBC081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9" creationId="{7337A52D-7549-469A-95F7-354849CF4732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0" creationId="{473C173B-C497-439C-AFEC-E7742A1A97E7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1" creationId="{DE4D4720-6B15-4F7F-A33A-C621FA68ADB2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2" creationId="{B6DD8CCE-4FB7-479D-9B79-F516EF2034B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3" creationId="{B7FF493D-26C3-4A82-B852-A8F5BE655FD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4" creationId="{96274B9F-8145-4031-B4DB-FE64C770C63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5" creationId="{D214D9F6-6784-4B09-B881-B6B5190ECDCC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6" creationId="{D2DA2BDC-AE43-4D08-A5FB-1C7FF36B5127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7" creationId="{20C0D5FE-D224-4CD2-A612-AFC9C853ED0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8" creationId="{0CC752C5-292C-4ECE-8EEE-979F73DDDCBC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9" creationId="{A3FE681F-7198-4903-BFF9-A6E11249211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0" creationId="{856806D5-A49A-4935-B933-E409CAAACC69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1" creationId="{81D429F6-60FA-47AD-9727-8193A3BDD9D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2" creationId="{F07C56D2-FE3D-440A-9450-A41E7E217CE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3" creationId="{367AB67D-3164-411E-834D-1FA36005328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4" creationId="{6ECA74D2-CA0C-4212-B80E-CB59DDEDDB1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5" creationId="{621D0BB1-AABA-4C50-8E16-C24E258DB4A4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6" creationId="{909A3980-1F57-4E86-888E-C61FC83EC85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7" creationId="{133049A4-23D9-47E0-BD79-A91EF56F75E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8" creationId="{E0DB9291-A0D4-4C1C-B6B4-D18D1C81B2F2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9" creationId="{C65A02AF-8794-43AB-AA04-FB673398CB9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0" creationId="{FC392DBC-D176-44E2-B9B8-C229CD1FE0B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1" creationId="{97605846-04C6-4B0E-B00D-A6D5DEC6AD92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2" creationId="{0CF1D1F9-B0AC-4AE7-88F9-97F308635DFB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3" creationId="{3BEEFDCB-D55D-4D00-AB17-52A55D77936B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4" creationId="{5C8123BC-2875-47C6-B2B4-75CEEB9C2139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5" creationId="{CFF9F21F-BBCD-4417-A553-AAB25FD1E37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6" creationId="{F7C05774-36BE-45F6-9D4E-58911F805102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7" creationId="{83AC8EA4-2929-4558-9836-6EA7B76ACFE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8" creationId="{A82B6E83-E202-4D7B-8705-0315590FFCA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9" creationId="{975AAB55-C23D-400D-8AF8-ED9D018953E4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0" creationId="{1E6E6BB6-FC7F-48B2-B3A0-75972F1AA4D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1" creationId="{FB7B742F-E928-45DF-9D08-5438B4D2269F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2" creationId="{200B2C1B-730C-4D06-A22A-A27C25235D37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3" creationId="{3AA44CC4-6549-401C-BAC8-E22B9C5B1187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4" creationId="{111B93D9-EA0D-4E72-A979-F3407C5D4DC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5" creationId="{8BFE203A-7236-4B4D-B834-B446222C24B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6" creationId="{0CF2FE05-6DF7-4770-A732-86304DA8373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7" creationId="{C0CEC978-8FFA-4DDC-B103-8248BBE8489A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8" creationId="{FBF0221F-1ADF-428A-A219-65597075C53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9" creationId="{E4E70222-8829-4F92-AF07-3A7F373BF73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0" creationId="{41820B11-7E9F-42E1-A739-C39F3B630F7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1" creationId="{B0C4C2BE-B484-476C-97AE-BDC362DDEB0D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2" creationId="{3F3F8CFD-9C76-49E7-8326-445061D8A59D}"/>
          </ac:spMkLst>
        </pc:spChg>
        <pc:spChg chg="add del mod">
          <ac:chgData name="Nuttens, Charles" userId="742a40d9-79c8-4fa3-b188-717ebf8b9cff" providerId="ADAL" clId="{DCF73FFF-C257-4BDE-9E98-F59AD3ED071A}" dt="2022-05-20T11:40:51.716" v="4028" actId="478"/>
          <ac:spMkLst>
            <pc:docMk/>
            <pc:sldMk cId="3829273148" sldId="316"/>
            <ac:spMk id="753" creationId="{413C3335-9BD2-45C4-A2E1-526DD33C825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3" creationId="{730A9F44-6213-4B5E-9105-0D7A15E32BD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4" creationId="{5FEF1581-4F7B-41E5-9A0A-30738857DA1A}"/>
          </ac:spMkLst>
        </pc:spChg>
        <pc:spChg chg="add mod">
          <ac:chgData name="Nuttens, Charles" userId="742a40d9-79c8-4fa3-b188-717ebf8b9cff" providerId="ADAL" clId="{DCF73FFF-C257-4BDE-9E98-F59AD3ED071A}" dt="2022-05-20T12:05:49.640" v="4270" actId="1076"/>
          <ac:spMkLst>
            <pc:docMk/>
            <pc:sldMk cId="3829273148" sldId="316"/>
            <ac:spMk id="754" creationId="{D5BAE280-110B-491C-8168-ADD91A99064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5" creationId="{4A137E92-A2C7-413E-967F-6431933AC353}"/>
          </ac:spMkLst>
        </pc:spChg>
        <pc:spChg chg="add mod">
          <ac:chgData name="Nuttens, Charles" userId="742a40d9-79c8-4fa3-b188-717ebf8b9cff" providerId="ADAL" clId="{DCF73FFF-C257-4BDE-9E98-F59AD3ED071A}" dt="2022-05-20T12:01:42.164" v="4216" actId="552"/>
          <ac:spMkLst>
            <pc:docMk/>
            <pc:sldMk cId="3829273148" sldId="316"/>
            <ac:spMk id="755" creationId="{ED206542-8E04-43C8-93B1-0B3DCD795A64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6" creationId="{6C195E3C-BD50-4D69-86AB-468F69D2DF4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7" creationId="{93127CED-EA5A-4D82-AEF5-14A84CEBE70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8" creationId="{A52D3F66-14A9-47D1-B7C2-6274F4C9B715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9" creationId="{4CF2657D-CA2C-4809-8887-2317C80E5BF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0" creationId="{A9E703E9-DB80-466A-8040-045AE0DCE52F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1" creationId="{CC77645B-759D-458B-8D84-A7046C29AD5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2" creationId="{3CB87538-33DD-4CE1-93E9-CFC9E204911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3" creationId="{3DE094B9-D355-4D70-B9EA-EDD438B9A54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4" creationId="{0C630551-D043-4BCE-80A3-D9899C877569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5" creationId="{D09F8872-7DC1-4389-9C2D-D82D79C6B53A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6" creationId="{8A3BCFBE-AA26-4885-963D-EF6B18A52B6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7" creationId="{C3DC49FE-8B15-47FF-BCE0-731BCBD4AD9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8" creationId="{170B8B9A-6653-4FD3-B360-019650C124AD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9" creationId="{01AD5257-C357-43AC-A357-5890BC70843A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70" creationId="{8339E112-9B9B-413A-9878-982F3AB624D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71" creationId="{D56BBB24-AEE0-4DC2-B7FB-18BE20C84E1C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72" creationId="{03BA14A6-1513-4BCF-8B25-C04598703B8B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73" creationId="{911B186C-3B12-412B-8DA2-EF1914F2FB2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74" creationId="{2FDD1629-C4E2-4C09-B625-01249903DA7E}"/>
          </ac:spMkLst>
        </pc:spChg>
        <pc:spChg chg="add mod">
          <ac:chgData name="Nuttens, Charles" userId="742a40d9-79c8-4fa3-b188-717ebf8b9cff" providerId="ADAL" clId="{DCF73FFF-C257-4BDE-9E98-F59AD3ED071A}" dt="2022-05-19T15:54:37.406" v="3419" actId="1035"/>
          <ac:spMkLst>
            <pc:docMk/>
            <pc:sldMk cId="3829273148" sldId="316"/>
            <ac:spMk id="775" creationId="{F262A1D8-4BAB-4623-B48F-F9F0AC1B6D58}"/>
          </ac:spMkLst>
        </pc:spChg>
        <pc:spChg chg="mod">
          <ac:chgData name="Nuttens, Charles" userId="742a40d9-79c8-4fa3-b188-717ebf8b9cff" providerId="ADAL" clId="{DCF73FFF-C257-4BDE-9E98-F59AD3ED071A}" dt="2022-05-19T15:58:22.784" v="3503"/>
          <ac:spMkLst>
            <pc:docMk/>
            <pc:sldMk cId="3829273148" sldId="316"/>
            <ac:spMk id="777" creationId="{E7B43B68-AE6D-47C4-B6B4-3F0E0A435B15}"/>
          </ac:spMkLst>
        </pc:spChg>
        <pc:spChg chg="mod">
          <ac:chgData name="Nuttens, Charles" userId="742a40d9-79c8-4fa3-b188-717ebf8b9cff" providerId="ADAL" clId="{DCF73FFF-C257-4BDE-9E98-F59AD3ED071A}" dt="2022-05-19T15:59:15.550" v="3513" actId="1076"/>
          <ac:spMkLst>
            <pc:docMk/>
            <pc:sldMk cId="3829273148" sldId="316"/>
            <ac:spMk id="778" creationId="{569C90BF-E87C-4817-8691-6B6FFF5B1883}"/>
          </ac:spMkLst>
        </pc:spChg>
        <pc:spChg chg="mod">
          <ac:chgData name="Nuttens, Charles" userId="742a40d9-79c8-4fa3-b188-717ebf8b9cff" providerId="ADAL" clId="{DCF73FFF-C257-4BDE-9E98-F59AD3ED071A}" dt="2022-05-19T15:58:22.784" v="3503"/>
          <ac:spMkLst>
            <pc:docMk/>
            <pc:sldMk cId="3829273148" sldId="316"/>
            <ac:spMk id="779" creationId="{DECEA1DF-D7D2-4ADB-AD11-00F877D1EBD5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2" creationId="{9F4BBFA2-8FA4-45B0-91AF-47397CA3A9D7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3" creationId="{4D58FC3F-6B56-4AA5-8CE2-34565F54A0C8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4" creationId="{1164D16A-A72E-4D5D-B0E6-8EC5F8E09E8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5" creationId="{47400242-0077-4EA7-9588-895FCF9B3295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6" creationId="{949E337A-D2B0-47A6-8B35-45CCA9FC86F8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7" creationId="{37F25553-BE95-4F2D-B90A-96B9FC9CB28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8" creationId="{4E05663D-BEDC-4DA6-9F42-3BE9D90456C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9" creationId="{FF2623A7-D0A6-4D1A-BC61-8011F92F7A8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0" creationId="{908FDAFB-AF23-41F9-80BF-C9F39CF3BBE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1" creationId="{454620D7-08BD-449C-AF7D-B942FD33EE05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2" creationId="{DEA34E43-2916-4F8D-9289-0921E2C35D68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3" creationId="{E431D416-9CE8-4870-8C66-2279ED19206D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4" creationId="{67EDF3CB-2CED-4F48-926D-D473EBC73F4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5" creationId="{2E77EFF5-2093-411B-9AF1-B922E7FC3FD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6" creationId="{9F3DA160-964D-4ED3-B704-218C770899DE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7" creationId="{63E87104-8A0A-47AA-950B-A1B99C0F673E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8" creationId="{117F1D08-8C26-42F9-864E-6F9307B1B1A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9" creationId="{7E797378-576F-4767-9C97-93E709F4978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0" creationId="{9107DB46-4D06-4C0F-BEEE-F2FAD4AAD80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1" creationId="{7BAA838A-931A-4DCC-BB92-9D779FCADA34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2" creationId="{45E26347-A704-415E-ACA1-7BC0784DA3FE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3" creationId="{21FC12D5-7A33-4528-892E-EDB644C5CB29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4" creationId="{9C2DB31E-BCE7-4267-AA84-1D57B96BB450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5" creationId="{DDA0F331-BE17-4013-B4CD-E64F76A368E0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6" creationId="{1F4E6435-FB20-43B7-BDD6-DCBA77A90E0C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7" creationId="{4511BAF2-C425-4CA7-8EFF-59522DA926F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8" creationId="{012E5749-40BC-4998-93B6-5CB5847D734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9" creationId="{E195106F-9B0E-4218-84C5-79AEE21D12CE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0" creationId="{1A0E3798-5EE6-4FAA-84A7-31F9119A433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1" creationId="{4C99D27F-9300-4714-943C-3BC90A4FF4D4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2" creationId="{F6BC9BD4-DC98-4A57-85D6-EB3F95D936E3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3" creationId="{7E231183-E1E6-43C0-A893-35B486C52FE8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4" creationId="{88BFFB84-2EDB-4663-8662-BE0E279547E4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5" creationId="{84E5086E-AE29-4FD4-A129-B034D7B24A50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6" creationId="{630BB1D8-65A2-4FD6-B903-6CD790E5D730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7" creationId="{358DA4EF-8BD8-46C0-A174-9D632AA4C25D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8" creationId="{D4B098CD-1390-43AD-BE50-749016D40DE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9" creationId="{BE8103F1-0247-4E69-A91E-77ECF22A0468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0" creationId="{2FD6FD13-5947-4A83-A87F-D875D4E59E9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1" creationId="{D7EB71A6-9523-4F05-AF93-8E98735F70F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2" creationId="{70C58BE6-068F-4829-8A0D-138889DA55F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3" creationId="{BA7B07E6-35EC-4E0C-B8A1-138A2D7D714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4" creationId="{519D26C5-7562-4863-ABD8-D55AC0AFA20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5" creationId="{194B0F38-A1D7-444C-A0C8-4A1C5F091A7B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6" creationId="{F8BCFDCA-3E8E-4840-B68F-FF0265F87D5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7" creationId="{F978DF06-688B-4C79-B6BF-2E761188335F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8" creationId="{3C2E0A91-EA30-4713-83FB-42896B6824D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9" creationId="{33CBE0F5-30FE-4061-AA63-66A25C94F3BD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0" creationId="{F7DFB119-A789-42C3-BA9A-533B00FD969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1" creationId="{FB39A974-1F7D-4262-AB66-83EB8AC2D2F0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2" creationId="{7ACB828F-3BBA-42DE-AC6B-55E8275C04B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3" creationId="{DB6A182F-4009-4604-A60D-EDDF4653294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4" creationId="{ADA75644-BD5F-4E1C-BEA9-29B1747B2A5F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5" creationId="{0ECCD6C7-FD84-4F02-951A-EC1B26A09BD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6" creationId="{E4CFCA4A-4242-419F-99D8-1B87FEB9A8A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7" creationId="{A6BF0D05-2CD9-4A4C-B25D-52BA880B89A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8" creationId="{6C229782-021B-4432-8724-6D7057E29B83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9" creationId="{C8B7F85D-0826-4562-AB8A-3A1C4F6F04A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0" creationId="{9FB4B610-0AF0-4780-9389-CB747BA8A68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1" creationId="{A4D21C29-2683-4585-B96E-F7B9A26A95A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2" creationId="{AA91704F-85B2-4C4A-A556-9CDB613CBD6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3" creationId="{4C907761-AADB-481A-9AF5-76E18349FF6B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4" creationId="{0883F885-3A38-4096-B72E-74F6F9D6BD7B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5" creationId="{88E3F784-42DE-4BAC-80CE-DF31572AF14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6" creationId="{F6CBFBA2-591A-41E0-BD5A-F55D31E8B3CF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7" creationId="{1C9477B2-27B9-4DA0-BA12-E895086B7E4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8" creationId="{0375828C-C8CF-4345-BBEA-79CBF05331C3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9" creationId="{1D6C504F-9C7E-4723-A85D-A83F31C868D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0" creationId="{6B1545AB-8468-4518-977E-6CE6FFCEF81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1" creationId="{BC33CF6C-3CDB-4F54-BC94-DD5908DE8244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2" creationId="{EC1BBD3E-0B6B-4545-8D1C-024F14C5CBAB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3" creationId="{A76A0493-AC07-438E-A966-BE1947D71B5D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4" creationId="{B11F9E47-30BE-424E-859F-E3FCAB62D547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5" creationId="{77984701-8E7E-4769-B5E4-E9497F9A765F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6" creationId="{266822B2-6163-4702-9C49-1B2B476EDF2E}"/>
          </ac:spMkLst>
        </pc:spChg>
        <pc:spChg chg="mod">
          <ac:chgData name="Nuttens, Charles" userId="742a40d9-79c8-4fa3-b188-717ebf8b9cff" providerId="ADAL" clId="{DCF73FFF-C257-4BDE-9E98-F59AD3ED071A}" dt="2022-05-19T16:21:02.570" v="3827" actId="1037"/>
          <ac:spMkLst>
            <pc:docMk/>
            <pc:sldMk cId="3829273148" sldId="316"/>
            <ac:spMk id="857" creationId="{337670AA-4BE6-47C1-8CC2-9203C3C02134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9" creationId="{285CE6F5-EEB1-427B-93B7-4CA7306DBA28}"/>
          </ac:spMkLst>
        </pc:spChg>
        <pc:grpChg chg="add mod">
          <ac:chgData name="Nuttens, Charles" userId="742a40d9-79c8-4fa3-b188-717ebf8b9cff" providerId="ADAL" clId="{DCF73FFF-C257-4BDE-9E98-F59AD3ED071A}" dt="2022-05-20T11:33:38.456" v="3976" actId="1076"/>
          <ac:grpSpMkLst>
            <pc:docMk/>
            <pc:sldMk cId="3829273148" sldId="316"/>
            <ac:grpSpMk id="2" creationId="{BD8FE401-2101-4F15-87A0-4F9E782ED2FD}"/>
          </ac:grpSpMkLst>
        </pc:grpChg>
        <pc:grpChg chg="add mod">
          <ac:chgData name="Nuttens, Charles" userId="742a40d9-79c8-4fa3-b188-717ebf8b9cff" providerId="ADAL" clId="{DCF73FFF-C257-4BDE-9E98-F59AD3ED071A}" dt="2022-05-20T07:06:03.648" v="3963" actId="14100"/>
          <ac:grpSpMkLst>
            <pc:docMk/>
            <pc:sldMk cId="3829273148" sldId="316"/>
            <ac:grpSpMk id="5" creationId="{71CE6CF4-EFB1-46EC-A232-EBD73A66EF2D}"/>
          </ac:grpSpMkLst>
        </pc:grpChg>
        <pc:grpChg chg="add del mod">
          <ac:chgData name="Nuttens, Charles" userId="742a40d9-79c8-4fa3-b188-717ebf8b9cff" providerId="ADAL" clId="{DCF73FFF-C257-4BDE-9E98-F59AD3ED071A}" dt="2022-05-19T15:46:21.963" v="3333" actId="165"/>
          <ac:grpSpMkLst>
            <pc:docMk/>
            <pc:sldMk cId="3829273148" sldId="316"/>
            <ac:grpSpMk id="36" creationId="{828D981D-2163-4459-A4B7-6A73E57F98BB}"/>
          </ac:grpSpMkLst>
        </pc:grpChg>
        <pc:grpChg chg="add del mod">
          <ac:chgData name="Nuttens, Charles" userId="742a40d9-79c8-4fa3-b188-717ebf8b9cff" providerId="ADAL" clId="{DCF73FFF-C257-4BDE-9E98-F59AD3ED071A}" dt="2022-05-19T15:46:14.644" v="3332" actId="165"/>
          <ac:grpSpMkLst>
            <pc:docMk/>
            <pc:sldMk cId="3829273148" sldId="316"/>
            <ac:grpSpMk id="595" creationId="{8911BD88-FF2E-49DF-BAF1-957AF5EDA9D5}"/>
          </ac:grpSpMkLst>
        </pc:grpChg>
        <pc:grpChg chg="add del mod">
          <ac:chgData name="Nuttens, Charles" userId="742a40d9-79c8-4fa3-b188-717ebf8b9cff" providerId="ADAL" clId="{DCF73FFF-C257-4BDE-9E98-F59AD3ED071A}" dt="2022-05-19T15:45:42.970" v="3330"/>
          <ac:grpSpMkLst>
            <pc:docMk/>
            <pc:sldMk cId="3829273148" sldId="316"/>
            <ac:grpSpMk id="685" creationId="{E3BE20A7-E518-47F4-91AE-BF0B3905F220}"/>
          </ac:grpSpMkLst>
        </pc:grpChg>
        <pc:grpChg chg="add mod">
          <ac:chgData name="Nuttens, Charles" userId="742a40d9-79c8-4fa3-b188-717ebf8b9cff" providerId="ADAL" clId="{DCF73FFF-C257-4BDE-9E98-F59AD3ED071A}" dt="2022-05-20T12:05:22.374" v="4267" actId="14100"/>
          <ac:grpSpMkLst>
            <pc:docMk/>
            <pc:sldMk cId="3829273148" sldId="316"/>
            <ac:grpSpMk id="776" creationId="{28954C5D-2629-4D7E-A262-D628195217BB}"/>
          </ac:grpSpMkLst>
        </pc:grpChg>
        <pc:grpChg chg="add mod">
          <ac:chgData name="Nuttens, Charles" userId="742a40d9-79c8-4fa3-b188-717ebf8b9cff" providerId="ADAL" clId="{DCF73FFF-C257-4BDE-9E98-F59AD3ED071A}" dt="2022-05-19T16:22:53.017" v="3844" actId="1037"/>
          <ac:grpSpMkLst>
            <pc:docMk/>
            <pc:sldMk cId="3829273148" sldId="316"/>
            <ac:grpSpMk id="780" creationId="{93D18E2D-8C40-4222-B03C-6A7580EA9F6A}"/>
          </ac:grpSpMkLst>
        </pc:grpChg>
        <pc:grpChg chg="mod">
          <ac:chgData name="Nuttens, Charles" userId="742a40d9-79c8-4fa3-b188-717ebf8b9cff" providerId="ADAL" clId="{DCF73FFF-C257-4BDE-9E98-F59AD3ED071A}" dt="2022-05-19T16:18:57.345" v="3817"/>
          <ac:grpSpMkLst>
            <pc:docMk/>
            <pc:sldMk cId="3829273148" sldId="316"/>
            <ac:grpSpMk id="781" creationId="{52E2D60A-E01B-4A9A-AA2C-58ACF929F4A4}"/>
          </ac:grpSpMkLst>
        </pc:grpChg>
        <pc:picChg chg="del">
          <ac:chgData name="Nuttens, Charles" userId="742a40d9-79c8-4fa3-b188-717ebf8b9cff" providerId="ADAL" clId="{DCF73FFF-C257-4BDE-9E98-F59AD3ED071A}" dt="2022-05-19T16:18:55.315" v="3816" actId="478"/>
          <ac:picMkLst>
            <pc:docMk/>
            <pc:sldMk cId="3829273148" sldId="316"/>
            <ac:picMk id="10" creationId="{E871DD04-CC40-4273-BACC-8816C388557A}"/>
          </ac:picMkLst>
        </pc:picChg>
        <pc:picChg chg="del">
          <ac:chgData name="Nuttens, Charles" userId="742a40d9-79c8-4fa3-b188-717ebf8b9cff" providerId="ADAL" clId="{DCF73FFF-C257-4BDE-9E98-F59AD3ED071A}" dt="2022-05-19T15:14:48.545" v="3080" actId="478"/>
          <ac:picMkLst>
            <pc:docMk/>
            <pc:sldMk cId="3829273148" sldId="316"/>
            <ac:picMk id="12" creationId="{73B805B3-205D-48E6-9A1A-40139DFC19CD}"/>
          </ac:picMkLst>
        </pc:picChg>
        <pc:picChg chg="del">
          <ac:chgData name="Nuttens, Charles" userId="742a40d9-79c8-4fa3-b188-717ebf8b9cff" providerId="ADAL" clId="{DCF73FFF-C257-4BDE-9E98-F59AD3ED071A}" dt="2022-05-19T15:41:32.384" v="3321" actId="478"/>
          <ac:picMkLst>
            <pc:docMk/>
            <pc:sldMk cId="3829273148" sldId="316"/>
            <ac:picMk id="15" creationId="{D829E96C-4B7F-4FF3-A1A8-83DC1C425234}"/>
          </ac:picMkLst>
        </pc:picChg>
        <pc:picChg chg="del">
          <ac:chgData name="Nuttens, Charles" userId="742a40d9-79c8-4fa3-b188-717ebf8b9cff" providerId="ADAL" clId="{DCF73FFF-C257-4BDE-9E98-F59AD3ED071A}" dt="2022-05-19T15:48:31.167" v="3352" actId="21"/>
          <ac:picMkLst>
            <pc:docMk/>
            <pc:sldMk cId="3829273148" sldId="316"/>
            <ac:picMk id="20" creationId="{AE6FC768-BA10-459B-8F97-E1CE8A3A8288}"/>
          </ac:picMkLst>
        </pc:picChg>
        <pc:picChg chg="mod">
          <ac:chgData name="Nuttens, Charles" userId="742a40d9-79c8-4fa3-b188-717ebf8b9cff" providerId="ADAL" clId="{DCF73FFF-C257-4BDE-9E98-F59AD3ED071A}" dt="2022-05-19T16:18:57.345" v="3817"/>
          <ac:picMkLst>
            <pc:docMk/>
            <pc:sldMk cId="3829273148" sldId="316"/>
            <ac:picMk id="858" creationId="{516CBFB0-D907-4F5B-BF21-42A2F0411A04}"/>
          </ac:picMkLst>
        </pc:picChg>
        <pc:cxnChg chg="add del mod modVis">
          <ac:chgData name="Nuttens, Charles" userId="742a40d9-79c8-4fa3-b188-717ebf8b9cff" providerId="ADAL" clId="{DCF73FFF-C257-4BDE-9E98-F59AD3ED071A}" dt="2022-05-19T16:24:02.529" v="3898"/>
          <ac:cxnSpMkLst>
            <pc:docMk/>
            <pc:sldMk cId="3829273148" sldId="316"/>
            <ac:cxnSpMk id="7" creationId="{4AC480C5-6A05-4705-8D61-99980ACF5CB4}"/>
          </ac:cxnSpMkLst>
        </pc:cxnChg>
        <pc:cxnChg chg="add del mod modVis">
          <ac:chgData name="Nuttens, Charles" userId="742a40d9-79c8-4fa3-b188-717ebf8b9cff" providerId="ADAL" clId="{DCF73FFF-C257-4BDE-9E98-F59AD3ED071A}" dt="2022-05-20T11:55:18.662" v="4153"/>
          <ac:cxnSpMkLst>
            <pc:docMk/>
            <pc:sldMk cId="3829273148" sldId="316"/>
            <ac:cxnSpMk id="7" creationId="{831DF592-47F1-41A5-98B7-36962136D34B}"/>
          </ac:cxnSpMkLst>
        </pc:cxnChg>
        <pc:cxnChg chg="add del mod modVis">
          <ac:chgData name="Nuttens, Charles" userId="742a40d9-79c8-4fa3-b188-717ebf8b9cff" providerId="ADAL" clId="{DCF73FFF-C257-4BDE-9E98-F59AD3ED071A}" dt="2022-05-20T11:58:57.647" v="4183"/>
          <ac:cxnSpMkLst>
            <pc:docMk/>
            <pc:sldMk cId="3829273148" sldId="316"/>
            <ac:cxnSpMk id="10" creationId="{034B3C18-B8FA-4D65-A8C3-985433BBF12E}"/>
          </ac:cxnSpMkLst>
        </pc:cxnChg>
        <pc:cxnChg chg="mod">
          <ac:chgData name="Nuttens, Charles" userId="742a40d9-79c8-4fa3-b188-717ebf8b9cff" providerId="ADAL" clId="{DCF73FFF-C257-4BDE-9E98-F59AD3ED071A}" dt="2022-05-20T12:03:00.735" v="4228" actId="553"/>
          <ac:cxnSpMkLst>
            <pc:docMk/>
            <pc:sldMk cId="3829273148" sldId="316"/>
            <ac:cxnSpMk id="13" creationId="{AE74FA8A-55F8-45AA-9593-6577E1294503}"/>
          </ac:cxnSpMkLst>
        </pc:cxnChg>
        <pc:cxnChg chg="add del mod modVis">
          <ac:chgData name="Nuttens, Charles" userId="742a40d9-79c8-4fa3-b188-717ebf8b9cff" providerId="ADAL" clId="{DCF73FFF-C257-4BDE-9E98-F59AD3ED071A}" dt="2022-05-20T12:03:54.515" v="4256"/>
          <ac:cxnSpMkLst>
            <pc:docMk/>
            <pc:sldMk cId="3829273148" sldId="316"/>
            <ac:cxnSpMk id="15" creationId="{3B83DB8F-660F-4BA0-AD03-6A0C5BC64AD2}"/>
          </ac:cxnSpMkLst>
        </pc:cxnChg>
        <pc:cxnChg chg="mod">
          <ac:chgData name="Nuttens, Charles" userId="742a40d9-79c8-4fa3-b188-717ebf8b9cff" providerId="ADAL" clId="{DCF73FFF-C257-4BDE-9E98-F59AD3ED071A}" dt="2022-05-20T12:03:00.735" v="4228" actId="553"/>
          <ac:cxnSpMkLst>
            <pc:docMk/>
            <pc:sldMk cId="3829273148" sldId="316"/>
            <ac:cxnSpMk id="31" creationId="{1150B503-55B6-4448-B2F3-95D68125C971}"/>
          </ac:cxnSpMkLst>
        </pc:cxnChg>
        <pc:cxnChg chg="mod">
          <ac:chgData name="Nuttens, Charles" userId="742a40d9-79c8-4fa3-b188-717ebf8b9cff" providerId="ADAL" clId="{DCF73FFF-C257-4BDE-9E98-F59AD3ED071A}" dt="2022-05-20T12:05:41.483" v="4269" actId="14100"/>
          <ac:cxnSpMkLst>
            <pc:docMk/>
            <pc:sldMk cId="3829273148" sldId="316"/>
            <ac:cxnSpMk id="53" creationId="{CCC858EF-31BB-41C6-9084-E073F6B19570}"/>
          </ac:cxnSpMkLst>
        </pc:cxnChg>
        <pc:cxnChg chg="mod">
          <ac:chgData name="Nuttens, Charles" userId="742a40d9-79c8-4fa3-b188-717ebf8b9cff" providerId="ADAL" clId="{DCF73FFF-C257-4BDE-9E98-F59AD3ED071A}" dt="2022-05-20T12:06:26.449" v="4279" actId="1036"/>
          <ac:cxnSpMkLst>
            <pc:docMk/>
            <pc:sldMk cId="3829273148" sldId="316"/>
            <ac:cxnSpMk id="54" creationId="{2B01D98D-F217-49D1-9D54-A55A97A8B1EB}"/>
          </ac:cxnSpMkLst>
        </pc:cxnChg>
        <pc:cxnChg chg="add del mod">
          <ac:chgData name="Nuttens, Charles" userId="742a40d9-79c8-4fa3-b188-717ebf8b9cff" providerId="ADAL" clId="{DCF73FFF-C257-4BDE-9E98-F59AD3ED071A}" dt="2022-05-20T12:01:00.547" v="4213" actId="478"/>
          <ac:cxnSpMkLst>
            <pc:docMk/>
            <pc:sldMk cId="3829273148" sldId="316"/>
            <ac:cxnSpMk id="758" creationId="{BEB84906-7169-4F1E-B8EB-EC2C82E7B2D1}"/>
          </ac:cxnSpMkLst>
        </pc:cxnChg>
      </pc:sldChg>
      <pc:sldChg chg="addSp delSp modSp new del mod">
        <pc:chgData name="Nuttens, Charles" userId="742a40d9-79c8-4fa3-b188-717ebf8b9cff" providerId="ADAL" clId="{DCF73FFF-C257-4BDE-9E98-F59AD3ED071A}" dt="2022-05-19T16:06:30.127" v="3530" actId="47"/>
        <pc:sldMkLst>
          <pc:docMk/>
          <pc:sldMk cId="1643636942" sldId="317"/>
        </pc:sldMkLst>
        <pc:spChg chg="del">
          <ac:chgData name="Nuttens, Charles" userId="742a40d9-79c8-4fa3-b188-717ebf8b9cff" providerId="ADAL" clId="{DCF73FFF-C257-4BDE-9E98-F59AD3ED071A}" dt="2022-05-19T16:01:00.830" v="3517" actId="478"/>
          <ac:spMkLst>
            <pc:docMk/>
            <pc:sldMk cId="1643636942" sldId="317"/>
            <ac:spMk id="2" creationId="{9D234304-1A2F-4ACC-A32C-87EC98A6BB9E}"/>
          </ac:spMkLst>
        </pc:spChg>
        <pc:spChg chg="del">
          <ac:chgData name="Nuttens, Charles" userId="742a40d9-79c8-4fa3-b188-717ebf8b9cff" providerId="ADAL" clId="{DCF73FFF-C257-4BDE-9E98-F59AD3ED071A}" dt="2022-05-19T16:01:02.238" v="3518" actId="478"/>
          <ac:spMkLst>
            <pc:docMk/>
            <pc:sldMk cId="1643636942" sldId="317"/>
            <ac:spMk id="3" creationId="{F426FEA4-3486-468D-B0C6-51E94918C2A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" creationId="{A833AA13-CEFB-429B-9058-BC92CDB5889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" creationId="{97563195-0CC1-4FBB-A4D9-D5E98F06139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" creationId="{5629EB2C-F895-431D-AAE7-E73E7C991355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" creationId="{43CBD374-81B2-4A78-ADB2-8844BC87EEF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" creationId="{964ACD2C-107B-43DD-B691-3D68E9072D6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" creationId="{E343B4AE-0B86-4C9A-959B-62CBF37493C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" creationId="{3B2C622C-806E-436D-A141-99922DD090A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" creationId="{65F01D1A-9B87-41C5-A5DB-3E7DADBA83F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" creationId="{5D136E48-0901-44BD-8057-F5AB194F58A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" creationId="{20837121-A55F-4992-A0ED-21A8EDBF9C8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5" creationId="{F2B89452-19DD-4E12-86AA-0D34FD159F3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6" creationId="{5009974C-A7D2-4627-9BD6-8743E621C65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7" creationId="{B9AE21B3-80F1-44B0-86F2-B376A70947F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8" creationId="{BEF49CC3-0E48-47F5-93A1-0E983BDE9C0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9" creationId="{5E82A69D-51BC-4FFB-9E4C-BE35FA4A12E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0" creationId="{3E38B844-CCF6-48F6-96E5-6CB155AAF19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1" creationId="{BE98A185-ED25-4109-BC7F-C15E4537E49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2" creationId="{803DC221-2600-41FF-9455-194482F555B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3" creationId="{99E5255A-C035-4DC4-95E8-D5240377D72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4" creationId="{6700EA90-F418-459E-9C6F-4961254E2EE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5" creationId="{7DEA95BD-2A4C-4F06-B1DA-7F854316505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6" creationId="{7EBCB685-3793-4D4C-B08F-77829F43024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7" creationId="{55EFB7BC-59CD-463E-A1BA-7698808AD94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8" creationId="{A66FE276-B585-4A6C-9152-8A1CC227A18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9" creationId="{DBD992D0-FDCF-4992-B299-D07BC57AB07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0" creationId="{004A2C4A-0716-4880-8CF8-CA54019EA93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1" creationId="{EFA86344-9913-42F7-9A0A-E5F1BF0CC3F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2" creationId="{72E57FA7-29D2-499A-9113-514B3B8E91D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3" creationId="{19DAE7D8-F8D2-479E-94D7-B543DD092DB5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4" creationId="{D1AD94BC-0BFA-44E1-8372-9795FBF03FF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5" creationId="{D6B2623E-2193-4741-BC45-6B58512A377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6" creationId="{5248D40B-6EDD-4BE9-9929-9B39D2CBB62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7" creationId="{D2D0A8CC-B561-4791-81E6-49BC4804C08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8" creationId="{7C80022B-6293-4C7C-B1A5-8CD941E629D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9" creationId="{B13746F0-3DCA-4DB0-AE92-4DCBE520B03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0" creationId="{F9720021-3AB4-4B2F-84AF-69B86ED139E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1" creationId="{9F453CC0-8225-4850-8199-4C454996919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2" creationId="{6C606F16-8283-44D7-987D-1BFECDB15BD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3" creationId="{69CE2A55-343D-4991-98A6-EEBB37B9D0A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4" creationId="{4814E5BF-698E-4145-90B6-7269A713BFE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5" creationId="{1FA7D7D9-3D04-49BD-B229-C58674B7B75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6" creationId="{55547D35-A69A-49E2-892E-075E54B6171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7" creationId="{E039D330-585A-4D64-9A21-CA5954F98BE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8" creationId="{4DBE3C44-AEA4-4B5E-9D80-5A6F83E0629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9" creationId="{BD3E727B-D86A-4129-9D02-BE8BA466209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0" creationId="{B09418F2-7D84-407A-B1B1-34F346C214E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1" creationId="{07072F5A-BA63-482A-8D5C-020C4347B42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2" creationId="{EEB2E385-CBA5-4C28-92E9-09B11E8185B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3" creationId="{DA7020F2-85EB-4FDC-A55B-D2624EC0AF9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4" creationId="{48F71C7E-568B-4C97-B5A4-9F80AA06625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5" creationId="{32A73902-FABD-4AC3-BD50-032B5EFDF8E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6" creationId="{E6674D89-A8D6-46AF-99A3-ED53303FD68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7" creationId="{69EB6316-B8FC-4915-A63B-D2CDD7FE2C3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8" creationId="{5A935B40-9163-4257-8DB8-2943BA74101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9" creationId="{B9B8F2A3-463D-46BD-AC07-6BA018A6DAE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0" creationId="{98728BFF-EA0D-4A56-80DF-8DFBCA366AF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1" creationId="{661D0099-6418-42A7-95E0-EC4D8E63780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2" creationId="{98BAB144-751A-4E27-BD7B-5984D8CFCEA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3" creationId="{A6197DDE-4808-4611-83CB-0202FB1C569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4" creationId="{B15D9096-BF2A-4BB6-93C5-31626ADA109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5" creationId="{887D1CB4-1889-4FDE-8FF8-9C010304643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6" creationId="{89358495-DD3E-4549-8F5D-F5FE8013FFF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7" creationId="{DA4F645C-D2C5-422C-8064-248680175B2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8" creationId="{B339A3D4-9563-4DCE-AF42-80BE72E4D55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9" creationId="{AA6A1CDD-BE3F-49EC-985D-FD2B74001C3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0" creationId="{CC2E348E-2DDD-4EF7-8B53-CB72EFD66DC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1" creationId="{64BBCD68-B4AC-493D-B8FD-499E070F713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2" creationId="{3A723A6C-8EC5-452D-A525-44B439CF84C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3" creationId="{70A283E1-6E49-4681-8919-3C3EC68DB7E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4" creationId="{B3536182-1903-4451-AF70-5C0EE588CE9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5" creationId="{7CFEF556-2B0A-4A26-84D9-BB588DADB47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6" creationId="{2E5A8C63-6450-4E4C-B094-09129E6DC2E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7" creationId="{C3997558-9381-470B-822D-70FDC1240DB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8" creationId="{1974A7B0-A942-48DB-82E6-65F5EB62FEA5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9" creationId="{EAAFF66C-6D67-4862-93A0-E53C66A3F7B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0" creationId="{61D85E83-CFB0-48EB-9EF8-BEE3DADFFAF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1" creationId="{735EA746-0B45-4D09-A0B9-81FB3F3B5BF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2" creationId="{E1F1C772-236E-4FE3-A0F0-FCD9054FBD2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3" creationId="{8CF2AEE0-BC7B-4A3B-B24E-BB2ED312832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4" creationId="{7972C8AF-5418-4477-9E49-9EF408D5067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5" creationId="{B6FDD180-8CC3-4EE7-8A15-01095214687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6" creationId="{768662BA-89B6-4954-98B8-2919E4BBEDB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7" creationId="{3B649BF7-E56D-4C07-B4E3-5643B7D80BB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8" creationId="{044EE65D-E1EC-4490-ADA7-CDDCBB4EFA1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9" creationId="{13D1EAEE-8543-4DBB-9D60-B4828CFFD32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0" creationId="{3A3D7A5E-E97D-4FAB-A3E5-BF64CD10E3A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1" creationId="{FF8E3C1B-7476-4181-92DB-3E9B11169E2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2" creationId="{CA7FED7E-7277-4358-B346-50BBAF00469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3" creationId="{6281659E-9CDA-46E0-B49C-3C9FA6B13D8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4" creationId="{C165D6E2-5660-4222-B77C-BB8254BE3A3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5" creationId="{A5D53C6F-0FCC-4132-901A-A1DB33985B4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6" creationId="{066C5520-E38C-4908-BE08-39EAE239B2D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7" creationId="{6552D779-B9B9-467F-88B2-67D2EF2C620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8" creationId="{04F60B36-43C6-4F85-B6B5-2595786A721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9" creationId="{16ECAD72-91EE-46C8-B8D0-9844B37FEB9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0" creationId="{BBA40D43-4EFE-4C2A-9AFB-6AC921B62E3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1" creationId="{17FC5882-EE1A-47C6-B306-7689FE3CE11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2" creationId="{1D42F257-FC78-40D6-85DC-E19CDB375F1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3" creationId="{59565AB4-9B1B-447B-BA8B-7F972792F02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4" creationId="{3C393CD8-178E-4CDF-BC1A-13E50895BFC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5" creationId="{6CDE617A-24FF-473E-861A-A45393F6877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6" creationId="{46EDD1CE-1EBA-4426-8823-337B670A967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7" creationId="{B72D28B5-40B7-424E-B55D-804DFF62333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8" creationId="{885F6649-7B31-480A-BA27-8440DB37815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9" creationId="{3D874E52-DCE9-41E7-9556-3F22429792D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0" creationId="{B91BF1BF-6C39-4D18-85DF-853F8A06B51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1" creationId="{62B9C9E8-75D2-4702-8C70-F87B553C977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2" creationId="{178D035C-2DAD-4ECA-A94F-9E1BFCA18DD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3" creationId="{D565FCC7-B4FF-41B2-B64E-DE710340F78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4" creationId="{890BD92F-0CFE-4CE9-8FEC-8DE7C53FB5B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5" creationId="{95A4F075-315B-4229-9788-94846E90BE9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6" creationId="{A5D3792F-494A-4A3A-A063-6FBAF92851E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7" creationId="{C3A19098-7B10-4318-9545-51B1E68BC1C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8" creationId="{E218A0A9-5D03-4F97-9C28-9C1E098B8BD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9" creationId="{3031C469-8255-4E52-8A2C-BC99A2E47EC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0" creationId="{86028F55-27A9-4FB1-9BA6-AE7C6051206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1" creationId="{CBE6B0A1-63C3-40A9-B23D-F4A63EB41A4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2" creationId="{EA0EC421-EFEF-4FFE-9778-7F709A12C6C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3" creationId="{C483B321-344A-41E4-B270-EF4BC93E236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4" creationId="{7622C8DF-4CDA-44C4-9C60-1C31D0F6174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5" creationId="{1E3021AB-F410-4241-B981-743FFACF396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6" creationId="{DA03E58C-5F14-400E-97C5-46DA22FE66A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7" creationId="{C435EE61-72AA-4B32-A875-98BF2939C1A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8" creationId="{B7BE7F0E-7A57-4F62-8763-CA9F730D731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9" creationId="{6495B72D-423B-4405-BAA9-74CD1716230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0" creationId="{6DEB60D2-0472-4820-AC66-3D52C4A60A1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1" creationId="{8DBE9526-AAD7-424D-8C4F-F1FE71ADAE1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2" creationId="{6F1D7128-915D-4C2A-BFF2-9E8E6AFA477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3" creationId="{4FCE5449-657B-47D8-BA5F-CD00904A55A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4" creationId="{A8CA4B75-A4F1-4B41-BD4A-53F4BAF8A95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5" creationId="{773EFDE0-E179-4315-9519-1B08967B219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6" creationId="{F71F49A5-0B3F-41FA-A045-1F2693833D3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7" creationId="{2C93A7C0-B2A9-4385-AE0B-99162D7E49A5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8" creationId="{FA4BD53B-D4DA-42F2-95AF-34FB19486C2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9" creationId="{1DEF0127-E5A7-4473-BC22-8C3100123F8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0" creationId="{0BED5414-58DF-4BE4-BAA1-4BB65DC3983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1" creationId="{07E10A06-758A-43EB-ACE8-5AE9D02D0D8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2" creationId="{46BDAAFE-6A3D-45A8-ABF8-E64F0A1C126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3" creationId="{FAEBD885-D16B-4DB0-A944-F19B8BEE96C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4" creationId="{23D6EEBC-1DCC-44DC-9982-5912331000B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5" creationId="{14F3CCC9-9099-4EB4-A7E5-0B6AC5AE2C99}"/>
          </ac:spMkLst>
        </pc:spChg>
        <pc:grpChg chg="add del mod">
          <ac:chgData name="Nuttens, Charles" userId="742a40d9-79c8-4fa3-b188-717ebf8b9cff" providerId="ADAL" clId="{DCF73FFF-C257-4BDE-9E98-F59AD3ED071A}" dt="2022-05-19T16:02:07.813" v="3528" actId="164"/>
          <ac:grpSpMkLst>
            <pc:docMk/>
            <pc:sldMk cId="1643636942" sldId="317"/>
            <ac:grpSpMk id="146" creationId="{4817E5B5-AA9E-4BDE-8485-0835D824EBEB}"/>
          </ac:grpSpMkLst>
        </pc:grpChg>
        <pc:picChg chg="add mod">
          <ac:chgData name="Nuttens, Charles" userId="742a40d9-79c8-4fa3-b188-717ebf8b9cff" providerId="ADAL" clId="{DCF73FFF-C257-4BDE-9E98-F59AD3ED071A}" dt="2022-05-19T16:01:07.285" v="3520" actId="1076"/>
          <ac:picMkLst>
            <pc:docMk/>
            <pc:sldMk cId="1643636942" sldId="317"/>
            <ac:picMk id="4" creationId="{2322FD2B-E9FF-495B-AA8A-C34D28E890F7}"/>
          </ac:picMkLst>
        </pc:picChg>
      </pc:sldChg>
      <pc:sldChg chg="addSp delSp modSp add del mod">
        <pc:chgData name="Nuttens, Charles" userId="742a40d9-79c8-4fa3-b188-717ebf8b9cff" providerId="ADAL" clId="{DCF73FFF-C257-4BDE-9E98-F59AD3ED071A}" dt="2022-05-19T15:59:50.004" v="3515" actId="47"/>
        <pc:sldMkLst>
          <pc:docMk/>
          <pc:sldMk cId="3658854201" sldId="317"/>
        </pc:sldMkLst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3" creationId="{D0249065-19AB-40E2-A039-80DBDA2E603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4" creationId="{CF1CA001-1CC9-4856-A428-1F0633833A8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5" creationId="{8D9C69D1-5223-4920-8BF3-301D9A7639A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6" creationId="{111B3FA6-167B-46FC-948D-988F1A5AE5D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7" creationId="{928D2E1A-E552-43ED-82B0-38AAAE61E734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8" creationId="{A09E2CC4-8B31-436B-8384-3736B6257B6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07" creationId="{FA1ACE59-F611-4B61-B116-F60F95E3DC2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0" creationId="{7D4DD90C-1CCF-412C-8226-4F076A0DCCA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1" creationId="{AFE5C979-1519-4CBF-8FB3-70AE75061D4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2" creationId="{266584B3-102A-4F3B-B911-95E88A099964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3" creationId="{98A4090D-CFD0-478C-B318-62105C262D0F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4" creationId="{2B12B874-39D4-43AF-9606-484CE34D08B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5" creationId="{6FD36733-7A2C-4E11-BDE2-C080DFDEF30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6" creationId="{5C73AAB5-D456-4C71-BDBD-306F9C4E0ADC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7" creationId="{A7D14282-8C02-49B0-B6F9-805C8A3DEE8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8" creationId="{9FA72257-BD8E-4920-AF36-CF3E5C2DE41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9" creationId="{2D5B5204-918F-4609-A3F3-1CB68D66AF0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0" creationId="{04FD7EF9-AE1F-4674-BCC7-7E2730B5A2D3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1" creationId="{94DD130E-1A84-4D38-8219-787E9AE7313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2" creationId="{6A7A882D-571B-4F01-AFDE-FA95CB2EC445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3" creationId="{A207DF1D-0991-415C-A234-801DD0176F78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4" creationId="{5369B495-B62A-404C-9939-40DEA8E07EB8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5" creationId="{A77BF5FE-9DE7-417F-BDA8-DE7D5D7C10C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6" creationId="{82CAC547-2F07-4F29-9BF7-8D079FFC307C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7" creationId="{2B26E381-3659-40D7-A67B-99F15AB2A848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8" creationId="{4C5F563E-B5BE-49F4-98E8-9CBE94E0523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9" creationId="{223901F2-7ECB-42A6-898C-2512EA477E0F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0" creationId="{876B2F92-FF0D-451B-84E4-F81B5A7F210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1" creationId="{6E0FC6FB-CC5E-47A7-88A3-12BCBC9B6F9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2" creationId="{930C55D3-09A5-4E7E-9702-982C589509A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3" creationId="{5D97E3DA-BDAB-43BE-9E92-A3F18BB8A06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4" creationId="{72D5B213-C792-4F51-A12B-7FA79A273A7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5" creationId="{E9383696-7B83-4DF7-B9E9-36841EDFE6F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6" creationId="{30030A1C-7FDB-44C7-AA45-CDA7FF7CE6A4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7" creationId="{EC34D049-CD7E-470E-9B2A-89BD0667F10C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8" creationId="{EF59EE38-3264-45B4-9FC0-05A6B81A0FC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9" creationId="{28E08759-8BA6-4EA4-95BE-A7ED0FA496D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0" creationId="{B8AB5EFB-6DA5-4D95-A02E-C8D3CEDD3CA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1" creationId="{CFAAAEE9-E64A-48E5-ABCD-438DFC5BDFD8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2" creationId="{67E6029B-2E70-4829-9690-5E305136973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3" creationId="{9E6588DA-97AA-4FF9-A576-AC28371670B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4" creationId="{58B73131-40C9-4821-9617-BEA63110F14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5" creationId="{5E24C9AE-0A4F-49E9-9F98-3DA5A3BB086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6" creationId="{53AE69F4-1891-4868-A372-7DB81DEBAEE7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7" creationId="{7D8E32B4-A2D6-4F60-83DB-D86224494D5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8" creationId="{989387D5-51D4-4FD7-8C72-262F42E5DA9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9" creationId="{EBDAC3A3-45E7-41C5-AA50-4026BBAA1394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0" creationId="{6C77396F-095E-4F5A-BC16-A56DA5EE8BE3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1" creationId="{5CF971BD-7F25-4538-B6A8-580E4FB426C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2" creationId="{CF5B9FC1-6792-410F-88BD-2C3F3426E7C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3" creationId="{27210F0A-5525-4BC8-9567-BF0D3FCD5BE7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4" creationId="{0A6516F0-E022-4EB5-86E4-B2B33FF253F8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5" creationId="{12AFDECD-C450-408B-9AA2-3A2119EAD92D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6" creationId="{577CC563-B2D5-4A05-8C33-760D625D5743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7" creationId="{478402C9-2106-43D4-B2DD-3455B893092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8" creationId="{925798C9-B818-414F-BEAD-78AD2211D35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9" creationId="{BA941E61-174D-4008-B69E-31BA100CA585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0" creationId="{BE20A0B2-81D0-43A5-8E28-943394AC0E4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1" creationId="{8461C3EF-F785-41CA-98F6-91D7A19A4FD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2" creationId="{7215EFEC-7557-4031-9975-09D7553F8DD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3" creationId="{737C0F74-8B0B-4534-800C-BDB8CC8AE094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4" creationId="{FFA64D67-C581-4DBE-875D-15DE2296856F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5" creationId="{25DF1866-8363-4188-A223-86C67374A5EC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6" creationId="{1D7FA2A3-F51A-4165-B8D7-79E7C292C9D5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7" creationId="{F5B11144-99C5-4005-AA12-CBFAB4DA31D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8" creationId="{2B372BB8-19CA-4D6C-91A2-292FBD97B8E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9" creationId="{B87E8B12-66B3-468F-83B1-FA07043337B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0" creationId="{9631C505-46D1-4EF0-9B1E-45AA55B2BE6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1" creationId="{7E998A1F-6EFC-4B64-8C89-25E4D5A0090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2" creationId="{9FD08A33-6405-4E7A-BF9A-17F08282703B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3" creationId="{57AE7F20-D968-48E7-9176-F703B6B7636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4" creationId="{D6AC9615-25A2-448D-94C8-296935862D45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5" creationId="{4E6DF0BA-4E33-4B14-A970-1B893B55A9ED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6" creationId="{CB4A12A8-6A0A-4A78-B819-A8BC70362EC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7" creationId="{CB1B850D-606C-4478-A33B-727455D72AA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8" creationId="{973218DC-9494-43D9-9ABC-95821BCFBFC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9" creationId="{4D05E07F-FFEB-40A5-941B-21835052328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0" creationId="{4187E82B-FDD3-4D6F-9A85-C84C14FE451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1" creationId="{171C6767-D04B-4571-A4AB-1E36087DC6FB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2" creationId="{B5EFFBA4-85E7-4CBC-AC95-399459CD091F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3" creationId="{67564604-EE1D-40B6-80E5-75C3A72E8C2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4" creationId="{95495E05-D28D-4ACB-A1B7-005D82F5F1A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5" creationId="{EF318DA2-81FE-468A-BF17-12387D91837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6" creationId="{26C2C2C9-8525-4FE5-99FC-FD4C97CE96D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7" creationId="{A2DC7286-16B2-492F-A627-8CBFE127C2E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8" creationId="{0BCF70F1-34C9-43D8-865E-3FB816A35D4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9" creationId="{EB986322-0A59-4EE1-B891-5DD5E23B8F5B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0" creationId="{D17B5548-B86B-4F6A-B939-CB0D42B68A8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1" creationId="{80DC4494-4935-472D-8198-540FCB66CEC3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2" creationId="{51C979A4-182B-4992-B520-B12B9F5574A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3" creationId="{424952C2-000B-4BEA-990E-7F41D5C4073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4" creationId="{8231D485-D48E-47DB-8CD0-0F52F172D0B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5" creationId="{54A6DDEC-36CC-4742-9788-A1D2DAC1526E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6" creationId="{97000320-66A5-4C0B-9D8C-700E2E8844F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7" creationId="{5DA302C7-F43D-41D0-AF69-518C1EAC817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8" creationId="{EC3F83BB-E033-415E-93F5-1303540DAFD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9" creationId="{562C1E7F-B899-4CEF-8807-339840B10B6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0" creationId="{55CF1010-9D26-43AA-93EC-000187C2C56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1" creationId="{F07728C1-C3F2-4C3D-A2D8-7EF82ED6F38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2" creationId="{040E2837-5849-4108-8819-9B9F32B35A8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3" creationId="{D4C1C14E-5504-4B51-9F92-A82347FFAD03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4" creationId="{62BF8922-BD6E-4CD8-BF81-25B431A0707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5" creationId="{6DA56FD3-1C63-43C9-9539-DBD741D5DA33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6" creationId="{4FC51ED6-23DE-421C-BA23-894D5C04B956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7" creationId="{7A92CA02-7563-4E9F-8892-0EB0B31CDF49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8" creationId="{6C8C8F87-0C67-425F-B9A4-1903F067798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9" creationId="{5418FA66-1595-49D8-BA49-90F2D05529F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0" creationId="{13C969CD-2590-454B-B423-ACC6A268CB46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1" creationId="{5AE93098-0165-48A4-A81E-D37EDF8E52CE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2" creationId="{AC97DEA5-074E-4CBE-B61C-1DB353144FC3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3" creationId="{E5307726-6125-43C4-9E92-96744AA28DE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4" creationId="{EE2CDB5F-002B-4507-8B25-0AC089EA135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5" creationId="{E546358D-F3E5-4692-83A5-CAE5F67A13C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6" creationId="{7D0234E1-C5DA-454A-9D07-AF16D17028BB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7" creationId="{752E8CB2-D840-4B44-98DF-71637DD0595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8" creationId="{D219B2CC-2030-44A6-B643-91D0B605459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9" creationId="{9ABEDA09-AB2A-4BB7-8837-3BE17B21050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0" creationId="{8D006FDC-6968-4735-A965-C33812EA10A6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1" creationId="{0EE411C4-01C7-4809-8BD5-178764BC387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2" creationId="{9E21EA10-ECB1-438F-B47C-E7D147939E1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3" creationId="{56A0D79E-0D3B-4FAF-9895-BB30C6173A7D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4" creationId="{F10CC782-7BD7-40C4-A8C6-BE67CAE9D639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5" creationId="{CA8B7E51-E60A-4B90-85BC-5D67CB6C35F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6" creationId="{B95700C5-C0DB-4FC7-ACAE-06BDF2C395A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7" creationId="{E9FF8242-C9A6-4963-96A4-EE3DC8DB0E89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8" creationId="{3F69F491-C329-45EC-AB67-B0C626D8544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9" creationId="{BF1ECCC5-A7C9-4559-9184-E2DEE3AFB6B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0" creationId="{32B58DD0-1EAC-47BB-9003-AF05106FD98B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1" creationId="{AEE7D4E4-F7F5-4812-97BC-9BE3F0A57CFD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2" creationId="{DB138871-9727-4A4B-9E15-E05163E7450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3" creationId="{7D00DAE7-DF5F-49F7-B24B-D666DF3F6B6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4" creationId="{E4362631-3A9A-440C-B8F8-455AADC9317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5" creationId="{4611243D-380E-4D4F-9FD5-A46E9839D0C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6" creationId="{9AFA17D2-5DAF-4567-861C-A2D0BCC4B6D9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7" creationId="{968DBEAC-E152-4048-B57A-DE6F50006B2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8" creationId="{3C2A6FBC-1422-4F54-9647-B8D7681A018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9" creationId="{3776BF0E-5429-49CE-B79E-3C887004059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0" creationId="{697CBD60-80B6-4DAA-A2F2-95E624A5BBAB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1" creationId="{FF5A34BC-08C9-411C-BF05-AA881EC0455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2" creationId="{131DD908-E5C1-4442-8494-957EFEBA6E85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3" creationId="{CC51C58B-8220-4B4C-8896-80E53E283A2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4" creationId="{A357625B-9201-4805-BC89-695A4D446D6E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5" creationId="{F24192D4-5586-4EDE-B623-AABDC4E81CB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6" creationId="{A7093B0D-3F59-446A-8C1B-D969F0F2EF0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7" creationId="{86D9C316-7254-4200-936F-199F209F871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8" creationId="{9648DC23-6A11-4C9B-95A6-D33945F9EFC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9" creationId="{C345A971-1A3E-44D4-BFE4-BBDC910B14E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0" creationId="{2D8460B0-F421-4A4D-AC37-9C91AC6B40E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1" creationId="{CBB7C270-107F-4796-88FC-2FA050FADB0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2" creationId="{D1F02E60-EC35-4117-A75B-4F155F6916E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3" creationId="{9678FBEE-59FA-4BC4-A2E0-EC55C77A91E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4" creationId="{02713302-5A7B-47FA-B8A1-4863DA41F18B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5" creationId="{7516DA74-3294-4954-802F-111C36DB7FCD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6" creationId="{C557F5C0-63A1-4DF3-BEB7-EF7B26B953E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7" creationId="{DF63CA51-32C9-40D2-AEAF-ABEE734B8DF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8" creationId="{2D792605-1D98-4E71-982C-B190B02091D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9" creationId="{E83993E9-F3A3-4A62-A4B1-FCD65424B75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0" creationId="{88FD6BAB-285C-48F4-BD95-460FFF4B6A6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1" creationId="{42408EAA-8452-4716-B1A6-E82C943A4939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2" creationId="{F89E2E59-6882-40E8-A216-534E6DB7322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3" creationId="{97BCFF1C-EBF3-4869-B2E2-C12AC6D4177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4" creationId="{AEFBE1D4-8BF5-4A80-8C0D-7FA8DA7DA0D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5" creationId="{4DF43B46-A48B-4680-8FC7-84AF87E36DD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6" creationId="{33E709EF-9E11-4F21-AD27-A017FE3E2EC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7" creationId="{00F8DA20-4708-4A26-BA21-5D7BBC7330A6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8" creationId="{613AD6F5-4C9C-47A0-BCA6-F52673C7390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9" creationId="{B1BE03BA-392B-4EC8-B711-13ECBDA50AED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0" creationId="{F472F30E-C5CB-4CE1-ABEA-9A7CFAFD58F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1" creationId="{FC8D5C6C-A12D-4CF6-A4CA-2F928765B345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2" creationId="{9D7D4EB3-1FFF-45CB-B8E5-2C3EAE15D15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3" creationId="{7F20CABA-E8BD-4F6C-93BB-1B8A36C7744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4" creationId="{5343DEB4-BE83-4092-974F-D2353F55FF5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5" creationId="{F568B862-3A3B-4880-8641-6347876BA75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6" creationId="{E9A6F019-B827-46CE-BBAE-1D12770F747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7" creationId="{D1071E7F-837F-4373-9C15-D49F6E87F7C2}"/>
          </ac:spMkLst>
        </pc:spChg>
        <pc:spChg chg="add mod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8" creationId="{7DBCA034-3C7D-4F64-9443-A204667EA268}"/>
          </ac:spMkLst>
        </pc:spChg>
        <pc:grpChg chg="add del mod">
          <ac:chgData name="Nuttens, Charles" userId="742a40d9-79c8-4fa3-b188-717ebf8b9cff" providerId="ADAL" clId="{DCF73FFF-C257-4BDE-9E98-F59AD3ED071A}" dt="2022-05-19T15:28:15.686" v="3178" actId="165"/>
          <ac:grpSpMkLst>
            <pc:docMk/>
            <pc:sldMk cId="3658854201" sldId="317"/>
            <ac:grpSpMk id="2" creationId="{260224FA-591E-47FC-B3D1-DDD2FF6CE400}"/>
          </ac:grpSpMkLst>
        </pc:grpChg>
        <pc:grpChg chg="add mod">
          <ac:chgData name="Nuttens, Charles" userId="742a40d9-79c8-4fa3-b188-717ebf8b9cff" providerId="ADAL" clId="{DCF73FFF-C257-4BDE-9E98-F59AD3ED071A}" dt="2022-05-19T15:41:44.935" v="3322" actId="164"/>
          <ac:grpSpMkLst>
            <pc:docMk/>
            <pc:sldMk cId="3658854201" sldId="317"/>
            <ac:grpSpMk id="3" creationId="{DC990FD5-E248-4F2C-B59F-43B99172296C}"/>
          </ac:grpSpMkLst>
        </pc:grpChg>
        <pc:grpChg chg="del">
          <ac:chgData name="Nuttens, Charles" userId="742a40d9-79c8-4fa3-b188-717ebf8b9cff" providerId="ADAL" clId="{DCF73FFF-C257-4BDE-9E98-F59AD3ED071A}" dt="2022-05-19T15:22:26.169" v="3108" actId="478"/>
          <ac:grpSpMkLst>
            <pc:docMk/>
            <pc:sldMk cId="3658854201" sldId="317"/>
            <ac:grpSpMk id="1109" creationId="{DEE1FF37-3B5F-460A-BF73-21FF94A42FDE}"/>
          </ac:grpSpMkLst>
        </pc:grpChg>
        <pc:picChg chg="add mod">
          <ac:chgData name="Nuttens, Charles" userId="742a40d9-79c8-4fa3-b188-717ebf8b9cff" providerId="ADAL" clId="{DCF73FFF-C257-4BDE-9E98-F59AD3ED071A}" dt="2022-05-19T15:40:59.116" v="3319" actId="1076"/>
          <ac:picMkLst>
            <pc:docMk/>
            <pc:sldMk cId="3658854201" sldId="317"/>
            <ac:picMk id="552" creationId="{A8A244E8-25A1-4127-997D-7FC3B3533FD7}"/>
          </ac:picMkLst>
        </pc:picChg>
        <pc:picChg chg="del">
          <ac:chgData name="Nuttens, Charles" userId="742a40d9-79c8-4fa3-b188-717ebf8b9cff" providerId="ADAL" clId="{DCF73FFF-C257-4BDE-9E98-F59AD3ED071A}" dt="2022-05-19T15:22:27.595" v="3109" actId="478"/>
          <ac:picMkLst>
            <pc:docMk/>
            <pc:sldMk cId="3658854201" sldId="317"/>
            <ac:picMk id="1108" creationId="{B5723509-DB9E-434E-AFF4-881ECA201958}"/>
          </ac:picMkLst>
        </pc:picChg>
      </pc:sldChg>
      <pc:sldChg chg="addSp delSp modSp new del mod">
        <pc:chgData name="Nuttens, Charles" userId="742a40d9-79c8-4fa3-b188-717ebf8b9cff" providerId="ADAL" clId="{DCF73FFF-C257-4BDE-9E98-F59AD3ED071A}" dt="2022-05-19T16:23:42.031" v="3845" actId="47"/>
        <pc:sldMkLst>
          <pc:docMk/>
          <pc:sldMk cId="3744693131" sldId="317"/>
        </pc:sldMkLst>
        <pc:spChg chg="del">
          <ac:chgData name="Nuttens, Charles" userId="742a40d9-79c8-4fa3-b188-717ebf8b9cff" providerId="ADAL" clId="{DCF73FFF-C257-4BDE-9E98-F59AD3ED071A}" dt="2022-05-19T16:08:00.361" v="3532" actId="478"/>
          <ac:spMkLst>
            <pc:docMk/>
            <pc:sldMk cId="3744693131" sldId="317"/>
            <ac:spMk id="2" creationId="{B4FA8D81-E596-42C6-AC2F-C3FF5EE6D4A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" creationId="{81C59FA1-77B8-4181-A3B6-AF15FF411CF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" creationId="{5E6224BB-4FE9-4225-9BF6-63B70C35C4D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" creationId="{A58FE111-1804-488F-B706-49DB5A4C719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" creationId="{77763777-5734-4C39-8FA2-1EEF843B68D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" creationId="{D3D061BC-1A8C-4473-9C72-B7C22E4319F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" creationId="{D049C8EA-4CE5-4D10-A4E9-621D3A86831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" creationId="{3AE1AEEC-BA35-48A0-BFE2-15F5F76910F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" creationId="{7FAECFD0-A79B-4FED-BB91-386A4FC6020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" creationId="{8D4B056F-03B8-48A7-ADB0-741D339B51A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" creationId="{8B43F338-ECC5-4025-8D08-6EE1B7890B7F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" creationId="{8D3FE430-C612-408D-9997-3FB639665A3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5" creationId="{4F2D39C5-4530-4675-87F8-365B73A6DCE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6" creationId="{9703529A-EBF7-45A0-87AA-CE517600A90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7" creationId="{B2ECE8EE-61E4-457B-9732-EC77B5CD46A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8" creationId="{8F93F1A1-9169-4D13-9B9C-78AE267145F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9" creationId="{3406460F-D85F-4B33-AE7D-1024051A22E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0" creationId="{8F2E4894-4EDC-43DC-941A-648B2234973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1" creationId="{DE40881D-9A68-4FCF-9E21-E1486F1A438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2" creationId="{CA87C3D7-0D49-4521-BF3E-0AF2BC48BEB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3" creationId="{71EFE058-C9FE-4E78-B53A-BF7AF5A3714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4" creationId="{39C2146E-C9B3-40C5-A77D-08F293BC1D1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5" creationId="{07E2D62C-C41F-4A08-80A7-792A7E4D976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6" creationId="{A892EB15-A870-4991-BDF7-41279BEFAB5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7" creationId="{FFD338A9-E0CC-415E-8E5D-13BC27FD6BB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8" creationId="{9B9456B0-66A0-45AC-8411-408243A9127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9" creationId="{3E135A10-56C2-4B9C-A24E-A12CEC92490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0" creationId="{509092E0-A1B1-44FC-BD49-090ED16E505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1" creationId="{8AC96CFC-3B91-46D2-A51C-464A33D80A2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2" creationId="{3272F54B-6F39-48DC-8F46-439407A6D97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3" creationId="{DD075AC1-17EE-4AC8-A7E0-F8981877448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4" creationId="{ADDE9D88-9259-4DC0-A377-A1C71C50771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5" creationId="{4184C294-CB08-4721-AEEA-EA607C0163B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6" creationId="{065CE2DC-0A38-4AD9-89D6-C2CF16A77CA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7" creationId="{E44C85E9-4127-495A-9FC7-183240B39D5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8" creationId="{F2469C4E-CBAE-4A67-A930-55C6777A1D7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9" creationId="{4A19DDDE-FF2C-4A91-B5F7-39138175BF5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0" creationId="{A4642BF9-5D36-4E2A-9CFF-A360EDB5023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1" creationId="{6CE0EB5B-97FA-469B-A103-CF57E10D868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2" creationId="{D819E333-F9D6-4802-86D9-D89DDFB60CD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3" creationId="{C3C1804B-E81A-4D80-9FFA-600CEA9872D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4" creationId="{51E7F833-4927-4770-93C9-084DBF0D2EC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5" creationId="{0C2E3D61-B016-485C-ADEC-EDBDE903A25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6" creationId="{180E11BB-87B2-4EBD-8F6F-94B49731462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7" creationId="{E9C6B042-8F73-4013-A33E-906ED9EE57E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8" creationId="{514B14AA-7641-4036-A0A8-A74EB35FCF3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9" creationId="{4989BFE5-039B-4370-87D0-781352C2C6F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0" creationId="{3320E14C-EBA1-4A2B-B2C1-4A55FC8557D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1" creationId="{E602D43A-A5AA-4A4F-A9B4-B060E727989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2" creationId="{87E75371-220C-44F8-A6D7-BE7AD8688CD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3" creationId="{ECA446D6-0010-45DA-976F-C2A35DD6D1C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4" creationId="{3837F881-4E70-4C1F-8864-D8860FC2562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5" creationId="{CC105101-46B2-48AB-BF7D-67ADF0A8B1B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6" creationId="{EC3A427F-A453-454E-A052-790EF61F23F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7" creationId="{A524888E-982D-4131-91EA-C1EB19500B8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8" creationId="{CB0EEBD8-DF26-4CF8-9994-2F8E323BD59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9" creationId="{CDBA509B-146D-4DFD-A3F5-2FCAF71F917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0" creationId="{715BA6B9-EA09-4332-8EA4-50010952FE2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1" creationId="{17CF90C3-5A62-40F5-8854-AB281739714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2" creationId="{5BF6256D-7FF0-4CC4-8B22-E9335E2E670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3" creationId="{2B90E938-CF1B-4DC9-88CE-9AEC7EB5BA6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4" creationId="{1E047B8E-B63D-43D6-87D5-6649EC35367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5" creationId="{F054F43A-3487-499E-BE86-5857CE021E2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6" creationId="{CE25DF76-037C-4EEE-B536-74C52B1DF14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7" creationId="{35BE6B06-4367-48C9-848C-11EA2FF10C0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8" creationId="{6867B25E-44EF-491D-A6D4-5E2624331EE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9" creationId="{F1B3B2B6-1F3C-4CCE-9CDB-6192A9FC04A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0" creationId="{2D8B3010-8133-45B2-8F5D-006E2457805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1" creationId="{704C8AF7-920E-4138-89FC-A07F43A4B62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2" creationId="{4BE5769C-F2EB-4BD9-A060-FFEEFA7ABE7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3" creationId="{B4613A55-4D67-424C-80C8-652492BF9E4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4" creationId="{58420E18-44EF-4CBB-8334-1FF34C0CF51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5" creationId="{1993E872-16D1-4C0D-85CB-40A44DDE1DE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6" creationId="{6FBE743F-EF57-4D8E-B327-511B3BA97AF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7" creationId="{85807625-4F0C-46E7-A435-870C926AB81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8" creationId="{AAD13047-85FD-4200-9723-7429538615D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9" creationId="{52AAE9E7-5D24-42D6-9BB1-60B63149335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0" creationId="{C09FF5E2-B932-43C3-923E-D97BAF47DD1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1" creationId="{9DC5A811-DF13-42FF-AF5A-8DC9526F0B2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2" creationId="{EC0948E1-FEFD-4956-A71A-38388184C9E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3" creationId="{3B6263C2-1733-43FE-99A0-20CF8611902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4" creationId="{23FF3823-9F7A-41C6-B911-BE93F4384CB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5" creationId="{02B54798-67C5-4040-B701-3AF53A450C9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6" creationId="{6067902F-72B9-45D6-95FF-5108FB16F26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7" creationId="{3C8ECB38-F084-4C16-AE00-35A0B1D4B53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8" creationId="{A0058098-603C-4432-AC7F-3AAEC573A69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9" creationId="{586D8850-ED7F-435A-98AC-9565476E9B6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0" creationId="{01675E41-9E84-4001-9E9F-ADC85A499D6F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1" creationId="{FBD039AB-3D05-4C19-8FDA-7603D2C8A51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2" creationId="{6D95E5C9-D6C6-4B45-BFDE-B80B3287A6A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3" creationId="{4783D630-D8CE-4178-BE4D-C5ECBF6A57C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4" creationId="{D3E9D3FB-4D6C-4147-9484-43BAB74D8E1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5" creationId="{5F3E7D72-BBF5-47CB-B47A-41AD2DEC8B1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6" creationId="{06C96A3C-4345-4AD1-9C14-0B37D4CC076F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7" creationId="{4AE67678-FB78-4BC5-938E-E4483172EBF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8" creationId="{E44FF02D-9448-4328-9973-29619385359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9" creationId="{DC465B15-64AC-423B-926F-E4D53941942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0" creationId="{F16AA36F-7C18-48D4-A276-56F7208F057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1" creationId="{D0DBE5A9-DB43-4238-8EFC-C8A1A56F5A8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2" creationId="{EE82D7CA-A6B1-4128-AA6A-57CB1F61BA9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3" creationId="{05470E3B-4312-48B3-9E53-12E995E3CEC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4" creationId="{7CA35857-D85C-4222-837A-11CA06E5631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5" creationId="{8142B5E5-8C43-4A53-859D-BA3CB6C1E59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6" creationId="{A093BE26-4FD9-421D-849A-5D5BCC9CDE1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7" creationId="{6DF73AB5-B906-43F1-BA76-2C132F85310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8" creationId="{C9EB0A7F-9530-46DB-880F-7503A5DF70B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9" creationId="{F04AC7A4-A69A-4138-BE4C-2E005CA383E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0" creationId="{17504B60-2349-49C6-B5F4-E8286252842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1" creationId="{92210678-9EEB-4536-B6CA-2541B656A32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2" creationId="{6598107E-BEBF-4888-A63D-BBA1381E877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3" creationId="{4BB01529-45CC-4388-A86E-ED6A471E148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4" creationId="{5888F081-23ED-4C27-B313-1C7DD4DC305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5" creationId="{841A911C-91A6-4620-B906-FFD00D7A46E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6" creationId="{14A7B519-037E-42C7-9BC2-7F620B0DB2F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7" creationId="{1213F69E-F13B-4170-9C6A-4BD3DE82B8B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8" creationId="{A68CB307-C110-4CAD-9A7D-524E6D8F371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9" creationId="{97503965-1D43-489D-8077-BA363CDC9C5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0" creationId="{9811685C-CCE6-46D0-9756-EEA7A7F4BCAF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1" creationId="{5EB05BDA-BD05-4981-9E5E-C506613A05AF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2" creationId="{E38AD50C-71A1-41FB-8B27-572386DF539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3" creationId="{9513EBF7-2CD2-4D2A-9DCE-2D2E0544BB5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4" creationId="{8A9711CB-B4E1-4F6C-9768-38156F59628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5" creationId="{F1997AF3-9081-41A8-BC53-A633F272F6B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6" creationId="{A8346319-27D3-4251-8D8F-D84FFB11F3E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7" creationId="{6F4BC1DE-D955-4A1F-BF9C-1945CEF20FD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8" creationId="{25DE5044-7044-48CA-877A-57E3845BFCB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9" creationId="{A806E777-CE4E-4F66-89DC-8F942859250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0" creationId="{01C11924-3672-4AF0-8583-52E3CF98029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1" creationId="{E8A1BE6B-737A-487B-B77E-4FA19845101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2" creationId="{4A8A1F59-8734-4EFA-95D4-39B250C6F6D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3" creationId="{52692CAC-654E-43C1-B550-440C6B75A9E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4" creationId="{FEB92B8E-3283-4DB0-BACA-B2060C355CC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5" creationId="{39345200-E173-4D7E-ADF4-10A5FDD9942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6" creationId="{B12D2CA5-E422-4286-BBCA-E4C9726C25C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7" creationId="{908B230D-5D17-4B3F-8F2F-D2FCF6C4240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8" creationId="{E04DD671-8C16-458B-8683-DBE69517FCB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9" creationId="{9C10A6FE-9552-4C3C-90AB-08124FBF170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0" creationId="{CBD9980F-11F6-405A-A32E-4775F2A6A01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1" creationId="{DA1F2F39-E2F3-4001-85A7-4CC467B4165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2" creationId="{DB5DA5AE-6230-4EE4-9277-5B86253D49B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3" creationId="{EB5036E8-55C0-47B6-B331-ECBE7934DF2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4" creationId="{E3F06D8E-C84F-42C7-A215-BE28E638EDE2}"/>
          </ac:spMkLst>
        </pc:spChg>
        <pc:grpChg chg="add del mod">
          <ac:chgData name="Nuttens, Charles" userId="742a40d9-79c8-4fa3-b188-717ebf8b9cff" providerId="ADAL" clId="{DCF73FFF-C257-4BDE-9E98-F59AD3ED071A}" dt="2022-05-19T16:08:33.627" v="3537" actId="165"/>
          <ac:grpSpMkLst>
            <pc:docMk/>
            <pc:sldMk cId="3744693131" sldId="317"/>
            <ac:grpSpMk id="145" creationId="{707C3307-4C56-4E6B-B599-D72614373B69}"/>
          </ac:grpSpMkLst>
        </pc:grpChg>
        <pc:picChg chg="add mod">
          <ac:chgData name="Nuttens, Charles" userId="742a40d9-79c8-4fa3-b188-717ebf8b9cff" providerId="ADAL" clId="{DCF73FFF-C257-4BDE-9E98-F59AD3ED071A}" dt="2022-05-19T16:08:09.364" v="3534" actId="1076"/>
          <ac:picMkLst>
            <pc:docMk/>
            <pc:sldMk cId="3744693131" sldId="317"/>
            <ac:picMk id="3" creationId="{B419889E-A81F-4CFF-AAF6-EA5592382A5C}"/>
          </ac:picMkLst>
        </pc:picChg>
      </pc:sldChg>
      <pc:sldChg chg="addSp delSp modSp add del mod">
        <pc:chgData name="Nuttens, Charles" userId="742a40d9-79c8-4fa3-b188-717ebf8b9cff" providerId="ADAL" clId="{DCF73FFF-C257-4BDE-9E98-F59AD3ED071A}" dt="2022-05-19T15:59:50.004" v="3515" actId="47"/>
        <pc:sldMkLst>
          <pc:docMk/>
          <pc:sldMk cId="183977738" sldId="318"/>
        </pc:sldMkLst>
        <pc:spChg chg="add mod">
          <ac:chgData name="Nuttens, Charles" userId="742a40d9-79c8-4fa3-b188-717ebf8b9cff" providerId="ADAL" clId="{DCF73FFF-C257-4BDE-9E98-F59AD3ED071A}" dt="2022-05-19T15:58:15.297" v="3502" actId="164"/>
          <ac:spMkLst>
            <pc:docMk/>
            <pc:sldMk cId="183977738" sldId="318"/>
            <ac:spMk id="94" creationId="{84EC8EE8-3CE5-4FCB-91E9-DCB6B0657AD1}"/>
          </ac:spMkLst>
        </pc:spChg>
        <pc:spChg chg="add mod">
          <ac:chgData name="Nuttens, Charles" userId="742a40d9-79c8-4fa3-b188-717ebf8b9cff" providerId="ADAL" clId="{DCF73FFF-C257-4BDE-9E98-F59AD3ED071A}" dt="2022-05-19T15:58:15.297" v="3502" actId="164"/>
          <ac:spMkLst>
            <pc:docMk/>
            <pc:sldMk cId="183977738" sldId="318"/>
            <ac:spMk id="95" creationId="{2CB3CDE3-8185-4A9F-9693-6DBECD7B263A}"/>
          </ac:spMkLst>
        </pc:spChg>
        <pc:spChg chg="add mod">
          <ac:chgData name="Nuttens, Charles" userId="742a40d9-79c8-4fa3-b188-717ebf8b9cff" providerId="ADAL" clId="{DCF73FFF-C257-4BDE-9E98-F59AD3ED071A}" dt="2022-05-19T15:58:15.297" v="3502" actId="164"/>
          <ac:spMkLst>
            <pc:docMk/>
            <pc:sldMk cId="183977738" sldId="318"/>
            <ac:spMk id="96" creationId="{A68E4D1C-DA5F-4DA8-972B-382DD52D9A9F}"/>
          </ac:spMkLst>
        </pc:spChg>
        <pc:grpChg chg="add mod">
          <ac:chgData name="Nuttens, Charles" userId="742a40d9-79c8-4fa3-b188-717ebf8b9cff" providerId="ADAL" clId="{DCF73FFF-C257-4BDE-9E98-F59AD3ED071A}" dt="2022-05-19T15:58:15.297" v="3502" actId="164"/>
          <ac:grpSpMkLst>
            <pc:docMk/>
            <pc:sldMk cId="183977738" sldId="318"/>
            <ac:grpSpMk id="2" creationId="{7A3C6EF6-22E3-448A-823B-FB2EFCEB4943}"/>
          </ac:grpSpMkLst>
        </pc:grpChg>
        <pc:grpChg chg="del">
          <ac:chgData name="Nuttens, Charles" userId="742a40d9-79c8-4fa3-b188-717ebf8b9cff" providerId="ADAL" clId="{DCF73FFF-C257-4BDE-9E98-F59AD3ED071A}" dt="2022-05-19T15:48:26.186" v="3351" actId="478"/>
          <ac:grpSpMkLst>
            <pc:docMk/>
            <pc:sldMk cId="183977738" sldId="318"/>
            <ac:grpSpMk id="3" creationId="{DC990FD5-E248-4F2C-B59F-43B99172296C}"/>
          </ac:grpSpMkLst>
        </pc:grpChg>
        <pc:picChg chg="add mod">
          <ac:chgData name="Nuttens, Charles" userId="742a40d9-79c8-4fa3-b188-717ebf8b9cff" providerId="ADAL" clId="{DCF73FFF-C257-4BDE-9E98-F59AD3ED071A}" dt="2022-05-19T15:58:11.206" v="3501" actId="1076"/>
          <ac:picMkLst>
            <pc:docMk/>
            <pc:sldMk cId="183977738" sldId="318"/>
            <ac:picMk id="93" creationId="{556B44CC-1B27-4DD2-9954-DE37784C854F}"/>
          </ac:picMkLst>
        </pc:picChg>
        <pc:picChg chg="del">
          <ac:chgData name="Nuttens, Charles" userId="742a40d9-79c8-4fa3-b188-717ebf8b9cff" providerId="ADAL" clId="{DCF73FFF-C257-4BDE-9E98-F59AD3ED071A}" dt="2022-05-19T15:48:26.186" v="3351" actId="478"/>
          <ac:picMkLst>
            <pc:docMk/>
            <pc:sldMk cId="183977738" sldId="318"/>
            <ac:picMk id="552" creationId="{A8A244E8-25A1-4127-997D-7FC3B3533FD7}"/>
          </ac:picMkLst>
        </pc:picChg>
      </pc:sldChg>
      <pc:sldChg chg="addSp delSp modSp add del mod">
        <pc:chgData name="Nuttens, Charles" userId="742a40d9-79c8-4fa3-b188-717ebf8b9cff" providerId="ADAL" clId="{DCF73FFF-C257-4BDE-9E98-F59AD3ED071A}" dt="2022-05-19T16:23:42.031" v="3845" actId="47"/>
        <pc:sldMkLst>
          <pc:docMk/>
          <pc:sldMk cId="3060922970" sldId="318"/>
        </pc:sldMkLst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" creationId="{81C59FA1-77B8-4181-A3B6-AF15FF411CF4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5" creationId="{5E6224BB-4FE9-4225-9BF6-63B70C35C4D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6" creationId="{A58FE111-1804-488F-B706-49DB5A4C719A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7" creationId="{77763777-5734-4C39-8FA2-1EEF843B68DD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8" creationId="{D3D061BC-1A8C-4473-9C72-B7C22E4319F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9" creationId="{D049C8EA-4CE5-4D10-A4E9-621D3A868317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0" creationId="{3AE1AEEC-BA35-48A0-BFE2-15F5F76910F6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1" creationId="{7FAECFD0-A79B-4FED-BB91-386A4FC60205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" creationId="{8D4B056F-03B8-48A7-ADB0-741D339B51A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" creationId="{8B43F338-ECC5-4025-8D08-6EE1B7890B7F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" creationId="{8D3FE430-C612-408D-9997-3FB639665A39}"/>
          </ac:spMkLst>
        </pc:spChg>
        <pc:spChg chg="del mod">
          <ac:chgData name="Nuttens, Charles" userId="742a40d9-79c8-4fa3-b188-717ebf8b9cff" providerId="ADAL" clId="{DCF73FFF-C257-4BDE-9E98-F59AD3ED071A}" dt="2022-05-19T16:09:27.633" v="3548" actId="478"/>
          <ac:spMkLst>
            <pc:docMk/>
            <pc:sldMk cId="3060922970" sldId="318"/>
            <ac:spMk id="15" creationId="{4F2D39C5-4530-4675-87F8-365B73A6DCE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6" creationId="{9703529A-EBF7-45A0-87AA-CE517600A90B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7" creationId="{B2ECE8EE-61E4-457B-9732-EC77B5CD46A4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8" creationId="{8F93F1A1-9169-4D13-9B9C-78AE267145FB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9" creationId="{3406460F-D85F-4B33-AE7D-1024051A22E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0" creationId="{8F2E4894-4EDC-43DC-941A-648B2234973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1" creationId="{DE40881D-9A68-4FCF-9E21-E1486F1A4381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2" creationId="{CA87C3D7-0D49-4521-BF3E-0AF2BC48BEB8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3" creationId="{71EFE058-C9FE-4E78-B53A-BF7AF5A3714C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4" creationId="{39C2146E-C9B3-40C5-A77D-08F293BC1D1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5" creationId="{07E2D62C-C41F-4A08-80A7-792A7E4D976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6" creationId="{A892EB15-A870-4991-BDF7-41279BEFAB51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7" creationId="{FFD338A9-E0CC-415E-8E5D-13BC27FD6BB5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8" creationId="{9B9456B0-66A0-45AC-8411-408243A9127C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9" creationId="{3E135A10-56C2-4B9C-A24E-A12CEC924901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0" creationId="{509092E0-A1B1-44FC-BD49-090ED16E505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1" creationId="{8AC96CFC-3B91-46D2-A51C-464A33D80A28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2" creationId="{3272F54B-6F39-48DC-8F46-439407A6D971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3" creationId="{DD075AC1-17EE-4AC8-A7E0-F89818774485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4" creationId="{ADDE9D88-9259-4DC0-A377-A1C71C507711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5" creationId="{4184C294-CB08-4721-AEEA-EA607C0163B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6" creationId="{065CE2DC-0A38-4AD9-89D6-C2CF16A77CA8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7" creationId="{E44C85E9-4127-495A-9FC7-183240B39D5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8" creationId="{F2469C4E-CBAE-4A67-A930-55C6777A1D7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9" creationId="{4A19DDDE-FF2C-4A91-B5F7-39138175BF5D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0" creationId="{A4642BF9-5D36-4E2A-9CFF-A360EDB50237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1" creationId="{6CE0EB5B-97FA-469B-A103-CF57E10D868C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2" creationId="{D819E333-F9D6-4802-86D9-D89DDFB60CD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3" creationId="{C3C1804B-E81A-4D80-9FFA-600CEA9872D9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4" creationId="{51E7F833-4927-4770-93C9-084DBF0D2ECC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5" creationId="{0C2E3D61-B016-485C-ADEC-EDBDE903A25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6" creationId="{180E11BB-87B2-4EBD-8F6F-94B49731462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7" creationId="{E9C6B042-8F73-4013-A33E-906ED9EE57ED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8" creationId="{514B14AA-7641-4036-A0A8-A74EB35FCF31}"/>
          </ac:spMkLst>
        </pc:spChg>
        <pc:spChg chg="del mod">
          <ac:chgData name="Nuttens, Charles" userId="742a40d9-79c8-4fa3-b188-717ebf8b9cff" providerId="ADAL" clId="{DCF73FFF-C257-4BDE-9E98-F59AD3ED071A}" dt="2022-05-19T16:09:24.873" v="3547" actId="478"/>
          <ac:spMkLst>
            <pc:docMk/>
            <pc:sldMk cId="3060922970" sldId="318"/>
            <ac:spMk id="49" creationId="{4989BFE5-039B-4370-87D0-781352C2C6FD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0" creationId="{3320E14C-EBA1-4A2B-B2C1-4A55FC8557DD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1" creationId="{E602D43A-A5AA-4A4F-A9B4-B060E727989A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2" creationId="{87E75371-220C-44F8-A6D7-BE7AD8688CDC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3" creationId="{ECA446D6-0010-45DA-976F-C2A35DD6D1C9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4" creationId="{3837F881-4E70-4C1F-8864-D8860FC25625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5" creationId="{CC105101-46B2-48AB-BF7D-67ADF0A8B1B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6" creationId="{EC3A427F-A453-454E-A052-790EF61F23F1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7" creationId="{A524888E-982D-4131-91EA-C1EB19500B82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8" creationId="{CB0EEBD8-DF26-4CF8-9994-2F8E323BD595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9" creationId="{CDBA509B-146D-4DFD-A3F5-2FCAF71F917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0" creationId="{715BA6B9-EA09-4332-8EA4-50010952FE21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1" creationId="{17CF90C3-5A62-40F5-8854-AB281739714D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2" creationId="{5BF6256D-7FF0-4CC4-8B22-E9335E2E670B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3" creationId="{2B90E938-CF1B-4DC9-88CE-9AEC7EB5BA6A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4" creationId="{1E047B8E-B63D-43D6-87D5-6649EC353676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5" creationId="{F054F43A-3487-499E-BE86-5857CE021E2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6" creationId="{CE25DF76-037C-4EEE-B536-74C52B1DF140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7" creationId="{35BE6B06-4367-48C9-848C-11EA2FF10C0B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8" creationId="{6867B25E-44EF-491D-A6D4-5E2624331EE5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9" creationId="{F1B3B2B6-1F3C-4CCE-9CDB-6192A9FC04A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70" creationId="{2D8B3010-8133-45B2-8F5D-006E24578052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71" creationId="{704C8AF7-920E-4138-89FC-A07F43A4B62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72" creationId="{4BE5769C-F2EB-4BD9-A060-FFEEFA7ABE74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73" creationId="{B4613A55-4D67-424C-80C8-652492BF9E4C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4" creationId="{58420E18-44EF-4CBB-8334-1FF34C0CF51B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5" creationId="{1993E872-16D1-4C0D-85CB-40A44DDE1DEA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6" creationId="{6FBE743F-EF57-4D8E-B327-511B3BA97AF7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7" creationId="{85807625-4F0C-46E7-A435-870C926AB818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8" creationId="{AAD13047-85FD-4200-9723-7429538615D0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9" creationId="{52AAE9E7-5D24-42D6-9BB1-60B631493353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80" creationId="{C09FF5E2-B932-43C3-923E-D97BAF47DD14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81" creationId="{9DC5A811-DF13-42FF-AF5A-8DC9526F0B27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82" creationId="{EC0948E1-FEFD-4956-A71A-38388184C9EB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3" creationId="{3B6263C2-1733-43FE-99A0-20CF86119028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4" creationId="{23FF3823-9F7A-41C6-B911-BE93F4384CB4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5" creationId="{02B54798-67C5-4040-B701-3AF53A450C98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6" creationId="{6067902F-72B9-45D6-95FF-5108FB16F265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7" creationId="{3C8ECB38-F084-4C16-AE00-35A0B1D4B533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8" creationId="{A0058098-603C-4432-AC7F-3AAEC573A69A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9" creationId="{586D8850-ED7F-435A-98AC-9565476E9B6B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0" creationId="{01675E41-9E84-4001-9E9F-ADC85A499D6F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1" creationId="{FBD039AB-3D05-4C19-8FDA-7603D2C8A512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2" creationId="{6D95E5C9-D6C6-4B45-BFDE-B80B3287A6A1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3" creationId="{4783D630-D8CE-4178-BE4D-C5ECBF6A57C6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4" creationId="{D3E9D3FB-4D6C-4147-9484-43BAB74D8E11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5" creationId="{5F3E7D72-BBF5-47CB-B47A-41AD2DEC8B14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6" creationId="{06C96A3C-4345-4AD1-9C14-0B37D4CC076F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7" creationId="{4AE67678-FB78-4BC5-938E-E4483172EBF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8" creationId="{E44FF02D-9448-4328-9973-29619385359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9" creationId="{DC465B15-64AC-423B-926F-E4D53941942E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0" creationId="{F16AA36F-7C18-48D4-A276-56F7208F057E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1" creationId="{D0DBE5A9-DB43-4238-8EFC-C8A1A56F5A8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2" creationId="{EE82D7CA-A6B1-4128-AA6A-57CB1F61BA9E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3" creationId="{05470E3B-4312-48B3-9E53-12E995E3CEC6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4" creationId="{7CA35857-D85C-4222-837A-11CA06E5631D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5" creationId="{8142B5E5-8C43-4A53-859D-BA3CB6C1E593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6" creationId="{A093BE26-4FD9-421D-849A-5D5BCC9CDE18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07" creationId="{6DF73AB5-B906-43F1-BA76-2C132F853109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08" creationId="{C9EB0A7F-9530-46DB-880F-7503A5DF70B0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09" creationId="{F04AC7A4-A69A-4138-BE4C-2E005CA383E3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0" creationId="{17504B60-2349-49C6-B5F4-E82862528420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1" creationId="{92210678-9EEB-4536-B6CA-2541B656A328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2" creationId="{6598107E-BEBF-4888-A63D-BBA1381E8776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3" creationId="{4BB01529-45CC-4388-A86E-ED6A471E148B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4" creationId="{5888F081-23ED-4C27-B313-1C7DD4DC3053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5" creationId="{841A911C-91A6-4620-B906-FFD00D7A46E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16" creationId="{14A7B519-037E-42C7-9BC2-7F620B0DB2F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17" creationId="{1213F69E-F13B-4170-9C6A-4BD3DE82B8BB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18" creationId="{A68CB307-C110-4CAD-9A7D-524E6D8F371D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19" creationId="{97503965-1D43-489D-8077-BA363CDC9C5A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0" creationId="{9811685C-CCE6-46D0-9756-EEA7A7F4BCAF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1" creationId="{5EB05BDA-BD05-4981-9E5E-C506613A05AF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2" creationId="{E38AD50C-71A1-41FB-8B27-572386DF5394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3" creationId="{9513EBF7-2CD2-4D2A-9DCE-2D2E0544BB57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4" creationId="{8A9711CB-B4E1-4F6C-9768-38156F596289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5" creationId="{F1997AF3-9081-41A8-BC53-A633F272F6B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6" creationId="{A8346319-27D3-4251-8D8F-D84FFB11F3EB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7" creationId="{6F4BC1DE-D955-4A1F-BF9C-1945CEF20FD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8" creationId="{25DE5044-7044-48CA-877A-57E3845BFCB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9" creationId="{A806E777-CE4E-4F66-89DC-8F942859250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0" creationId="{01C11924-3672-4AF0-8583-52E3CF98029B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1" creationId="{E8A1BE6B-737A-487B-B77E-4FA19845101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2" creationId="{4A8A1F59-8734-4EFA-95D4-39B250C6F6DA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3" creationId="{52692CAC-654E-43C1-B550-440C6B75A9E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4" creationId="{FEB92B8E-3283-4DB0-BACA-B2060C355CC9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5" creationId="{39345200-E173-4D7E-ADF4-10A5FDD9942D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6" creationId="{B12D2CA5-E422-4286-BBCA-E4C9726C25C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7" creationId="{908B230D-5D17-4B3F-8F2F-D2FCF6C4240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8" creationId="{E04DD671-8C16-458B-8683-DBE69517FCB5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9" creationId="{9C10A6FE-9552-4C3C-90AB-08124FBF170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0" creationId="{CBD9980F-11F6-405A-A32E-4775F2A6A01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1" creationId="{DA1F2F39-E2F3-4001-85A7-4CC467B4165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2" creationId="{DB5DA5AE-6230-4EE4-9277-5B86253D49B9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3" creationId="{EB5036E8-55C0-47B6-B331-ECBE7934DF26}"/>
          </ac:spMkLst>
        </pc:spChg>
        <pc:spChg chg="del mod">
          <ac:chgData name="Nuttens, Charles" userId="742a40d9-79c8-4fa3-b188-717ebf8b9cff" providerId="ADAL" clId="{DCF73FFF-C257-4BDE-9E98-F59AD3ED071A}" dt="2022-05-19T16:09:30.830" v="3549" actId="478"/>
          <ac:spMkLst>
            <pc:docMk/>
            <pc:sldMk cId="3060922970" sldId="318"/>
            <ac:spMk id="144" creationId="{E3F06D8E-C84F-42C7-A215-BE28E638EDE2}"/>
          </ac:spMkLst>
        </pc:spChg>
        <pc:spChg chg="add 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5" creationId="{0BCA15CA-8386-45DC-AED6-CD2C35234D69}"/>
          </ac:spMkLst>
        </pc:spChg>
        <pc:spChg chg="add 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6" creationId="{8E40494F-7F1E-4D22-B41E-60AC493EFA75}"/>
          </ac:spMkLst>
        </pc:spChg>
        <pc:spChg chg="add 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7" creationId="{17AC5B1B-B652-4B8D-A5B6-DBF40EC5B12B}"/>
          </ac:spMkLst>
        </pc:spChg>
        <pc:spChg chg="add 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8" creationId="{E5589E02-C9CF-4454-9B35-224F236C6613}"/>
          </ac:spMkLst>
        </pc:spChg>
        <pc:spChg chg="add mod topLvl">
          <ac:chgData name="Nuttens, Charles" userId="742a40d9-79c8-4fa3-b188-717ebf8b9cff" providerId="ADAL" clId="{DCF73FFF-C257-4BDE-9E98-F59AD3ED071A}" dt="2022-05-19T16:17:47.112" v="3809" actId="164"/>
          <ac:spMkLst>
            <pc:docMk/>
            <pc:sldMk cId="3060922970" sldId="318"/>
            <ac:spMk id="149" creationId="{46F9B430-6F7F-4A44-A8AA-C7076814FAD4}"/>
          </ac:spMkLst>
        </pc:spChg>
        <pc:spChg chg="add del mod">
          <ac:chgData name="Nuttens, Charles" userId="742a40d9-79c8-4fa3-b188-717ebf8b9cff" providerId="ADAL" clId="{DCF73FFF-C257-4BDE-9E98-F59AD3ED071A}" dt="2022-05-19T16:15:31.625" v="3773" actId="478"/>
          <ac:spMkLst>
            <pc:docMk/>
            <pc:sldMk cId="3060922970" sldId="318"/>
            <ac:spMk id="151" creationId="{D70B5339-C4A7-48F2-AC7C-72CE539FCB97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2" creationId="{8D8C32E4-36B3-4716-8F13-566108853DD3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3" creationId="{A38608C6-96C2-4828-9C0D-11AC490E04FB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4" creationId="{1C13049F-F62B-44C3-94DB-0E38A3A966A0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5" creationId="{3BF42DDB-7F3D-4280-9BBA-B199E8B467EC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6" creationId="{7D0CE511-8403-42AE-967B-5017D8CD452D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7" creationId="{F4E9149A-621F-48A9-98DA-608A136D8ED2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8" creationId="{10F07B79-7147-4844-B36B-3B61A92CBC0C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9" creationId="{3F0E86FF-0297-48E2-8BDB-E1A7AF1A9190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60" creationId="{31D4F3D7-2B49-445F-83DC-49D1DC6DE48E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61" creationId="{1D326ECD-5126-4BB6-9B1A-8D6D900687F4}"/>
          </ac:spMkLst>
        </pc:spChg>
        <pc:grpChg chg="add del mod">
          <ac:chgData name="Nuttens, Charles" userId="742a40d9-79c8-4fa3-b188-717ebf8b9cff" providerId="ADAL" clId="{DCF73FFF-C257-4BDE-9E98-F59AD3ED071A}" dt="2022-05-19T16:10:00.676" v="3554" actId="165"/>
          <ac:grpSpMkLst>
            <pc:docMk/>
            <pc:sldMk cId="3060922970" sldId="318"/>
            <ac:grpSpMk id="2" creationId="{BF755C35-5EA6-445E-8F6E-81E7C71AC00D}"/>
          </ac:grpSpMkLst>
        </pc:grpChg>
        <pc:grpChg chg="add del mod ord topLvl">
          <ac:chgData name="Nuttens, Charles" userId="742a40d9-79c8-4fa3-b188-717ebf8b9cff" providerId="ADAL" clId="{DCF73FFF-C257-4BDE-9E98-F59AD3ED071A}" dt="2022-05-19T16:17:38.957" v="3807" actId="165"/>
          <ac:grpSpMkLst>
            <pc:docMk/>
            <pc:sldMk cId="3060922970" sldId="318"/>
            <ac:grpSpMk id="150" creationId="{D81B00C6-C971-431E-9AED-3236DA510815}"/>
          </ac:grpSpMkLst>
        </pc:grpChg>
        <pc:grpChg chg="add del mod">
          <ac:chgData name="Nuttens, Charles" userId="742a40d9-79c8-4fa3-b188-717ebf8b9cff" providerId="ADAL" clId="{DCF73FFF-C257-4BDE-9E98-F59AD3ED071A}" dt="2022-05-19T16:17:19.079" v="3805" actId="165"/>
          <ac:grpSpMkLst>
            <pc:docMk/>
            <pc:sldMk cId="3060922970" sldId="318"/>
            <ac:grpSpMk id="162" creationId="{8C75F4C4-0A09-4386-ADF8-C3AD23959382}"/>
          </ac:grpSpMkLst>
        </pc:grpChg>
        <pc:grpChg chg="add mod">
          <ac:chgData name="Nuttens, Charles" userId="742a40d9-79c8-4fa3-b188-717ebf8b9cff" providerId="ADAL" clId="{DCF73FFF-C257-4BDE-9E98-F59AD3ED071A}" dt="2022-05-19T16:18:45.509" v="3815" actId="164"/>
          <ac:grpSpMkLst>
            <pc:docMk/>
            <pc:sldMk cId="3060922970" sldId="318"/>
            <ac:grpSpMk id="163" creationId="{7FF11F42-C054-41BC-A284-4FF50312225F}"/>
          </ac:grpSpMkLst>
        </pc:grpChg>
        <pc:grpChg chg="add mod">
          <ac:chgData name="Nuttens, Charles" userId="742a40d9-79c8-4fa3-b188-717ebf8b9cff" providerId="ADAL" clId="{DCF73FFF-C257-4BDE-9E98-F59AD3ED071A}" dt="2022-05-19T16:18:45.509" v="3815" actId="164"/>
          <ac:grpSpMkLst>
            <pc:docMk/>
            <pc:sldMk cId="3060922970" sldId="318"/>
            <ac:grpSpMk id="164" creationId="{EBE548CC-B0DC-4A84-A17A-4AFBE7726555}"/>
          </ac:grpSpMkLst>
        </pc:grpChg>
        <pc:picChg chg="mod ord topLvl modCrop">
          <ac:chgData name="Nuttens, Charles" userId="742a40d9-79c8-4fa3-b188-717ebf8b9cff" providerId="ADAL" clId="{DCF73FFF-C257-4BDE-9E98-F59AD3ED071A}" dt="2022-05-19T16:17:47.112" v="3809" actId="164"/>
          <ac:picMkLst>
            <pc:docMk/>
            <pc:sldMk cId="3060922970" sldId="318"/>
            <ac:picMk id="3" creationId="{B419889E-A81F-4CFF-AAF6-EA5592382A5C}"/>
          </ac:picMkLst>
        </pc:picChg>
      </pc:sldChg>
      <pc:sldMasterChg chg="modSldLayout">
        <pc:chgData name="Nuttens, Charles" userId="742a40d9-79c8-4fa3-b188-717ebf8b9cff" providerId="ADAL" clId="{DCF73FFF-C257-4BDE-9E98-F59AD3ED071A}" dt="2022-05-17T16:10:03.968" v="1462" actId="1036"/>
        <pc:sldMasterMkLst>
          <pc:docMk/>
          <pc:sldMasterMk cId="0" sldId="2147483665"/>
        </pc:sldMasterMkLst>
        <pc:sldLayoutChg chg="modSp mod">
          <pc:chgData name="Nuttens, Charles" userId="742a40d9-79c8-4fa3-b188-717ebf8b9cff" providerId="ADAL" clId="{DCF73FFF-C257-4BDE-9E98-F59AD3ED071A}" dt="2022-05-17T16:10:03.968" v="1462" actId="1036"/>
          <pc:sldLayoutMkLst>
            <pc:docMk/>
            <pc:sldMasterMk cId="0" sldId="2147483665"/>
            <pc:sldLayoutMk cId="428321920" sldId="2147483669"/>
          </pc:sldLayoutMkLst>
          <pc:grpChg chg="mod">
            <ac:chgData name="Nuttens, Charles" userId="742a40d9-79c8-4fa3-b188-717ebf8b9cff" providerId="ADAL" clId="{DCF73FFF-C257-4BDE-9E98-F59AD3ED071A}" dt="2022-05-17T16:10:03.968" v="1462" actId="1036"/>
            <ac:grpSpMkLst>
              <pc:docMk/>
              <pc:sldMasterMk cId="0" sldId="2147483665"/>
              <pc:sldLayoutMk cId="428321920" sldId="2147483669"/>
              <ac:grpSpMk id="4" creationId="{98C5A816-9DAA-9641-B210-041A3C9DFEB0}"/>
            </ac:grpSpMkLst>
          </pc:grpChg>
        </pc:sldLayoutChg>
      </pc:sldMasterChg>
    </pc:docChg>
  </pc:docChgLst>
  <pc:docChgLst>
    <pc:chgData name="Nuttens, Charles" userId="742a40d9-79c8-4fa3-b188-717ebf8b9cff" providerId="ADAL" clId="{49B602E6-3FDB-4E37-813B-73BF5C102A89}"/>
    <pc:docChg chg="custSel delSld modSld modMainMaster">
      <pc:chgData name="Nuttens, Charles" userId="742a40d9-79c8-4fa3-b188-717ebf8b9cff" providerId="ADAL" clId="{49B602E6-3FDB-4E37-813B-73BF5C102A89}" dt="2022-05-17T13:34:59.910" v="13" actId="478"/>
      <pc:docMkLst>
        <pc:docMk/>
      </pc:docMkLst>
      <pc:sldChg chg="del">
        <pc:chgData name="Nuttens, Charles" userId="742a40d9-79c8-4fa3-b188-717ebf8b9cff" providerId="ADAL" clId="{49B602E6-3FDB-4E37-813B-73BF5C102A89}" dt="2022-05-17T13:31:17.370" v="0" actId="47"/>
        <pc:sldMkLst>
          <pc:docMk/>
          <pc:sldMk cId="1680282151" sldId="296"/>
        </pc:sldMkLst>
      </pc:sldChg>
      <pc:sldChg chg="addSp delSp modSp mod">
        <pc:chgData name="Nuttens, Charles" userId="742a40d9-79c8-4fa3-b188-717ebf8b9cff" providerId="ADAL" clId="{49B602E6-3FDB-4E37-813B-73BF5C102A89}" dt="2022-05-17T13:34:59.910" v="13" actId="478"/>
        <pc:sldMkLst>
          <pc:docMk/>
          <pc:sldMk cId="3650182660" sldId="308"/>
        </pc:sldMkLst>
        <pc:spChg chg="del mod">
          <ac:chgData name="Nuttens, Charles" userId="742a40d9-79c8-4fa3-b188-717ebf8b9cff" providerId="ADAL" clId="{49B602E6-3FDB-4E37-813B-73BF5C102A89}" dt="2022-05-17T13:34:59.910" v="13" actId="478"/>
          <ac:spMkLst>
            <pc:docMk/>
            <pc:sldMk cId="3650182660" sldId="308"/>
            <ac:spMk id="2" creationId="{03BEFD0B-2505-214F-B35E-0B8023799FE5}"/>
          </ac:spMkLst>
        </pc:spChg>
        <pc:spChg chg="del">
          <ac:chgData name="Nuttens, Charles" userId="742a40d9-79c8-4fa3-b188-717ebf8b9cff" providerId="ADAL" clId="{49B602E6-3FDB-4E37-813B-73BF5C102A89}" dt="2022-05-17T13:31:20.826" v="2" actId="478"/>
          <ac:spMkLst>
            <pc:docMk/>
            <pc:sldMk cId="3650182660" sldId="308"/>
            <ac:spMk id="4" creationId="{6C8D788E-5D76-9848-94DD-8F349B58D0AE}"/>
          </ac:spMkLst>
        </pc:spChg>
        <pc:spChg chg="del">
          <ac:chgData name="Nuttens, Charles" userId="742a40d9-79c8-4fa3-b188-717ebf8b9cff" providerId="ADAL" clId="{49B602E6-3FDB-4E37-813B-73BF5C102A89}" dt="2022-05-17T13:31:23.585" v="4" actId="478"/>
          <ac:spMkLst>
            <pc:docMk/>
            <pc:sldMk cId="3650182660" sldId="308"/>
            <ac:spMk id="5" creationId="{D7246E1F-F908-E14F-AA89-6AF5B4D5256A}"/>
          </ac:spMkLst>
        </pc:spChg>
        <pc:spChg chg="add del mod">
          <ac:chgData name="Nuttens, Charles" userId="742a40d9-79c8-4fa3-b188-717ebf8b9cff" providerId="ADAL" clId="{49B602E6-3FDB-4E37-813B-73BF5C102A89}" dt="2022-05-17T13:31:22.271" v="3" actId="478"/>
          <ac:spMkLst>
            <pc:docMk/>
            <pc:sldMk cId="3650182660" sldId="308"/>
            <ac:spMk id="7" creationId="{BD0646C6-B3E0-4465-9EF2-80A31DEA1F6F}"/>
          </ac:spMkLst>
        </pc:spChg>
        <pc:spChg chg="add del mod">
          <ac:chgData name="Nuttens, Charles" userId="742a40d9-79c8-4fa3-b188-717ebf8b9cff" providerId="ADAL" clId="{49B602E6-3FDB-4E37-813B-73BF5C102A89}" dt="2022-05-17T13:31:26.023" v="5" actId="478"/>
          <ac:spMkLst>
            <pc:docMk/>
            <pc:sldMk cId="3650182660" sldId="308"/>
            <ac:spMk id="9" creationId="{4B70A540-ABEE-4D09-AE92-00353F32C398}"/>
          </ac:spMkLst>
        </pc:spChg>
      </pc:sldChg>
      <pc:sldChg chg="del">
        <pc:chgData name="Nuttens, Charles" userId="742a40d9-79c8-4fa3-b188-717ebf8b9cff" providerId="ADAL" clId="{49B602E6-3FDB-4E37-813B-73BF5C102A89}" dt="2022-05-17T13:31:18.746" v="1" actId="47"/>
        <pc:sldMkLst>
          <pc:docMk/>
          <pc:sldMk cId="3921575244" sldId="310"/>
        </pc:sldMkLst>
      </pc:sldChg>
      <pc:sldChg chg="del">
        <pc:chgData name="Nuttens, Charles" userId="742a40d9-79c8-4fa3-b188-717ebf8b9cff" providerId="ADAL" clId="{49B602E6-3FDB-4E37-813B-73BF5C102A89}" dt="2022-05-17T13:31:18.746" v="1" actId="47"/>
        <pc:sldMkLst>
          <pc:docMk/>
          <pc:sldMk cId="1910392469" sldId="312"/>
        </pc:sldMkLst>
      </pc:sldChg>
      <pc:sldChg chg="del">
        <pc:chgData name="Nuttens, Charles" userId="742a40d9-79c8-4fa3-b188-717ebf8b9cff" providerId="ADAL" clId="{49B602E6-3FDB-4E37-813B-73BF5C102A89}" dt="2022-05-17T13:31:17.370" v="0" actId="47"/>
        <pc:sldMkLst>
          <pc:docMk/>
          <pc:sldMk cId="2250605744" sldId="314"/>
        </pc:sldMkLst>
      </pc:sldChg>
      <pc:sldMasterChg chg="delSldLayout modSldLayout">
        <pc:chgData name="Nuttens, Charles" userId="742a40d9-79c8-4fa3-b188-717ebf8b9cff" providerId="ADAL" clId="{49B602E6-3FDB-4E37-813B-73BF5C102A89}" dt="2022-05-17T13:31:43.342" v="11" actId="478"/>
        <pc:sldMasterMkLst>
          <pc:docMk/>
          <pc:sldMasterMk cId="0" sldId="2147483665"/>
        </pc:sldMasterMkLst>
        <pc:sldLayoutChg chg="del">
          <pc:chgData name="Nuttens, Charles" userId="742a40d9-79c8-4fa3-b188-717ebf8b9cff" providerId="ADAL" clId="{49B602E6-3FDB-4E37-813B-73BF5C102A89}" dt="2022-05-17T13:31:17.370" v="0" actId="47"/>
          <pc:sldLayoutMkLst>
            <pc:docMk/>
            <pc:sldMasterMk cId="0" sldId="2147483665"/>
            <pc:sldLayoutMk cId="0" sldId="2147483648"/>
          </pc:sldLayoutMkLst>
        </pc:sldLayoutChg>
        <pc:sldLayoutChg chg="del">
          <pc:chgData name="Nuttens, Charles" userId="742a40d9-79c8-4fa3-b188-717ebf8b9cff" providerId="ADAL" clId="{49B602E6-3FDB-4E37-813B-73BF5C102A89}" dt="2022-05-17T13:31:18.746" v="1" actId="47"/>
          <pc:sldLayoutMkLst>
            <pc:docMk/>
            <pc:sldMasterMk cId="0" sldId="2147483665"/>
            <pc:sldLayoutMk cId="0" sldId="2147483663"/>
          </pc:sldLayoutMkLst>
        </pc:sldLayoutChg>
        <pc:sldLayoutChg chg="delSp mod">
          <pc:chgData name="Nuttens, Charles" userId="742a40d9-79c8-4fa3-b188-717ebf8b9cff" providerId="ADAL" clId="{49B602E6-3FDB-4E37-813B-73BF5C102A89}" dt="2022-05-17T13:31:43.342" v="11" actId="478"/>
          <pc:sldLayoutMkLst>
            <pc:docMk/>
            <pc:sldMasterMk cId="0" sldId="2147483665"/>
            <pc:sldLayoutMk cId="428321920" sldId="2147483669"/>
          </pc:sldLayoutMkLst>
          <pc:spChg chg="del">
            <ac:chgData name="Nuttens, Charles" userId="742a40d9-79c8-4fa3-b188-717ebf8b9cff" providerId="ADAL" clId="{49B602E6-3FDB-4E37-813B-73BF5C102A89}" dt="2022-05-17T13:31:41.735" v="10" actId="478"/>
            <ac:spMkLst>
              <pc:docMk/>
              <pc:sldMasterMk cId="0" sldId="2147483665"/>
              <pc:sldLayoutMk cId="428321920" sldId="2147483669"/>
              <ac:spMk id="15" creationId="{652DF4B2-79B7-204E-8B3E-EBFCE13C958F}"/>
            </ac:spMkLst>
          </pc:spChg>
          <pc:spChg chg="del">
            <ac:chgData name="Nuttens, Charles" userId="742a40d9-79c8-4fa3-b188-717ebf8b9cff" providerId="ADAL" clId="{49B602E6-3FDB-4E37-813B-73BF5C102A89}" dt="2022-05-17T13:31:43.342" v="11" actId="478"/>
            <ac:spMkLst>
              <pc:docMk/>
              <pc:sldMasterMk cId="0" sldId="2147483665"/>
              <pc:sldLayoutMk cId="428321920" sldId="2147483669"/>
              <ac:spMk id="16" creationId="{D5008BD2-2349-0544-A768-1B50AAD98A6B}"/>
            </ac:spMkLst>
          </pc:spChg>
          <pc:spChg chg="del">
            <ac:chgData name="Nuttens, Charles" userId="742a40d9-79c8-4fa3-b188-717ebf8b9cff" providerId="ADAL" clId="{49B602E6-3FDB-4E37-813B-73BF5C102A89}" dt="2022-05-17T13:31:37.646" v="7" actId="478"/>
            <ac:spMkLst>
              <pc:docMk/>
              <pc:sldMasterMk cId="0" sldId="2147483665"/>
              <pc:sldLayoutMk cId="428321920" sldId="2147483669"/>
              <ac:spMk id="18" creationId="{88FBFE39-64D6-A043-868D-FBE3B8D66BE1}"/>
            </ac:spMkLst>
          </pc:spChg>
          <pc:spChg chg="del">
            <ac:chgData name="Nuttens, Charles" userId="742a40d9-79c8-4fa3-b188-717ebf8b9cff" providerId="ADAL" clId="{49B602E6-3FDB-4E37-813B-73BF5C102A89}" dt="2022-05-17T13:31:38.390" v="8" actId="478"/>
            <ac:spMkLst>
              <pc:docMk/>
              <pc:sldMasterMk cId="0" sldId="2147483665"/>
              <pc:sldLayoutMk cId="428321920" sldId="2147483669"/>
              <ac:spMk id="20" creationId="{02D0F975-50D3-B147-91F6-20975A7817AC}"/>
            </ac:spMkLst>
          </pc:spChg>
          <pc:spChg chg="del">
            <ac:chgData name="Nuttens, Charles" userId="742a40d9-79c8-4fa3-b188-717ebf8b9cff" providerId="ADAL" clId="{49B602E6-3FDB-4E37-813B-73BF5C102A89}" dt="2022-05-17T13:31:39.718" v="9" actId="478"/>
            <ac:spMkLst>
              <pc:docMk/>
              <pc:sldMasterMk cId="0" sldId="2147483665"/>
              <pc:sldLayoutMk cId="428321920" sldId="2147483669"/>
              <ac:spMk id="48" creationId="{00000000-0000-0000-0000-000000000000}"/>
            </ac:spMkLst>
          </pc:spChg>
          <pc:picChg chg="del">
            <ac:chgData name="Nuttens, Charles" userId="742a40d9-79c8-4fa3-b188-717ebf8b9cff" providerId="ADAL" clId="{49B602E6-3FDB-4E37-813B-73BF5C102A89}" dt="2022-05-17T13:31:36.894" v="6" actId="478"/>
            <ac:picMkLst>
              <pc:docMk/>
              <pc:sldMasterMk cId="0" sldId="2147483665"/>
              <pc:sldLayoutMk cId="428321920" sldId="2147483669"/>
              <ac:picMk id="17" creationId="{731793CA-906E-DC48-B42F-7C6A0512389C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8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0691813" cy="7559675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4035" y="3386532"/>
            <a:ext cx="4607999" cy="786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18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534068" y="7016753"/>
            <a:ext cx="721680" cy="368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91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0691813" cy="7559675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4038" y="792047"/>
            <a:ext cx="8990173" cy="786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57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540821" y="651685"/>
            <a:ext cx="515460" cy="50266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25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25" dirty="0"/>
            </a:p>
          </p:txBody>
        </p:sp>
      </p:grp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534068" y="7016753"/>
            <a:ext cx="721680" cy="368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45906" y="1"/>
            <a:ext cx="5345907" cy="7559603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981252" y="6981108"/>
            <a:ext cx="641579" cy="5784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 dirty="0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4038" y="792047"/>
            <a:ext cx="4614124" cy="786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57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540821" y="651685"/>
            <a:ext cx="515460" cy="50266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25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25" dirty="0"/>
            </a:p>
          </p:txBody>
        </p:sp>
      </p:grpSp>
      <p:sp>
        <p:nvSpPr>
          <p:cNvPr id="15" name="Google Shape;51;p7">
            <a:extLst>
              <a:ext uri="{FF2B5EF4-FFF2-40B4-BE49-F238E27FC236}">
                <a16:creationId xmlns:a16="http://schemas.microsoft.com/office/drawing/2014/main" id="{652DF4B2-79B7-204E-8B3E-EBFCE13C958F}"/>
              </a:ext>
            </a:extLst>
          </p:cNvPr>
          <p:cNvSpPr txBox="1">
            <a:spLocks/>
          </p:cNvSpPr>
          <p:nvPr userDrawn="1"/>
        </p:nvSpPr>
        <p:spPr>
          <a:xfrm>
            <a:off x="9630698" y="6942979"/>
            <a:ext cx="641579" cy="578495"/>
          </a:xfrm>
          <a:prstGeom prst="rect">
            <a:avLst/>
          </a:prstGeom>
        </p:spPr>
        <p:txBody>
          <a:bodyPr spcFirstLastPara="1" wrap="square" lIns="112657" tIns="112657" rIns="112657" bIns="11265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z="739" smtClean="0"/>
              <a:pPr algn="r"/>
              <a:t>‹N°›</a:t>
            </a:fld>
            <a:endParaRPr lang="en-GB" sz="739" dirty="0"/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D5008BD2-2349-0544-A768-1B50AAD98A6B}"/>
              </a:ext>
            </a:extLst>
          </p:cNvPr>
          <p:cNvSpPr txBox="1"/>
          <p:nvPr userDrawn="1"/>
        </p:nvSpPr>
        <p:spPr>
          <a:xfrm>
            <a:off x="8845355" y="6995663"/>
            <a:ext cx="1167049" cy="47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657" tIns="112657" rIns="112657" bIns="112657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39" dirty="0">
                <a:solidFill>
                  <a:srgbClr val="A1AAB1"/>
                </a:solidFill>
              </a:rPr>
              <a:t>Confidential</a:t>
            </a:r>
            <a:endParaRPr sz="739" b="1" dirty="0">
              <a:solidFill>
                <a:srgbClr val="A1AAB1"/>
              </a:solidFill>
            </a:endParaRPr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534068" y="7016753"/>
            <a:ext cx="721680" cy="3687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2D0F975-50D3-B147-91F6-20975A7817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4355" y="2539213"/>
            <a:ext cx="3870214" cy="3856181"/>
          </a:xfrm>
        </p:spPr>
        <p:txBody>
          <a:bodyPr/>
          <a:lstStyle>
            <a:lvl1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F265689-00A0-BC40-8340-77C9114447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44149" y="7014305"/>
            <a:ext cx="2473639" cy="452647"/>
          </a:xfrm>
        </p:spPr>
        <p:txBody>
          <a:bodyPr/>
          <a:lstStyle>
            <a:lvl1pPr>
              <a:buNone/>
              <a:defRPr sz="739">
                <a:latin typeface="+mn-lt"/>
              </a:defRPr>
            </a:lvl1pPr>
            <a:lvl2pPr>
              <a:buNone/>
              <a:defRPr sz="739">
                <a:latin typeface="+mn-lt"/>
              </a:defRPr>
            </a:lvl2pPr>
            <a:lvl3pPr>
              <a:buNone/>
              <a:defRPr sz="739">
                <a:latin typeface="+mn-lt"/>
              </a:defRPr>
            </a:lvl3pPr>
            <a:lvl4pPr>
              <a:buNone/>
              <a:defRPr sz="739">
                <a:latin typeface="+mn-lt"/>
              </a:defRPr>
            </a:lvl4pPr>
            <a:lvl5pPr>
              <a:buNone/>
              <a:defRPr sz="739">
                <a:latin typeface="+mn-lt"/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06452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4038" y="792047"/>
            <a:ext cx="4614124" cy="786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57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540821" y="550828"/>
            <a:ext cx="515460" cy="50266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25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25" dirty="0"/>
            </a:p>
          </p:txBody>
        </p:sp>
      </p:grpSp>
    </p:spTree>
    <p:extLst>
      <p:ext uri="{BB962C8B-B14F-4D97-AF65-F5344CB8AC3E}">
        <p14:creationId xmlns:p14="http://schemas.microsoft.com/office/powerpoint/2010/main" val="42832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981252" y="6981108"/>
            <a:ext cx="641579" cy="5784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 dirty="0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4038" y="792047"/>
            <a:ext cx="4614124" cy="786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57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540821" y="651685"/>
            <a:ext cx="515460" cy="50266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25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25" dirty="0"/>
            </a:p>
          </p:txBody>
        </p:sp>
      </p:grpSp>
      <p:sp>
        <p:nvSpPr>
          <p:cNvPr id="15" name="Google Shape;51;p7">
            <a:extLst>
              <a:ext uri="{FF2B5EF4-FFF2-40B4-BE49-F238E27FC236}">
                <a16:creationId xmlns:a16="http://schemas.microsoft.com/office/drawing/2014/main" id="{652DF4B2-79B7-204E-8B3E-EBFCE13C958F}"/>
              </a:ext>
            </a:extLst>
          </p:cNvPr>
          <p:cNvSpPr txBox="1">
            <a:spLocks/>
          </p:cNvSpPr>
          <p:nvPr userDrawn="1"/>
        </p:nvSpPr>
        <p:spPr>
          <a:xfrm>
            <a:off x="9630698" y="6942979"/>
            <a:ext cx="641579" cy="578495"/>
          </a:xfrm>
          <a:prstGeom prst="rect">
            <a:avLst/>
          </a:prstGeom>
        </p:spPr>
        <p:txBody>
          <a:bodyPr spcFirstLastPara="1" wrap="square" lIns="112657" tIns="112657" rIns="112657" bIns="11265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z="739" smtClean="0"/>
              <a:pPr algn="r"/>
              <a:t>‹N°›</a:t>
            </a:fld>
            <a:endParaRPr lang="en-GB" sz="739" dirty="0"/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D5008BD2-2349-0544-A768-1B50AAD98A6B}"/>
              </a:ext>
            </a:extLst>
          </p:cNvPr>
          <p:cNvSpPr txBox="1"/>
          <p:nvPr userDrawn="1"/>
        </p:nvSpPr>
        <p:spPr>
          <a:xfrm>
            <a:off x="8845355" y="6995663"/>
            <a:ext cx="1167049" cy="47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657" tIns="112657" rIns="112657" bIns="112657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39" dirty="0">
                <a:solidFill>
                  <a:srgbClr val="A1AAB1"/>
                </a:solidFill>
              </a:rPr>
              <a:t>Confidential</a:t>
            </a:r>
            <a:endParaRPr sz="739" b="1" dirty="0">
              <a:solidFill>
                <a:srgbClr val="A1AAB1"/>
              </a:solidFill>
            </a:endParaRPr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534068" y="7016753"/>
            <a:ext cx="721680" cy="3687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2D0F975-50D3-B147-91F6-20975A7817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480" y="2539215"/>
            <a:ext cx="2881460" cy="931221"/>
          </a:xfrm>
        </p:spPr>
        <p:txBody>
          <a:bodyPr/>
          <a:lstStyle>
            <a:lvl1pPr algn="l">
              <a:buNone/>
              <a:defRPr sz="197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0B4CF1F-2411-7841-84F3-AED8781EC0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6480" y="3491883"/>
            <a:ext cx="2881460" cy="2122056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1356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FED3A542-DBBA-234E-B2D4-22600393D3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87556" y="2539215"/>
            <a:ext cx="2881460" cy="931221"/>
          </a:xfrm>
        </p:spPr>
        <p:txBody>
          <a:bodyPr/>
          <a:lstStyle>
            <a:lvl1pPr algn="l">
              <a:buNone/>
              <a:defRPr sz="197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259B09-53EA-0946-8739-72825EF4A8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87556" y="3491883"/>
            <a:ext cx="2881460" cy="2122056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1356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077B68-B081-CB40-AC8F-3C2534FF40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08633" y="2539215"/>
            <a:ext cx="2881460" cy="931221"/>
          </a:xfrm>
        </p:spPr>
        <p:txBody>
          <a:bodyPr/>
          <a:lstStyle>
            <a:lvl1pPr algn="l">
              <a:buNone/>
              <a:defRPr sz="197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C337370-451B-DB4B-9D87-221503D198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08633" y="3491883"/>
            <a:ext cx="2881460" cy="2122056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1356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234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8EC7451-04BE-2E45-AC82-B7D669116E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44149" y="7014305"/>
            <a:ext cx="2473639" cy="452647"/>
          </a:xfrm>
        </p:spPr>
        <p:txBody>
          <a:bodyPr/>
          <a:lstStyle>
            <a:lvl1pPr>
              <a:buNone/>
              <a:defRPr sz="739">
                <a:latin typeface="+mn-lt"/>
              </a:defRPr>
            </a:lvl1pPr>
            <a:lvl2pPr>
              <a:buNone/>
              <a:defRPr sz="739">
                <a:latin typeface="+mn-lt"/>
              </a:defRPr>
            </a:lvl2pPr>
            <a:lvl3pPr>
              <a:buNone/>
              <a:defRPr sz="739">
                <a:latin typeface="+mn-lt"/>
              </a:defRPr>
            </a:lvl3pPr>
            <a:lvl4pPr>
              <a:buNone/>
              <a:defRPr sz="739">
                <a:latin typeface="+mn-lt"/>
              </a:defRPr>
            </a:lvl4pPr>
            <a:lvl5pPr>
              <a:buNone/>
              <a:defRPr sz="739">
                <a:latin typeface="+mn-lt"/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5150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bg>
      <p:bgPr>
        <a:solidFill>
          <a:srgbClr val="E6E6E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09424-932E-1847-BFB4-69CE5DD7C6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691813" cy="7559675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34038" y="792047"/>
            <a:ext cx="8990173" cy="786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57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204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540820" y="651685"/>
            <a:ext cx="257824" cy="50266"/>
          </a:xfrm>
          <a:prstGeom prst="rect">
            <a:avLst/>
          </a:prstGeom>
          <a:solidFill>
            <a:srgbClr val="0000C9"/>
          </a:solidFill>
          <a:ln>
            <a:noFill/>
          </a:ln>
        </p:spPr>
        <p:txBody>
          <a:bodyPr spcFirstLastPara="1" wrap="square" lIns="112657" tIns="112657" rIns="112657" bIns="11265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25" dirty="0"/>
          </a:p>
        </p:txBody>
      </p:sp>
      <p:sp>
        <p:nvSpPr>
          <p:cNvPr id="18" name="Google Shape;18;p2"/>
          <p:cNvSpPr/>
          <p:nvPr/>
        </p:nvSpPr>
        <p:spPr>
          <a:xfrm>
            <a:off x="798454" y="651685"/>
            <a:ext cx="257824" cy="50266"/>
          </a:xfrm>
          <a:prstGeom prst="rect">
            <a:avLst/>
          </a:prstGeom>
          <a:solidFill>
            <a:srgbClr val="0095FF"/>
          </a:solidFill>
          <a:ln>
            <a:noFill/>
          </a:ln>
        </p:spPr>
        <p:txBody>
          <a:bodyPr spcFirstLastPara="1" wrap="square" lIns="112657" tIns="112657" rIns="112657" bIns="11265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25" dirty="0"/>
          </a:p>
        </p:txBody>
      </p:sp>
      <p:pic>
        <p:nvPicPr>
          <p:cNvPr id="12" name="Google Shape;53;p7">
            <a:extLst>
              <a:ext uri="{FF2B5EF4-FFF2-40B4-BE49-F238E27FC236}">
                <a16:creationId xmlns:a16="http://schemas.microsoft.com/office/drawing/2014/main" id="{A2C4F7D6-F30A-0340-9AC6-90B3674E3C65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534068" y="7016753"/>
            <a:ext cx="721680" cy="368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76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463" y="654077"/>
            <a:ext cx="9962890" cy="84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463" y="1693854"/>
            <a:ext cx="9962890" cy="502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9" name="Google Shape;51;p7">
            <a:extLst>
              <a:ext uri="{FF2B5EF4-FFF2-40B4-BE49-F238E27FC236}">
                <a16:creationId xmlns:a16="http://schemas.microsoft.com/office/drawing/2014/main" id="{BFCE78A3-872F-2B4C-A118-447F65B70C2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9630698" y="6942979"/>
            <a:ext cx="641579" cy="5784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739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buNone/>
              <a:defRPr sz="739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buNone/>
              <a:defRPr sz="739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buNone/>
              <a:defRPr sz="739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buNone/>
              <a:defRPr sz="739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buNone/>
              <a:defRPr sz="739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buNone/>
              <a:defRPr sz="739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buNone/>
              <a:defRPr sz="739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buNone/>
              <a:defRPr sz="739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72" r:id="rId2"/>
    <p:sldLayoutId id="2147483668" r:id="rId3"/>
    <p:sldLayoutId id="2147483669" r:id="rId4"/>
    <p:sldLayoutId id="2147483670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57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+mn-lt"/>
          <a:ea typeface="Helvetica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tm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oneTexte 38">
            <a:extLst>
              <a:ext uri="{FF2B5EF4-FFF2-40B4-BE49-F238E27FC236}">
                <a16:creationId xmlns:a16="http://schemas.microsoft.com/office/drawing/2014/main" id="{D4646A17-662E-4F37-81C6-BD84F5E6FAD7}"/>
              </a:ext>
            </a:extLst>
          </p:cNvPr>
          <p:cNvSpPr txBox="1"/>
          <p:nvPr/>
        </p:nvSpPr>
        <p:spPr>
          <a:xfrm>
            <a:off x="3189543" y="2021837"/>
            <a:ext cx="364807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fr-FR" sz="800" dirty="0">
                <a:solidFill>
                  <a:srgbClr val="0095FF"/>
                </a:solidFill>
              </a:rPr>
              <a:t>L’incidence en médecine générale a augmenté </a:t>
            </a:r>
            <a:r>
              <a:rPr lang="fr-FR" sz="800" dirty="0"/>
              <a:t>de 42 cas/100 000 habitants en 2010-2012 à </a:t>
            </a:r>
            <a:r>
              <a:rPr lang="fr-FR" sz="800" dirty="0">
                <a:solidFill>
                  <a:srgbClr val="0095FF"/>
                </a:solidFill>
              </a:rPr>
              <a:t>83/100 000 en 2017-2019 </a:t>
            </a:r>
            <a:r>
              <a:rPr lang="fr-FR" sz="800" dirty="0">
                <a:solidFill>
                  <a:schemeClr val="tx2"/>
                </a:solidFill>
              </a:rPr>
              <a:t>pour le RS</a:t>
            </a:r>
            <a:r>
              <a:rPr lang="fr-FR" sz="800" dirty="0"/>
              <a:t> et de 43/100 000 à </a:t>
            </a:r>
            <a:r>
              <a:rPr lang="fr-FR" sz="800" dirty="0">
                <a:solidFill>
                  <a:srgbClr val="0095FF"/>
                </a:solidFill>
              </a:rPr>
              <a:t>75/100 000 pour les EMR</a:t>
            </a:r>
            <a:r>
              <a:rPr lang="fr-FR" sz="800" dirty="0"/>
              <a:t>.</a:t>
            </a:r>
          </a:p>
          <a:p>
            <a:pPr>
              <a:spcAft>
                <a:spcPts val="400"/>
              </a:spcAft>
            </a:pPr>
            <a:r>
              <a:rPr lang="fr-FR" sz="800" dirty="0">
                <a:solidFill>
                  <a:srgbClr val="0095FF"/>
                </a:solidFill>
              </a:rPr>
              <a:t>L’incidence hospitalière est restée stable </a:t>
            </a:r>
            <a:r>
              <a:rPr lang="fr-FR" sz="800" dirty="0"/>
              <a:t>au cours de la période d'étude, fluctuant entre </a:t>
            </a:r>
            <a:r>
              <a:rPr lang="fr-FR" sz="800" dirty="0">
                <a:solidFill>
                  <a:srgbClr val="0095FF"/>
                </a:solidFill>
              </a:rPr>
              <a:t>1,6 et 1,8 hospitalisations/100 000 habitants</a:t>
            </a:r>
            <a:r>
              <a:rPr lang="fr-FR" sz="800" dirty="0"/>
              <a:t>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704198-012C-46C8-943B-E4D40AE3F640}"/>
              </a:ext>
            </a:extLst>
          </p:cNvPr>
          <p:cNvSpPr/>
          <p:nvPr/>
        </p:nvSpPr>
        <p:spPr>
          <a:xfrm>
            <a:off x="115152" y="3822176"/>
            <a:ext cx="2847016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Méthodes</a:t>
            </a:r>
          </a:p>
        </p:txBody>
      </p:sp>
      <p:pic>
        <p:nvPicPr>
          <p:cNvPr id="26" name="Image 25" descr="Une image contenant animal&#10;&#10;Description générée automatiquement">
            <a:extLst>
              <a:ext uri="{FF2B5EF4-FFF2-40B4-BE49-F238E27FC236}">
                <a16:creationId xmlns:a16="http://schemas.microsoft.com/office/drawing/2014/main" id="{CB6B512B-AFA0-4210-8A8E-6C17551DD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03"/>
          <a:stretch/>
        </p:blipFill>
        <p:spPr>
          <a:xfrm rot="5400000">
            <a:off x="9579167" y="728253"/>
            <a:ext cx="1012286" cy="90726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7737075-708E-485B-AD37-05B3C227A9D2}"/>
              </a:ext>
            </a:extLst>
          </p:cNvPr>
          <p:cNvSpPr/>
          <p:nvPr/>
        </p:nvSpPr>
        <p:spPr>
          <a:xfrm>
            <a:off x="113005" y="1804390"/>
            <a:ext cx="28476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536C0-159F-0E48-94A6-5B9434C6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37" y="636263"/>
            <a:ext cx="9021536" cy="736858"/>
          </a:xfrm>
        </p:spPr>
        <p:txBody>
          <a:bodyPr/>
          <a:lstStyle/>
          <a:p>
            <a:r>
              <a:rPr lang="fr-FR" sz="2000" b="1" dirty="0"/>
              <a:t>Épidémiologie de la borréliose de Lyme en France en médecine générale et en milieu hospitalier, 2010 à 2019</a:t>
            </a:r>
            <a:endParaRPr lang="en-US" sz="20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9BC560-129C-47DA-BA22-8F37981DE7A6}"/>
              </a:ext>
            </a:extLst>
          </p:cNvPr>
          <p:cNvSpPr txBox="1"/>
          <p:nvPr/>
        </p:nvSpPr>
        <p:spPr>
          <a:xfrm>
            <a:off x="434038" y="1386667"/>
            <a:ext cx="9021536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i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 Nuttens</a:t>
            </a:r>
            <a:r>
              <a:rPr lang="fr-FR" sz="900" i="1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fr-FR" sz="9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Stéphanie Duret</a:t>
            </a:r>
            <a:r>
              <a:rPr lang="fr-FR" sz="900" i="1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9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Antoine Bessou</a:t>
            </a:r>
            <a:r>
              <a:rPr lang="fr-FR" sz="900" i="1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9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Jozica Skufca</a:t>
            </a:r>
            <a:r>
              <a:rPr lang="fr-FR" sz="9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fr-FR" sz="9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Emmanuelle Blanc</a:t>
            </a:r>
            <a:r>
              <a:rPr lang="fr-FR" sz="9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fr-FR" sz="9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Andreas Pilz</a:t>
            </a:r>
            <a:r>
              <a:rPr lang="fr-FR" sz="9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fr-FR" sz="9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Bradford D. Gessner</a:t>
            </a:r>
            <a:r>
              <a:rPr lang="fr-FR" sz="9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fr-FR" sz="900" i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Jean-François </a:t>
            </a:r>
            <a:r>
              <a:rPr lang="fr-FR" sz="9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Faucher</a:t>
            </a:r>
            <a:r>
              <a:rPr lang="fr-FR" sz="9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fr-FR" sz="9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James Stark</a:t>
            </a:r>
            <a:r>
              <a:rPr lang="fr-FR" sz="9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fr-FR" sz="9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A56C02-5F2E-478F-ABD0-C8ABAD3BDEB3}"/>
              </a:ext>
            </a:extLst>
          </p:cNvPr>
          <p:cNvSpPr txBox="1"/>
          <p:nvPr/>
        </p:nvSpPr>
        <p:spPr>
          <a:xfrm>
            <a:off x="21582" y="6762063"/>
            <a:ext cx="2993322" cy="648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fr-FR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 Nuttens, PhD</a:t>
            </a: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Development, Scientific and Clinical Affairs - Pfizer</a:t>
            </a: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fr-FR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23-25 avenue du Docteur Lannelongue, 75014 Paris, France</a:t>
            </a: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fr-FR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charles.nuttens@pfizer.com - 0000-0001-6288-8023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E8A6264-7B9A-46DD-A6FA-2F5B07CFF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3115" y="7115954"/>
            <a:ext cx="939128" cy="38762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30B86CAB-6218-4769-AAE9-E4C4F848BC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90336" cy="2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957" b="0" i="0" u="none" strike="noStrike" cap="none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3204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3204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3204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3204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3204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3204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3204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3204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800" dirty="0"/>
              <a:t>EPID-02</a:t>
            </a:r>
            <a:endParaRPr lang="en-US" sz="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17B058F-E1D9-4DB7-B98D-51655E914A53}"/>
              </a:ext>
            </a:extLst>
          </p:cNvPr>
          <p:cNvSpPr txBox="1"/>
          <p:nvPr/>
        </p:nvSpPr>
        <p:spPr>
          <a:xfrm>
            <a:off x="23487" y="2023923"/>
            <a:ext cx="2982603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fr-FR" sz="800" dirty="0"/>
              <a:t>La forme la plus fréquente de borréliose de Lyme (BL) est l’érythème migrant, généralement pris en charge en médecine générale. Des atteintes articulaires, neurologiques ou cardiaques peuvent cependant justifier une hospitalisation. </a:t>
            </a:r>
          </a:p>
          <a:p>
            <a:pPr>
              <a:spcAft>
                <a:spcPts val="400"/>
              </a:spcAft>
            </a:pPr>
            <a:r>
              <a:rPr lang="fr-FR" sz="800" dirty="0"/>
              <a:t>L'épidémiologie de la BL en France est décrite jusqu’en 2016</a:t>
            </a:r>
            <a:r>
              <a:rPr lang="fr-FR" sz="800" baseline="30000" dirty="0"/>
              <a:t>1</a:t>
            </a:r>
            <a:r>
              <a:rPr lang="fr-FR" sz="800" dirty="0"/>
              <a:t>. </a:t>
            </a:r>
            <a:r>
              <a:rPr lang="fr-FR" sz="800" dirty="0">
                <a:solidFill>
                  <a:schemeClr val="tx2"/>
                </a:solidFill>
              </a:rPr>
              <a:t>Notre étude a analysé les données d'incidence de la BL en médecine générale et en milieu hospitalier entre 2010 et 2019</a:t>
            </a:r>
            <a:r>
              <a:rPr lang="fr-FR" sz="800" dirty="0"/>
              <a:t>, en ayant recours pour la première fois à une nouvelle source de données en médecine générale.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AFD7D8-1086-4D9E-8210-95B9D846F36B}"/>
              </a:ext>
            </a:extLst>
          </p:cNvPr>
          <p:cNvSpPr txBox="1"/>
          <p:nvPr/>
        </p:nvSpPr>
        <p:spPr>
          <a:xfrm>
            <a:off x="21582" y="4039009"/>
            <a:ext cx="2933527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fr-FR" sz="800" dirty="0"/>
              <a:t>L’incidence de la BL en médecine générale a été estimée par sexe, âge et région entre 2010 et 2019 à partir des données du </a:t>
            </a:r>
            <a:r>
              <a:rPr lang="fr-FR" sz="800" dirty="0">
                <a:solidFill>
                  <a:schemeClr val="tx2"/>
                </a:solidFill>
              </a:rPr>
              <a:t>Réseau Sentinelles</a:t>
            </a:r>
            <a:r>
              <a:rPr lang="fr-FR" sz="800" baseline="30000" dirty="0">
                <a:solidFill>
                  <a:schemeClr val="tx2"/>
                </a:solidFill>
              </a:rPr>
              <a:t>2</a:t>
            </a:r>
            <a:r>
              <a:rPr lang="fr-FR" sz="800" dirty="0">
                <a:solidFill>
                  <a:schemeClr val="tx2"/>
                </a:solidFill>
              </a:rPr>
              <a:t> (RS) </a:t>
            </a:r>
            <a:r>
              <a:rPr lang="fr-FR" sz="800" dirty="0"/>
              <a:t>et de </a:t>
            </a:r>
            <a:r>
              <a:rPr lang="fr-FR" sz="800" dirty="0">
                <a:solidFill>
                  <a:schemeClr val="tx2"/>
                </a:solidFill>
              </a:rPr>
              <a:t>dossiers médicaux électroniques (EMR) </a:t>
            </a:r>
            <a:r>
              <a:rPr lang="fr-FR" sz="800" dirty="0"/>
              <a:t>provenant d’un réseau de médecins généralistes indépendant du RS. </a:t>
            </a:r>
          </a:p>
          <a:p>
            <a:pPr>
              <a:spcAft>
                <a:spcPts val="400"/>
              </a:spcAft>
            </a:pPr>
            <a:r>
              <a:rPr lang="fr-FR" sz="800" dirty="0"/>
              <a:t>L’incidence hospitalière a été calculée entre 2012 et 2019 à partir des données du </a:t>
            </a:r>
            <a:r>
              <a:rPr lang="fr-FR" sz="800" dirty="0">
                <a:solidFill>
                  <a:schemeClr val="tx2"/>
                </a:solidFill>
              </a:rPr>
              <a:t>Programme de Médicalisation des Systèmes d'Information (PMSI)</a:t>
            </a:r>
            <a:r>
              <a:rPr lang="fr-FR" sz="800" dirty="0"/>
              <a:t>. Les cas hospitalisés ont été identifiés à l'aide d’un algorithme combinant 3 codes CIM10 spécifiques de la BL (A69.2, M01.2 et L90.4) et des codes compatibles de formes disséminées</a:t>
            </a:r>
            <a:r>
              <a:rPr lang="fr-FR" sz="800" baseline="30000" dirty="0"/>
              <a:t>1</a:t>
            </a:r>
            <a:r>
              <a:rPr lang="fr-FR" sz="800" dirty="0"/>
              <a:t>.</a:t>
            </a:r>
          </a:p>
          <a:p>
            <a:pPr>
              <a:spcAft>
                <a:spcPts val="400"/>
              </a:spcAft>
            </a:pPr>
            <a:r>
              <a:rPr lang="fr-FR" sz="800" dirty="0">
                <a:solidFill>
                  <a:srgbClr val="0095FF"/>
                </a:solidFill>
              </a:rPr>
              <a:t>Les incidences annuelles moyennes pour les périodes 2010-2012 et 2017-2019 ont été calculées pour lisser la variabilité annuelle.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E74FA8A-55F8-45AA-9593-6577E1294503}"/>
              </a:ext>
            </a:extLst>
          </p:cNvPr>
          <p:cNvCxnSpPr>
            <a:cxnSpLocks/>
          </p:cNvCxnSpPr>
          <p:nvPr/>
        </p:nvCxnSpPr>
        <p:spPr>
          <a:xfrm flipH="1">
            <a:off x="2962168" y="1804390"/>
            <a:ext cx="0" cy="1620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B6A456B-E2AC-4396-BA3F-EC0FE7C7AE8D}"/>
              </a:ext>
            </a:extLst>
          </p:cNvPr>
          <p:cNvSpPr/>
          <p:nvPr/>
        </p:nvSpPr>
        <p:spPr>
          <a:xfrm>
            <a:off x="3281785" y="1804390"/>
            <a:ext cx="3492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Evolution de l’incidence (2010-2019)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D84B783-805F-420C-833C-5E6D8C8B95A0}"/>
              </a:ext>
            </a:extLst>
          </p:cNvPr>
          <p:cNvCxnSpPr>
            <a:cxnSpLocks/>
          </p:cNvCxnSpPr>
          <p:nvPr/>
        </p:nvCxnSpPr>
        <p:spPr>
          <a:xfrm>
            <a:off x="6773785" y="1804389"/>
            <a:ext cx="0" cy="2592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150B503-55B6-4448-B2F3-95D68125C971}"/>
              </a:ext>
            </a:extLst>
          </p:cNvPr>
          <p:cNvCxnSpPr>
            <a:cxnSpLocks/>
          </p:cNvCxnSpPr>
          <p:nvPr/>
        </p:nvCxnSpPr>
        <p:spPr>
          <a:xfrm>
            <a:off x="2962168" y="3822176"/>
            <a:ext cx="0" cy="2160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4DFF08-D8A5-469A-A312-75236750DCCD}"/>
              </a:ext>
            </a:extLst>
          </p:cNvPr>
          <p:cNvSpPr/>
          <p:nvPr/>
        </p:nvSpPr>
        <p:spPr>
          <a:xfrm>
            <a:off x="3281785" y="4550700"/>
            <a:ext cx="3492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Incidence moyenne par groupe d’âge (2017-2019)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2036F6F4-FFB5-4515-A703-F73957B1352E}"/>
              </a:ext>
            </a:extLst>
          </p:cNvPr>
          <p:cNvCxnSpPr>
            <a:cxnSpLocks/>
          </p:cNvCxnSpPr>
          <p:nvPr/>
        </p:nvCxnSpPr>
        <p:spPr>
          <a:xfrm flipH="1">
            <a:off x="6771261" y="4550700"/>
            <a:ext cx="0" cy="2628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F225FA0-6DB2-433A-AFB9-D0E82D56E97B}"/>
              </a:ext>
            </a:extLst>
          </p:cNvPr>
          <p:cNvSpPr/>
          <p:nvPr/>
        </p:nvSpPr>
        <p:spPr>
          <a:xfrm>
            <a:off x="7096100" y="1804390"/>
            <a:ext cx="3492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err="1"/>
              <a:t>Sex</a:t>
            </a:r>
            <a:r>
              <a:rPr lang="fr-FR" sz="1000" dirty="0"/>
              <a:t> ratio moyen par groupe d’âge (2010-2019)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ABBBA7D-C254-4477-BD63-9CEDF2DC7001}"/>
              </a:ext>
            </a:extLst>
          </p:cNvPr>
          <p:cNvCxnSpPr>
            <a:cxnSpLocks/>
          </p:cNvCxnSpPr>
          <p:nvPr/>
        </p:nvCxnSpPr>
        <p:spPr>
          <a:xfrm>
            <a:off x="10588100" y="1804390"/>
            <a:ext cx="0" cy="2592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0EA606A-516F-4732-AE31-37EA0FB29E69}"/>
              </a:ext>
            </a:extLst>
          </p:cNvPr>
          <p:cNvSpPr/>
          <p:nvPr/>
        </p:nvSpPr>
        <p:spPr>
          <a:xfrm>
            <a:off x="7096100" y="6230790"/>
            <a:ext cx="3492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Conclusion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D6ACC24-AEC0-4334-91AD-C1D704EB032C}"/>
              </a:ext>
            </a:extLst>
          </p:cNvPr>
          <p:cNvSpPr txBox="1"/>
          <p:nvPr/>
        </p:nvSpPr>
        <p:spPr>
          <a:xfrm>
            <a:off x="6998458" y="2022679"/>
            <a:ext cx="3586943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fr-FR" sz="800" dirty="0"/>
              <a:t>Les femmes étaient légèrement prédominantes dans les recours en médecine générale (1,1 femme/1 homme).</a:t>
            </a:r>
          </a:p>
          <a:p>
            <a:pPr>
              <a:spcAft>
                <a:spcPts val="400"/>
              </a:spcAft>
            </a:pPr>
            <a:r>
              <a:rPr lang="fr-FR" sz="800" dirty="0">
                <a:solidFill>
                  <a:srgbClr val="0095FF"/>
                </a:solidFill>
              </a:rPr>
              <a:t>Les hommes étaient prédominants parmi les hospitalisations </a:t>
            </a:r>
            <a:r>
              <a:rPr lang="fr-FR" sz="800" dirty="0"/>
              <a:t>(</a:t>
            </a:r>
            <a:r>
              <a:rPr lang="fr-FR" sz="800" dirty="0">
                <a:solidFill>
                  <a:srgbClr val="0095FF"/>
                </a:solidFill>
              </a:rPr>
              <a:t>1,4 homme/1 femme</a:t>
            </a:r>
            <a:r>
              <a:rPr lang="fr-FR" sz="800" dirty="0"/>
              <a:t>), principalement chez les adolescents de 10 à 14 ans et chez l’adulte avec un maximum chez les plus de 80 ans.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6B4A9F7-AB2B-4ED0-8F2B-93F74B815E6C}"/>
              </a:ext>
            </a:extLst>
          </p:cNvPr>
          <p:cNvSpPr txBox="1"/>
          <p:nvPr/>
        </p:nvSpPr>
        <p:spPr>
          <a:xfrm>
            <a:off x="6998458" y="6441071"/>
            <a:ext cx="3643779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fr-FR" sz="800" dirty="0"/>
              <a:t>L’incidence de la BL était particulièrement élevée dans certains groupes d’âge et certaines régions.</a:t>
            </a:r>
          </a:p>
          <a:p>
            <a:pPr>
              <a:spcAft>
                <a:spcPts val="400"/>
              </a:spcAft>
            </a:pPr>
            <a:r>
              <a:rPr lang="fr-FR" sz="800" dirty="0">
                <a:solidFill>
                  <a:srgbClr val="0095FF"/>
                </a:solidFill>
              </a:rPr>
              <a:t>D</a:t>
            </a:r>
            <a:r>
              <a:rPr lang="fr-FR" sz="800" dirty="0">
                <a:solidFill>
                  <a:schemeClr val="tx2"/>
                </a:solidFill>
              </a:rPr>
              <a:t>es disparités d’évolution d’incidence, de </a:t>
            </a:r>
            <a:r>
              <a:rPr lang="fr-FR" sz="800" dirty="0" err="1">
                <a:solidFill>
                  <a:schemeClr val="tx2"/>
                </a:solidFill>
              </a:rPr>
              <a:t>sex</a:t>
            </a:r>
            <a:r>
              <a:rPr lang="fr-FR" sz="800" dirty="0">
                <a:solidFill>
                  <a:schemeClr val="tx2"/>
                </a:solidFill>
              </a:rPr>
              <a:t> ratio et de groupes d’âge prédominants ont été mises en évidence entre les cas observés en médecine générale et ceux hospitalisés.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2CE20D-F316-433F-9290-C0C832029596}"/>
              </a:ext>
            </a:extLst>
          </p:cNvPr>
          <p:cNvSpPr/>
          <p:nvPr/>
        </p:nvSpPr>
        <p:spPr>
          <a:xfrm>
            <a:off x="7096100" y="4550700"/>
            <a:ext cx="3492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Incidence moyenne </a:t>
            </a:r>
            <a:r>
              <a:rPr lang="fr-FR" sz="1000"/>
              <a:t>par région </a:t>
            </a:r>
            <a:r>
              <a:rPr lang="fr-FR" sz="1000" dirty="0"/>
              <a:t>(2017-2019)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B023E67-B148-4041-9DD3-22DE2C719891}"/>
              </a:ext>
            </a:extLst>
          </p:cNvPr>
          <p:cNvSpPr txBox="1"/>
          <p:nvPr/>
        </p:nvSpPr>
        <p:spPr>
          <a:xfrm>
            <a:off x="3187004" y="4766002"/>
            <a:ext cx="3581718" cy="882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fr-FR" sz="800" dirty="0"/>
              <a:t>En 2017-2019, la distribution par âge était bimodale avec un premier pic chez les enfants de 0 à 4 ans pour le RS et de 5 à 9 ans pour les EMR et un second</a:t>
            </a:r>
            <a:r>
              <a:rPr lang="fr-FR" sz="800" dirty="0">
                <a:solidFill>
                  <a:srgbClr val="232829"/>
                </a:solidFill>
              </a:rPr>
              <a:t> chez </a:t>
            </a:r>
            <a:r>
              <a:rPr lang="fr-FR" sz="800" dirty="0">
                <a:solidFill>
                  <a:srgbClr val="0095FF"/>
                </a:solidFill>
              </a:rPr>
              <a:t>les adultes de 60-69 ans </a:t>
            </a:r>
            <a:r>
              <a:rPr lang="fr-FR" sz="800" dirty="0"/>
              <a:t>(</a:t>
            </a:r>
            <a:r>
              <a:rPr lang="fr-FR" sz="800" dirty="0">
                <a:solidFill>
                  <a:srgbClr val="0095FF"/>
                </a:solidFill>
              </a:rPr>
              <a:t>RS : 156/100 000 </a:t>
            </a:r>
            <a:r>
              <a:rPr lang="fr-FR" sz="800" dirty="0">
                <a:solidFill>
                  <a:srgbClr val="232829"/>
                </a:solidFill>
              </a:rPr>
              <a:t>;</a:t>
            </a:r>
            <a:r>
              <a:rPr lang="fr-FR" sz="800" dirty="0">
                <a:solidFill>
                  <a:srgbClr val="0095FF"/>
                </a:solidFill>
              </a:rPr>
              <a:t> EMR : 127/100 000</a:t>
            </a:r>
            <a:r>
              <a:rPr lang="fr-FR" sz="800" dirty="0"/>
              <a:t>).</a:t>
            </a:r>
          </a:p>
          <a:p>
            <a:pPr>
              <a:spcAft>
                <a:spcPts val="400"/>
              </a:spcAft>
            </a:pPr>
            <a:r>
              <a:rPr lang="fr-FR" sz="800" dirty="0"/>
              <a:t>L’incidence hospitalière par âge était également bimodale avec un pic chez les enfants de 5 à 9 ans et </a:t>
            </a:r>
            <a:r>
              <a:rPr lang="fr-FR" sz="800" dirty="0">
                <a:solidFill>
                  <a:srgbClr val="0095FF"/>
                </a:solidFill>
              </a:rPr>
              <a:t>les adultes de 70-79 ans</a:t>
            </a:r>
            <a:r>
              <a:rPr lang="fr-FR" sz="800" dirty="0"/>
              <a:t> (</a:t>
            </a:r>
            <a:r>
              <a:rPr lang="fr-FR" sz="800" dirty="0">
                <a:solidFill>
                  <a:srgbClr val="0095FF"/>
                </a:solidFill>
              </a:rPr>
              <a:t>3,4/100 000</a:t>
            </a:r>
            <a:r>
              <a:rPr lang="fr-FR" sz="800" dirty="0"/>
              <a:t>). 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9037DD0-6D46-451D-B285-7A096D245E63}"/>
              </a:ext>
            </a:extLst>
          </p:cNvPr>
          <p:cNvSpPr txBox="1"/>
          <p:nvPr/>
        </p:nvSpPr>
        <p:spPr>
          <a:xfrm>
            <a:off x="8468736" y="4774137"/>
            <a:ext cx="2175666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fr-FR" sz="800" dirty="0"/>
              <a:t>L’incidence en médecine générale était la plus élevée en </a:t>
            </a:r>
            <a:r>
              <a:rPr lang="fr-FR" sz="800" dirty="0">
                <a:solidFill>
                  <a:srgbClr val="0095FF"/>
                </a:solidFill>
              </a:rPr>
              <a:t>Limousin</a:t>
            </a:r>
            <a:r>
              <a:rPr lang="fr-FR" sz="800" dirty="0"/>
              <a:t> (</a:t>
            </a:r>
            <a:r>
              <a:rPr lang="fr-FR" sz="800" dirty="0">
                <a:solidFill>
                  <a:schemeClr val="tx2"/>
                </a:solidFill>
              </a:rPr>
              <a:t>RS : 330/100 000</a:t>
            </a:r>
            <a:r>
              <a:rPr lang="fr-FR" sz="800" dirty="0"/>
              <a:t>; </a:t>
            </a:r>
            <a:r>
              <a:rPr lang="fr-FR" sz="800" dirty="0">
                <a:solidFill>
                  <a:schemeClr val="tx2"/>
                </a:solidFill>
              </a:rPr>
              <a:t>EMR :  356/100 000</a:t>
            </a:r>
            <a:r>
              <a:rPr lang="fr-FR" sz="800" dirty="0"/>
              <a:t>) et en </a:t>
            </a:r>
            <a:r>
              <a:rPr lang="fr-FR" sz="800" dirty="0">
                <a:solidFill>
                  <a:srgbClr val="0095FF"/>
                </a:solidFill>
              </a:rPr>
              <a:t>Alsace</a:t>
            </a:r>
            <a:r>
              <a:rPr lang="fr-FR" sz="800" dirty="0"/>
              <a:t> (</a:t>
            </a:r>
            <a:r>
              <a:rPr lang="fr-FR" sz="800" dirty="0">
                <a:solidFill>
                  <a:schemeClr val="tx2"/>
                </a:solidFill>
              </a:rPr>
              <a:t>RS : 244/100 000 </a:t>
            </a:r>
            <a:r>
              <a:rPr lang="fr-FR" sz="800" dirty="0"/>
              <a:t>; </a:t>
            </a:r>
            <a:r>
              <a:rPr lang="fr-FR" sz="800" dirty="0">
                <a:solidFill>
                  <a:schemeClr val="tx2"/>
                </a:solidFill>
              </a:rPr>
              <a:t>EMR : 162/100 000</a:t>
            </a:r>
            <a:r>
              <a:rPr lang="fr-FR" sz="800" dirty="0"/>
              <a:t>).</a:t>
            </a:r>
          </a:p>
          <a:p>
            <a:pPr>
              <a:spcAft>
                <a:spcPts val="400"/>
              </a:spcAft>
            </a:pPr>
            <a:r>
              <a:rPr lang="fr-FR" sz="800" dirty="0"/>
              <a:t>Similairement, l’incidence hospitalière était la plus élevée en </a:t>
            </a:r>
            <a:r>
              <a:rPr lang="fr-FR" sz="800" dirty="0">
                <a:solidFill>
                  <a:srgbClr val="0095FF"/>
                </a:solidFill>
              </a:rPr>
              <a:t>Limousin</a:t>
            </a:r>
            <a:r>
              <a:rPr lang="fr-FR" sz="800" dirty="0"/>
              <a:t> (</a:t>
            </a:r>
            <a:r>
              <a:rPr lang="fr-FR" sz="800" dirty="0">
                <a:solidFill>
                  <a:schemeClr val="tx2"/>
                </a:solidFill>
              </a:rPr>
              <a:t>8,2/100 000</a:t>
            </a:r>
            <a:r>
              <a:rPr lang="fr-FR" sz="800" dirty="0"/>
              <a:t>) et en </a:t>
            </a:r>
            <a:r>
              <a:rPr lang="fr-FR" sz="800" dirty="0">
                <a:solidFill>
                  <a:srgbClr val="0095FF"/>
                </a:solidFill>
              </a:rPr>
              <a:t>Alsace</a:t>
            </a:r>
            <a:r>
              <a:rPr lang="fr-FR" sz="800" dirty="0"/>
              <a:t> (</a:t>
            </a:r>
            <a:r>
              <a:rPr lang="fr-FR" sz="800" dirty="0">
                <a:solidFill>
                  <a:schemeClr val="tx2"/>
                </a:solidFill>
              </a:rPr>
              <a:t>3,4/100 000</a:t>
            </a:r>
            <a:r>
              <a:rPr lang="fr-FR" sz="800" dirty="0"/>
              <a:t>).</a:t>
            </a:r>
          </a:p>
          <a:p>
            <a:pPr>
              <a:spcAft>
                <a:spcPts val="400"/>
              </a:spcAft>
            </a:pPr>
            <a:r>
              <a:rPr lang="fr-FR" sz="800" i="1" dirty="0"/>
              <a:t>La carte des données du PMSI est présentée sur le poster.</a:t>
            </a: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CC858EF-31BB-41C6-9084-E073F6B19570}"/>
              </a:ext>
            </a:extLst>
          </p:cNvPr>
          <p:cNvCxnSpPr>
            <a:cxnSpLocks/>
          </p:cNvCxnSpPr>
          <p:nvPr/>
        </p:nvCxnSpPr>
        <p:spPr>
          <a:xfrm>
            <a:off x="10588100" y="4550700"/>
            <a:ext cx="0" cy="1548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B01D98D-F217-49D1-9D54-A55A97A8B1EB}"/>
              </a:ext>
            </a:extLst>
          </p:cNvPr>
          <p:cNvCxnSpPr>
            <a:cxnSpLocks/>
          </p:cNvCxnSpPr>
          <p:nvPr/>
        </p:nvCxnSpPr>
        <p:spPr>
          <a:xfrm>
            <a:off x="10588100" y="6230790"/>
            <a:ext cx="0" cy="900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0AB8BCE2-0AA3-4D83-9E63-5748384212A1}"/>
              </a:ext>
            </a:extLst>
          </p:cNvPr>
          <p:cNvSpPr txBox="1"/>
          <p:nvPr/>
        </p:nvSpPr>
        <p:spPr>
          <a:xfrm>
            <a:off x="21582" y="7411656"/>
            <a:ext cx="7531947" cy="186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Pfizer, Paris, France ; </a:t>
            </a:r>
            <a:r>
              <a:rPr lang="fr-FR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IQVIA, Courbevoie, France ; </a:t>
            </a:r>
            <a:r>
              <a:rPr lang="fr-FR" sz="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 P95, Leuven, Belgique ; </a:t>
            </a:r>
            <a:r>
              <a:rPr lang="fr-FR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Pfizer, Vienne, Autriche ; 5. Pfizer, </a:t>
            </a:r>
            <a:r>
              <a:rPr lang="fr-FR" sz="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Collegeville</a:t>
            </a:r>
            <a:r>
              <a:rPr lang="fr-FR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Etats-Unis ; </a:t>
            </a:r>
            <a:r>
              <a:rPr lang="fr-FR" sz="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6. CHU de Limoges, Limoges, France</a:t>
            </a:r>
            <a:endParaRPr lang="fr-FR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D8FE401-2101-4F15-87A0-4F9E782ED2FD}"/>
              </a:ext>
            </a:extLst>
          </p:cNvPr>
          <p:cNvGrpSpPr/>
          <p:nvPr/>
        </p:nvGrpSpPr>
        <p:grpSpPr>
          <a:xfrm>
            <a:off x="3259748" y="2781861"/>
            <a:ext cx="3473268" cy="1505023"/>
            <a:chOff x="3259748" y="2781861"/>
            <a:chExt cx="3473268" cy="1505023"/>
          </a:xfrm>
        </p:grpSpPr>
        <p:sp>
          <p:nvSpPr>
            <p:cNvPr id="41" name="object 3">
              <a:extLst>
                <a:ext uri="{FF2B5EF4-FFF2-40B4-BE49-F238E27FC236}">
                  <a16:creationId xmlns:a16="http://schemas.microsoft.com/office/drawing/2014/main" id="{8F260E51-9DC3-4B1B-97A2-7855C32ABDC2}"/>
                </a:ext>
              </a:extLst>
            </p:cNvPr>
            <p:cNvSpPr txBox="1"/>
            <p:nvPr/>
          </p:nvSpPr>
          <p:spPr>
            <a:xfrm>
              <a:off x="3259748" y="2781861"/>
              <a:ext cx="169277" cy="1439618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600" dirty="0">
                  <a:latin typeface="Arial"/>
                  <a:cs typeface="Arial"/>
                </a:rPr>
                <a:t>taux d'incidence en médecine générale</a:t>
              </a:r>
            </a:p>
            <a:p>
              <a:pPr algn="ctr">
                <a:lnSpc>
                  <a:spcPct val="100000"/>
                </a:lnSpc>
                <a:spcBef>
                  <a:spcPts val="20"/>
                </a:spcBef>
              </a:pPr>
              <a:r>
                <a:rPr sz="500" dirty="0">
                  <a:latin typeface="Arial"/>
                  <a:cs typeface="Arial"/>
                </a:rPr>
                <a:t>(cas pour 100 000 habitants)</a:t>
              </a:r>
            </a:p>
          </p:txBody>
        </p:sp>
        <p:sp>
          <p:nvSpPr>
            <p:cNvPr id="42" name="object 4">
              <a:extLst>
                <a:ext uri="{FF2B5EF4-FFF2-40B4-BE49-F238E27FC236}">
                  <a16:creationId xmlns:a16="http://schemas.microsoft.com/office/drawing/2014/main" id="{DC52BE82-5224-45B8-A3E2-FD574ED963FF}"/>
                </a:ext>
              </a:extLst>
            </p:cNvPr>
            <p:cNvSpPr/>
            <p:nvPr/>
          </p:nvSpPr>
          <p:spPr>
            <a:xfrm>
              <a:off x="3581948" y="2905885"/>
              <a:ext cx="0" cy="1206310"/>
            </a:xfrm>
            <a:custGeom>
              <a:avLst/>
              <a:gdLst/>
              <a:ahLst/>
              <a:cxnLst/>
              <a:rect l="l" t="t" r="r" b="b"/>
              <a:pathLst>
                <a:path h="2506345">
                  <a:moveTo>
                    <a:pt x="0" y="2506091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3" name="object 5">
              <a:extLst>
                <a:ext uri="{FF2B5EF4-FFF2-40B4-BE49-F238E27FC236}">
                  <a16:creationId xmlns:a16="http://schemas.microsoft.com/office/drawing/2014/main" id="{071B4B3E-95AA-40E5-B885-7A1689D419C2}"/>
                </a:ext>
              </a:extLst>
            </p:cNvPr>
            <p:cNvSpPr/>
            <p:nvPr/>
          </p:nvSpPr>
          <p:spPr>
            <a:xfrm>
              <a:off x="3553341" y="4112073"/>
              <a:ext cx="28729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164B691C-3F9A-497B-BCAB-90B3E8632448}"/>
                </a:ext>
              </a:extLst>
            </p:cNvPr>
            <p:cNvSpPr/>
            <p:nvPr/>
          </p:nvSpPr>
          <p:spPr>
            <a:xfrm>
              <a:off x="3553341" y="3911032"/>
              <a:ext cx="28729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013A887D-025A-4B43-A2F4-EAB415A0CDB4}"/>
                </a:ext>
              </a:extLst>
            </p:cNvPr>
            <p:cNvSpPr/>
            <p:nvPr/>
          </p:nvSpPr>
          <p:spPr>
            <a:xfrm>
              <a:off x="3553341" y="3709990"/>
              <a:ext cx="28729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8" name="object 8">
              <a:extLst>
                <a:ext uri="{FF2B5EF4-FFF2-40B4-BE49-F238E27FC236}">
                  <a16:creationId xmlns:a16="http://schemas.microsoft.com/office/drawing/2014/main" id="{64D3E9B8-6E1B-4F51-80D4-F43AF2F9B6EB}"/>
                </a:ext>
              </a:extLst>
            </p:cNvPr>
            <p:cNvSpPr/>
            <p:nvPr/>
          </p:nvSpPr>
          <p:spPr>
            <a:xfrm>
              <a:off x="3553341" y="3509010"/>
              <a:ext cx="28729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0" name="object 9">
              <a:extLst>
                <a:ext uri="{FF2B5EF4-FFF2-40B4-BE49-F238E27FC236}">
                  <a16:creationId xmlns:a16="http://schemas.microsoft.com/office/drawing/2014/main" id="{8806C7FE-0CBE-46F6-B480-2AB374101E6A}"/>
                </a:ext>
              </a:extLst>
            </p:cNvPr>
            <p:cNvSpPr/>
            <p:nvPr/>
          </p:nvSpPr>
          <p:spPr>
            <a:xfrm>
              <a:off x="3553341" y="3307968"/>
              <a:ext cx="28729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1" name="object 10">
              <a:extLst>
                <a:ext uri="{FF2B5EF4-FFF2-40B4-BE49-F238E27FC236}">
                  <a16:creationId xmlns:a16="http://schemas.microsoft.com/office/drawing/2014/main" id="{98A9439A-18CA-4BF9-B368-002E7991C199}"/>
                </a:ext>
              </a:extLst>
            </p:cNvPr>
            <p:cNvSpPr/>
            <p:nvPr/>
          </p:nvSpPr>
          <p:spPr>
            <a:xfrm>
              <a:off x="3553341" y="3106927"/>
              <a:ext cx="28729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5" name="object 11">
              <a:extLst>
                <a:ext uri="{FF2B5EF4-FFF2-40B4-BE49-F238E27FC236}">
                  <a16:creationId xmlns:a16="http://schemas.microsoft.com/office/drawing/2014/main" id="{04A455CD-CF14-4493-BD31-99823507F7EF}"/>
                </a:ext>
              </a:extLst>
            </p:cNvPr>
            <p:cNvSpPr/>
            <p:nvPr/>
          </p:nvSpPr>
          <p:spPr>
            <a:xfrm>
              <a:off x="3553341" y="2905885"/>
              <a:ext cx="28729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6" name="object 12">
              <a:extLst>
                <a:ext uri="{FF2B5EF4-FFF2-40B4-BE49-F238E27FC236}">
                  <a16:creationId xmlns:a16="http://schemas.microsoft.com/office/drawing/2014/main" id="{065DCAA2-5301-4974-974D-FC94003C9CF1}"/>
                </a:ext>
              </a:extLst>
            </p:cNvPr>
            <p:cNvSpPr txBox="1"/>
            <p:nvPr/>
          </p:nvSpPr>
          <p:spPr>
            <a:xfrm>
              <a:off x="3467567" y="4069484"/>
              <a:ext cx="76944" cy="8774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object 13">
              <a:extLst>
                <a:ext uri="{FF2B5EF4-FFF2-40B4-BE49-F238E27FC236}">
                  <a16:creationId xmlns:a16="http://schemas.microsoft.com/office/drawing/2014/main" id="{50A699CC-331A-4FBB-97E7-C264F20D5111}"/>
                </a:ext>
              </a:extLst>
            </p:cNvPr>
            <p:cNvSpPr txBox="1"/>
            <p:nvPr/>
          </p:nvSpPr>
          <p:spPr>
            <a:xfrm>
              <a:off x="3467567" y="3836724"/>
              <a:ext cx="76944" cy="14828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8" name="object 14">
              <a:extLst>
                <a:ext uri="{FF2B5EF4-FFF2-40B4-BE49-F238E27FC236}">
                  <a16:creationId xmlns:a16="http://schemas.microsoft.com/office/drawing/2014/main" id="{B65A6C2E-6D2D-4208-831E-E4589ADA64C4}"/>
                </a:ext>
              </a:extLst>
            </p:cNvPr>
            <p:cNvSpPr txBox="1"/>
            <p:nvPr/>
          </p:nvSpPr>
          <p:spPr>
            <a:xfrm>
              <a:off x="3467567" y="3633145"/>
              <a:ext cx="76944" cy="14828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9" name="object 15">
              <a:extLst>
                <a:ext uri="{FF2B5EF4-FFF2-40B4-BE49-F238E27FC236}">
                  <a16:creationId xmlns:a16="http://schemas.microsoft.com/office/drawing/2014/main" id="{C4482818-D137-400D-8DDE-7BEBB0FB1897}"/>
                </a:ext>
              </a:extLst>
            </p:cNvPr>
            <p:cNvSpPr txBox="1"/>
            <p:nvPr/>
          </p:nvSpPr>
          <p:spPr>
            <a:xfrm>
              <a:off x="3467567" y="3432101"/>
              <a:ext cx="76944" cy="14828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60" name="object 16">
              <a:extLst>
                <a:ext uri="{FF2B5EF4-FFF2-40B4-BE49-F238E27FC236}">
                  <a16:creationId xmlns:a16="http://schemas.microsoft.com/office/drawing/2014/main" id="{A3BC065A-928B-4310-9917-AD0170085BC2}"/>
                </a:ext>
              </a:extLst>
            </p:cNvPr>
            <p:cNvSpPr txBox="1"/>
            <p:nvPr/>
          </p:nvSpPr>
          <p:spPr>
            <a:xfrm>
              <a:off x="3467567" y="3231062"/>
              <a:ext cx="76944" cy="14828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61" name="object 17">
              <a:extLst>
                <a:ext uri="{FF2B5EF4-FFF2-40B4-BE49-F238E27FC236}">
                  <a16:creationId xmlns:a16="http://schemas.microsoft.com/office/drawing/2014/main" id="{93CD4C68-4A5F-4359-AF76-6D237EF5AB30}"/>
                </a:ext>
              </a:extLst>
            </p:cNvPr>
            <p:cNvSpPr txBox="1"/>
            <p:nvPr/>
          </p:nvSpPr>
          <p:spPr>
            <a:xfrm>
              <a:off x="3467567" y="3003450"/>
              <a:ext cx="76944" cy="208818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2" name="object 18">
              <a:extLst>
                <a:ext uri="{FF2B5EF4-FFF2-40B4-BE49-F238E27FC236}">
                  <a16:creationId xmlns:a16="http://schemas.microsoft.com/office/drawing/2014/main" id="{10D9D000-D6FF-4D1A-8B11-02C4E32DB0F2}"/>
                </a:ext>
              </a:extLst>
            </p:cNvPr>
            <p:cNvSpPr txBox="1"/>
            <p:nvPr/>
          </p:nvSpPr>
          <p:spPr>
            <a:xfrm>
              <a:off x="3467567" y="2802411"/>
              <a:ext cx="76944" cy="208818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63" name="object 19">
              <a:extLst>
                <a:ext uri="{FF2B5EF4-FFF2-40B4-BE49-F238E27FC236}">
                  <a16:creationId xmlns:a16="http://schemas.microsoft.com/office/drawing/2014/main" id="{E7E94AB8-B0A0-45C0-84CB-78E119D87336}"/>
                </a:ext>
              </a:extLst>
            </p:cNvPr>
            <p:cNvSpPr/>
            <p:nvPr/>
          </p:nvSpPr>
          <p:spPr>
            <a:xfrm>
              <a:off x="3687390" y="4160362"/>
              <a:ext cx="2635729" cy="0"/>
            </a:xfrm>
            <a:custGeom>
              <a:avLst/>
              <a:gdLst/>
              <a:ahLst/>
              <a:cxnLst/>
              <a:rect l="l" t="t" r="r" b="b"/>
              <a:pathLst>
                <a:path w="5476240">
                  <a:moveTo>
                    <a:pt x="0" y="0"/>
                  </a:moveTo>
                  <a:lnTo>
                    <a:pt x="5475986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4" name="object 20">
              <a:extLst>
                <a:ext uri="{FF2B5EF4-FFF2-40B4-BE49-F238E27FC236}">
                  <a16:creationId xmlns:a16="http://schemas.microsoft.com/office/drawing/2014/main" id="{12D14984-8663-4A64-AC10-25F0DABFDD35}"/>
                </a:ext>
              </a:extLst>
            </p:cNvPr>
            <p:cNvSpPr/>
            <p:nvPr/>
          </p:nvSpPr>
          <p:spPr>
            <a:xfrm>
              <a:off x="3687390" y="4160362"/>
              <a:ext cx="0" cy="28729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5" name="object 21">
              <a:extLst>
                <a:ext uri="{FF2B5EF4-FFF2-40B4-BE49-F238E27FC236}">
                  <a16:creationId xmlns:a16="http://schemas.microsoft.com/office/drawing/2014/main" id="{0F644732-8A0C-4B95-B71D-874A6BAB8476}"/>
                </a:ext>
              </a:extLst>
            </p:cNvPr>
            <p:cNvSpPr/>
            <p:nvPr/>
          </p:nvSpPr>
          <p:spPr>
            <a:xfrm>
              <a:off x="3980242" y="4160362"/>
              <a:ext cx="0" cy="28729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6" name="object 22">
              <a:extLst>
                <a:ext uri="{FF2B5EF4-FFF2-40B4-BE49-F238E27FC236}">
                  <a16:creationId xmlns:a16="http://schemas.microsoft.com/office/drawing/2014/main" id="{E4039CFF-8FA0-4A27-AE6F-76DE57DE5339}"/>
                </a:ext>
              </a:extLst>
            </p:cNvPr>
            <p:cNvSpPr/>
            <p:nvPr/>
          </p:nvSpPr>
          <p:spPr>
            <a:xfrm>
              <a:off x="4273093" y="4160362"/>
              <a:ext cx="0" cy="28729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7" name="object 23">
              <a:extLst>
                <a:ext uri="{FF2B5EF4-FFF2-40B4-BE49-F238E27FC236}">
                  <a16:creationId xmlns:a16="http://schemas.microsoft.com/office/drawing/2014/main" id="{75D4D876-7351-42D6-A446-4138E7C54A85}"/>
                </a:ext>
              </a:extLst>
            </p:cNvPr>
            <p:cNvSpPr/>
            <p:nvPr/>
          </p:nvSpPr>
          <p:spPr>
            <a:xfrm>
              <a:off x="4565884" y="4160362"/>
              <a:ext cx="0" cy="28729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8" name="object 24">
              <a:extLst>
                <a:ext uri="{FF2B5EF4-FFF2-40B4-BE49-F238E27FC236}">
                  <a16:creationId xmlns:a16="http://schemas.microsoft.com/office/drawing/2014/main" id="{150D635C-EC2A-4CB2-A520-75FA0B0F064F}"/>
                </a:ext>
              </a:extLst>
            </p:cNvPr>
            <p:cNvSpPr/>
            <p:nvPr/>
          </p:nvSpPr>
          <p:spPr>
            <a:xfrm>
              <a:off x="4858736" y="4160362"/>
              <a:ext cx="0" cy="28729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9" name="object 25">
              <a:extLst>
                <a:ext uri="{FF2B5EF4-FFF2-40B4-BE49-F238E27FC236}">
                  <a16:creationId xmlns:a16="http://schemas.microsoft.com/office/drawing/2014/main" id="{744BDD9A-C819-4CDA-B46E-D5F78591EDD2}"/>
                </a:ext>
              </a:extLst>
            </p:cNvPr>
            <p:cNvSpPr/>
            <p:nvPr/>
          </p:nvSpPr>
          <p:spPr>
            <a:xfrm>
              <a:off x="5151588" y="4160362"/>
              <a:ext cx="0" cy="28729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70" name="object 26">
              <a:extLst>
                <a:ext uri="{FF2B5EF4-FFF2-40B4-BE49-F238E27FC236}">
                  <a16:creationId xmlns:a16="http://schemas.microsoft.com/office/drawing/2014/main" id="{D5D5B272-E190-4B41-9CA5-13607D0A7BD3}"/>
                </a:ext>
              </a:extLst>
            </p:cNvPr>
            <p:cNvSpPr/>
            <p:nvPr/>
          </p:nvSpPr>
          <p:spPr>
            <a:xfrm>
              <a:off x="5444440" y="4160362"/>
              <a:ext cx="0" cy="28729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71" name="object 27">
              <a:extLst>
                <a:ext uri="{FF2B5EF4-FFF2-40B4-BE49-F238E27FC236}">
                  <a16:creationId xmlns:a16="http://schemas.microsoft.com/office/drawing/2014/main" id="{A7127275-BC2F-4B9D-BF1E-87535FD96AD8}"/>
                </a:ext>
              </a:extLst>
            </p:cNvPr>
            <p:cNvSpPr/>
            <p:nvPr/>
          </p:nvSpPr>
          <p:spPr>
            <a:xfrm>
              <a:off x="5737292" y="4160362"/>
              <a:ext cx="0" cy="28729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72" name="object 28">
              <a:extLst>
                <a:ext uri="{FF2B5EF4-FFF2-40B4-BE49-F238E27FC236}">
                  <a16:creationId xmlns:a16="http://schemas.microsoft.com/office/drawing/2014/main" id="{4AE1F3DE-432A-47BD-BC35-179244111EDE}"/>
                </a:ext>
              </a:extLst>
            </p:cNvPr>
            <p:cNvSpPr/>
            <p:nvPr/>
          </p:nvSpPr>
          <p:spPr>
            <a:xfrm>
              <a:off x="6030144" y="4160362"/>
              <a:ext cx="0" cy="28729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73" name="object 29">
              <a:extLst>
                <a:ext uri="{FF2B5EF4-FFF2-40B4-BE49-F238E27FC236}">
                  <a16:creationId xmlns:a16="http://schemas.microsoft.com/office/drawing/2014/main" id="{847DC6CC-48B1-4FBF-AB24-48BBE9776FBF}"/>
                </a:ext>
              </a:extLst>
            </p:cNvPr>
            <p:cNvSpPr/>
            <p:nvPr/>
          </p:nvSpPr>
          <p:spPr>
            <a:xfrm>
              <a:off x="6322996" y="4160362"/>
              <a:ext cx="0" cy="28729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74" name="object 30">
              <a:extLst>
                <a:ext uri="{FF2B5EF4-FFF2-40B4-BE49-F238E27FC236}">
                  <a16:creationId xmlns:a16="http://schemas.microsoft.com/office/drawing/2014/main" id="{DDA1CBB2-78B5-485A-8F9E-2AF41C783783}"/>
                </a:ext>
              </a:extLst>
            </p:cNvPr>
            <p:cNvSpPr txBox="1"/>
            <p:nvPr/>
          </p:nvSpPr>
          <p:spPr>
            <a:xfrm>
              <a:off x="3588025" y="4209940"/>
              <a:ext cx="202816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5" name="object 31">
              <a:extLst>
                <a:ext uri="{FF2B5EF4-FFF2-40B4-BE49-F238E27FC236}">
                  <a16:creationId xmlns:a16="http://schemas.microsoft.com/office/drawing/2014/main" id="{30AE509E-D077-41B2-9588-60B90D6D06C8}"/>
                </a:ext>
              </a:extLst>
            </p:cNvPr>
            <p:cNvSpPr txBox="1"/>
            <p:nvPr/>
          </p:nvSpPr>
          <p:spPr>
            <a:xfrm>
              <a:off x="3880875" y="4209940"/>
              <a:ext cx="202816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2011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76" name="object 32">
              <a:extLst>
                <a:ext uri="{FF2B5EF4-FFF2-40B4-BE49-F238E27FC236}">
                  <a16:creationId xmlns:a16="http://schemas.microsoft.com/office/drawing/2014/main" id="{277E7E89-5897-4DA4-A19B-A9FED4171EB5}"/>
                </a:ext>
              </a:extLst>
            </p:cNvPr>
            <p:cNvSpPr txBox="1"/>
            <p:nvPr/>
          </p:nvSpPr>
          <p:spPr>
            <a:xfrm>
              <a:off x="4173729" y="4209940"/>
              <a:ext cx="202816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2012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77" name="object 33">
              <a:extLst>
                <a:ext uri="{FF2B5EF4-FFF2-40B4-BE49-F238E27FC236}">
                  <a16:creationId xmlns:a16="http://schemas.microsoft.com/office/drawing/2014/main" id="{82F387FB-50C5-4431-9EC0-E46C18FAECCC}"/>
                </a:ext>
              </a:extLst>
            </p:cNvPr>
            <p:cNvSpPr txBox="1"/>
            <p:nvPr/>
          </p:nvSpPr>
          <p:spPr>
            <a:xfrm>
              <a:off x="4466578" y="4209940"/>
              <a:ext cx="202816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2013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78" name="object 34">
              <a:extLst>
                <a:ext uri="{FF2B5EF4-FFF2-40B4-BE49-F238E27FC236}">
                  <a16:creationId xmlns:a16="http://schemas.microsoft.com/office/drawing/2014/main" id="{D782F2B0-324A-45F1-9C1D-E08C016EEE2E}"/>
                </a:ext>
              </a:extLst>
            </p:cNvPr>
            <p:cNvSpPr txBox="1"/>
            <p:nvPr/>
          </p:nvSpPr>
          <p:spPr>
            <a:xfrm>
              <a:off x="4759433" y="4209940"/>
              <a:ext cx="202816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2014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79" name="object 35">
              <a:extLst>
                <a:ext uri="{FF2B5EF4-FFF2-40B4-BE49-F238E27FC236}">
                  <a16:creationId xmlns:a16="http://schemas.microsoft.com/office/drawing/2014/main" id="{2EFC2C6D-4933-47D9-A3D6-9C8B94733C9E}"/>
                </a:ext>
              </a:extLst>
            </p:cNvPr>
            <p:cNvSpPr txBox="1"/>
            <p:nvPr/>
          </p:nvSpPr>
          <p:spPr>
            <a:xfrm>
              <a:off x="5052288" y="4209940"/>
              <a:ext cx="202816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2015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80" name="object 36">
              <a:extLst>
                <a:ext uri="{FF2B5EF4-FFF2-40B4-BE49-F238E27FC236}">
                  <a16:creationId xmlns:a16="http://schemas.microsoft.com/office/drawing/2014/main" id="{35031DF0-5606-49DA-9742-95155DE0F7EA}"/>
                </a:ext>
              </a:extLst>
            </p:cNvPr>
            <p:cNvSpPr txBox="1"/>
            <p:nvPr/>
          </p:nvSpPr>
          <p:spPr>
            <a:xfrm>
              <a:off x="5345137" y="4209940"/>
              <a:ext cx="202816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2016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81" name="object 37">
              <a:extLst>
                <a:ext uri="{FF2B5EF4-FFF2-40B4-BE49-F238E27FC236}">
                  <a16:creationId xmlns:a16="http://schemas.microsoft.com/office/drawing/2014/main" id="{DC58118E-5395-4E0F-9692-66E6D836EE53}"/>
                </a:ext>
              </a:extLst>
            </p:cNvPr>
            <p:cNvSpPr txBox="1"/>
            <p:nvPr/>
          </p:nvSpPr>
          <p:spPr>
            <a:xfrm>
              <a:off x="5637928" y="4209940"/>
              <a:ext cx="202816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2017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82" name="object 38">
              <a:extLst>
                <a:ext uri="{FF2B5EF4-FFF2-40B4-BE49-F238E27FC236}">
                  <a16:creationId xmlns:a16="http://schemas.microsoft.com/office/drawing/2014/main" id="{66E7F66A-018A-46CB-97A6-482272551E0F}"/>
                </a:ext>
              </a:extLst>
            </p:cNvPr>
            <p:cNvSpPr txBox="1"/>
            <p:nvPr/>
          </p:nvSpPr>
          <p:spPr>
            <a:xfrm>
              <a:off x="5930777" y="4209940"/>
              <a:ext cx="202816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2018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83" name="object 39">
              <a:extLst>
                <a:ext uri="{FF2B5EF4-FFF2-40B4-BE49-F238E27FC236}">
                  <a16:creationId xmlns:a16="http://schemas.microsoft.com/office/drawing/2014/main" id="{2A81EAE8-308E-4406-A4BB-9B03B885A326}"/>
                </a:ext>
              </a:extLst>
            </p:cNvPr>
            <p:cNvSpPr txBox="1"/>
            <p:nvPr/>
          </p:nvSpPr>
          <p:spPr>
            <a:xfrm>
              <a:off x="6223632" y="4209940"/>
              <a:ext cx="202816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2019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84" name="object 40">
              <a:extLst>
                <a:ext uri="{FF2B5EF4-FFF2-40B4-BE49-F238E27FC236}">
                  <a16:creationId xmlns:a16="http://schemas.microsoft.com/office/drawing/2014/main" id="{94D4626B-571A-4BF2-BF52-222C37DCD0A2}"/>
                </a:ext>
              </a:extLst>
            </p:cNvPr>
            <p:cNvSpPr/>
            <p:nvPr/>
          </p:nvSpPr>
          <p:spPr>
            <a:xfrm>
              <a:off x="3687390" y="3589390"/>
              <a:ext cx="306" cy="306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0" y="380"/>
                  </a:moveTo>
                  <a:lnTo>
                    <a:pt x="38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85" name="object 41">
              <a:extLst>
                <a:ext uri="{FF2B5EF4-FFF2-40B4-BE49-F238E27FC236}">
                  <a16:creationId xmlns:a16="http://schemas.microsoft.com/office/drawing/2014/main" id="{CC00F40E-C05A-4888-AAEF-E298A250F438}"/>
                </a:ext>
              </a:extLst>
            </p:cNvPr>
            <p:cNvSpPr/>
            <p:nvPr/>
          </p:nvSpPr>
          <p:spPr>
            <a:xfrm>
              <a:off x="3687390" y="3589635"/>
              <a:ext cx="7946" cy="7946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16128"/>
                  </a:moveTo>
                  <a:lnTo>
                    <a:pt x="1600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86" name="object 42">
              <a:extLst>
                <a:ext uri="{FF2B5EF4-FFF2-40B4-BE49-F238E27FC236}">
                  <a16:creationId xmlns:a16="http://schemas.microsoft.com/office/drawing/2014/main" id="{3A883CDE-2B3B-4CCD-BAE9-AC0D8DEC0583}"/>
                </a:ext>
              </a:extLst>
            </p:cNvPr>
            <p:cNvSpPr/>
            <p:nvPr/>
          </p:nvSpPr>
          <p:spPr>
            <a:xfrm>
              <a:off x="3687390" y="3589940"/>
              <a:ext cx="15281" cy="15281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87" name="object 43">
              <a:extLst>
                <a:ext uri="{FF2B5EF4-FFF2-40B4-BE49-F238E27FC236}">
                  <a16:creationId xmlns:a16="http://schemas.microsoft.com/office/drawing/2014/main" id="{ACB16D7E-7B0B-433D-9456-9F9B6EF27E53}"/>
                </a:ext>
              </a:extLst>
            </p:cNvPr>
            <p:cNvSpPr/>
            <p:nvPr/>
          </p:nvSpPr>
          <p:spPr>
            <a:xfrm>
              <a:off x="3687390" y="3590185"/>
              <a:ext cx="22922" cy="22922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0" y="47244"/>
                  </a:moveTo>
                  <a:lnTo>
                    <a:pt x="4724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88" name="object 44">
              <a:extLst>
                <a:ext uri="{FF2B5EF4-FFF2-40B4-BE49-F238E27FC236}">
                  <a16:creationId xmlns:a16="http://schemas.microsoft.com/office/drawing/2014/main" id="{F47D22A1-2174-4E3A-8213-C5F8EF3F11F7}"/>
                </a:ext>
              </a:extLst>
            </p:cNvPr>
            <p:cNvSpPr/>
            <p:nvPr/>
          </p:nvSpPr>
          <p:spPr>
            <a:xfrm>
              <a:off x="3687390" y="3590429"/>
              <a:ext cx="30257" cy="30563"/>
            </a:xfrm>
            <a:custGeom>
              <a:avLst/>
              <a:gdLst/>
              <a:ahLst/>
              <a:cxnLst/>
              <a:rect l="l" t="t" r="r" b="b"/>
              <a:pathLst>
                <a:path w="62865" h="63500">
                  <a:moveTo>
                    <a:pt x="0" y="62991"/>
                  </a:moveTo>
                  <a:lnTo>
                    <a:pt x="6286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89" name="object 45">
              <a:extLst>
                <a:ext uri="{FF2B5EF4-FFF2-40B4-BE49-F238E27FC236}">
                  <a16:creationId xmlns:a16="http://schemas.microsoft.com/office/drawing/2014/main" id="{263846E6-5123-49F0-800F-B6C96C97C4E1}"/>
                </a:ext>
              </a:extLst>
            </p:cNvPr>
            <p:cNvSpPr/>
            <p:nvPr/>
          </p:nvSpPr>
          <p:spPr>
            <a:xfrm>
              <a:off x="3687390" y="3590673"/>
              <a:ext cx="37898" cy="37898"/>
            </a:xfrm>
            <a:custGeom>
              <a:avLst/>
              <a:gdLst/>
              <a:ahLst/>
              <a:cxnLst/>
              <a:rect l="l" t="t" r="r" b="b"/>
              <a:pathLst>
                <a:path w="78740" h="78739">
                  <a:moveTo>
                    <a:pt x="0" y="78612"/>
                  </a:moveTo>
                  <a:lnTo>
                    <a:pt x="7848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90" name="object 46">
              <a:extLst>
                <a:ext uri="{FF2B5EF4-FFF2-40B4-BE49-F238E27FC236}">
                  <a16:creationId xmlns:a16="http://schemas.microsoft.com/office/drawing/2014/main" id="{616ABD33-8F76-4E58-88B2-F3F0A2DDB9BD}"/>
                </a:ext>
              </a:extLst>
            </p:cNvPr>
            <p:cNvSpPr/>
            <p:nvPr/>
          </p:nvSpPr>
          <p:spPr>
            <a:xfrm>
              <a:off x="3687390" y="3590979"/>
              <a:ext cx="45538" cy="45538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107"/>
                  </a:moveTo>
                  <a:lnTo>
                    <a:pt x="9410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91" name="object 47">
              <a:extLst>
                <a:ext uri="{FF2B5EF4-FFF2-40B4-BE49-F238E27FC236}">
                  <a16:creationId xmlns:a16="http://schemas.microsoft.com/office/drawing/2014/main" id="{CC4AB34C-B00A-4958-8842-7671435F35CB}"/>
                </a:ext>
              </a:extLst>
            </p:cNvPr>
            <p:cNvSpPr/>
            <p:nvPr/>
          </p:nvSpPr>
          <p:spPr>
            <a:xfrm>
              <a:off x="3687390" y="3591223"/>
              <a:ext cx="52873" cy="52873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0" y="109727"/>
                  </a:moveTo>
                  <a:lnTo>
                    <a:pt x="10972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92" name="object 48">
              <a:extLst>
                <a:ext uri="{FF2B5EF4-FFF2-40B4-BE49-F238E27FC236}">
                  <a16:creationId xmlns:a16="http://schemas.microsoft.com/office/drawing/2014/main" id="{E3C10D29-C39B-418B-A298-556CDA4AADE1}"/>
                </a:ext>
              </a:extLst>
            </p:cNvPr>
            <p:cNvSpPr/>
            <p:nvPr/>
          </p:nvSpPr>
          <p:spPr>
            <a:xfrm>
              <a:off x="3687390" y="3591468"/>
              <a:ext cx="60514" cy="60514"/>
            </a:xfrm>
            <a:custGeom>
              <a:avLst/>
              <a:gdLst/>
              <a:ahLst/>
              <a:cxnLst/>
              <a:rect l="l" t="t" r="r" b="b"/>
              <a:pathLst>
                <a:path w="125730" h="125729">
                  <a:moveTo>
                    <a:pt x="0" y="125475"/>
                  </a:moveTo>
                  <a:lnTo>
                    <a:pt x="12534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93" name="object 49">
              <a:extLst>
                <a:ext uri="{FF2B5EF4-FFF2-40B4-BE49-F238E27FC236}">
                  <a16:creationId xmlns:a16="http://schemas.microsoft.com/office/drawing/2014/main" id="{D6843A7A-1314-43DD-8615-51BB60549A48}"/>
                </a:ext>
              </a:extLst>
            </p:cNvPr>
            <p:cNvSpPr/>
            <p:nvPr/>
          </p:nvSpPr>
          <p:spPr>
            <a:xfrm>
              <a:off x="3687390" y="3591713"/>
              <a:ext cx="68155" cy="68155"/>
            </a:xfrm>
            <a:custGeom>
              <a:avLst/>
              <a:gdLst/>
              <a:ahLst/>
              <a:cxnLst/>
              <a:rect l="l" t="t" r="r" b="b"/>
              <a:pathLst>
                <a:path w="141605" h="141604">
                  <a:moveTo>
                    <a:pt x="0" y="141097"/>
                  </a:moveTo>
                  <a:lnTo>
                    <a:pt x="14109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94" name="object 50">
              <a:extLst>
                <a:ext uri="{FF2B5EF4-FFF2-40B4-BE49-F238E27FC236}">
                  <a16:creationId xmlns:a16="http://schemas.microsoft.com/office/drawing/2014/main" id="{266DBEEC-C4BB-4166-AEC7-AB572750819F}"/>
                </a:ext>
              </a:extLst>
            </p:cNvPr>
            <p:cNvSpPr/>
            <p:nvPr/>
          </p:nvSpPr>
          <p:spPr>
            <a:xfrm>
              <a:off x="3687390" y="3591957"/>
              <a:ext cx="75490" cy="75490"/>
            </a:xfrm>
            <a:custGeom>
              <a:avLst/>
              <a:gdLst/>
              <a:ahLst/>
              <a:cxnLst/>
              <a:rect l="l" t="t" r="r" b="b"/>
              <a:pathLst>
                <a:path w="156844" h="156845">
                  <a:moveTo>
                    <a:pt x="0" y="156717"/>
                  </a:moveTo>
                  <a:lnTo>
                    <a:pt x="15671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95" name="object 51">
              <a:extLst>
                <a:ext uri="{FF2B5EF4-FFF2-40B4-BE49-F238E27FC236}">
                  <a16:creationId xmlns:a16="http://schemas.microsoft.com/office/drawing/2014/main" id="{2C25B079-D573-42FC-B441-89C821FDFE14}"/>
                </a:ext>
              </a:extLst>
            </p:cNvPr>
            <p:cNvSpPr/>
            <p:nvPr/>
          </p:nvSpPr>
          <p:spPr>
            <a:xfrm>
              <a:off x="3687390" y="3592263"/>
              <a:ext cx="83131" cy="83131"/>
            </a:xfrm>
            <a:custGeom>
              <a:avLst/>
              <a:gdLst/>
              <a:ahLst/>
              <a:cxnLst/>
              <a:rect l="l" t="t" r="r" b="b"/>
              <a:pathLst>
                <a:path w="172719" h="172720">
                  <a:moveTo>
                    <a:pt x="0" y="172338"/>
                  </a:moveTo>
                  <a:lnTo>
                    <a:pt x="17233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96" name="object 52">
              <a:extLst>
                <a:ext uri="{FF2B5EF4-FFF2-40B4-BE49-F238E27FC236}">
                  <a16:creationId xmlns:a16="http://schemas.microsoft.com/office/drawing/2014/main" id="{3239844D-E4F5-4CBC-9EF6-863B60545F8B}"/>
                </a:ext>
              </a:extLst>
            </p:cNvPr>
            <p:cNvSpPr/>
            <p:nvPr/>
          </p:nvSpPr>
          <p:spPr>
            <a:xfrm>
              <a:off x="3687390" y="3592507"/>
              <a:ext cx="90466" cy="90466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0" y="187960"/>
                  </a:moveTo>
                  <a:lnTo>
                    <a:pt x="1879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97" name="object 53">
              <a:extLst>
                <a:ext uri="{FF2B5EF4-FFF2-40B4-BE49-F238E27FC236}">
                  <a16:creationId xmlns:a16="http://schemas.microsoft.com/office/drawing/2014/main" id="{7BE68417-2377-4F5B-B057-619468699803}"/>
                </a:ext>
              </a:extLst>
            </p:cNvPr>
            <p:cNvSpPr/>
            <p:nvPr/>
          </p:nvSpPr>
          <p:spPr>
            <a:xfrm>
              <a:off x="3687390" y="3592752"/>
              <a:ext cx="98106" cy="98106"/>
            </a:xfrm>
            <a:custGeom>
              <a:avLst/>
              <a:gdLst/>
              <a:ahLst/>
              <a:cxnLst/>
              <a:rect l="l" t="t" r="r" b="b"/>
              <a:pathLst>
                <a:path w="203834" h="203835">
                  <a:moveTo>
                    <a:pt x="0" y="203581"/>
                  </a:moveTo>
                  <a:lnTo>
                    <a:pt x="20358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98" name="object 54">
              <a:extLst>
                <a:ext uri="{FF2B5EF4-FFF2-40B4-BE49-F238E27FC236}">
                  <a16:creationId xmlns:a16="http://schemas.microsoft.com/office/drawing/2014/main" id="{1155654B-C86A-4EFF-8626-C29BB74952B5}"/>
                </a:ext>
              </a:extLst>
            </p:cNvPr>
            <p:cNvSpPr/>
            <p:nvPr/>
          </p:nvSpPr>
          <p:spPr>
            <a:xfrm>
              <a:off x="3687390" y="3592997"/>
              <a:ext cx="105747" cy="105747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0" y="219201"/>
                  </a:moveTo>
                  <a:lnTo>
                    <a:pt x="21920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99" name="object 55">
              <a:extLst>
                <a:ext uri="{FF2B5EF4-FFF2-40B4-BE49-F238E27FC236}">
                  <a16:creationId xmlns:a16="http://schemas.microsoft.com/office/drawing/2014/main" id="{AFA9F73D-6D16-461F-874E-EE8885D4C61D}"/>
                </a:ext>
              </a:extLst>
            </p:cNvPr>
            <p:cNvSpPr/>
            <p:nvPr/>
          </p:nvSpPr>
          <p:spPr>
            <a:xfrm>
              <a:off x="3687390" y="3593302"/>
              <a:ext cx="113082" cy="113082"/>
            </a:xfrm>
            <a:custGeom>
              <a:avLst/>
              <a:gdLst/>
              <a:ahLst/>
              <a:cxnLst/>
              <a:rect l="l" t="t" r="r" b="b"/>
              <a:pathLst>
                <a:path w="234950" h="234950">
                  <a:moveTo>
                    <a:pt x="0" y="234823"/>
                  </a:moveTo>
                  <a:lnTo>
                    <a:pt x="23482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00" name="object 56">
              <a:extLst>
                <a:ext uri="{FF2B5EF4-FFF2-40B4-BE49-F238E27FC236}">
                  <a16:creationId xmlns:a16="http://schemas.microsoft.com/office/drawing/2014/main" id="{315C08A9-FF48-448C-98F3-4D7C380D0EC0}"/>
                </a:ext>
              </a:extLst>
            </p:cNvPr>
            <p:cNvSpPr/>
            <p:nvPr/>
          </p:nvSpPr>
          <p:spPr>
            <a:xfrm>
              <a:off x="3687390" y="3593546"/>
              <a:ext cx="120723" cy="120723"/>
            </a:xfrm>
            <a:custGeom>
              <a:avLst/>
              <a:gdLst/>
              <a:ahLst/>
              <a:cxnLst/>
              <a:rect l="l" t="t" r="r" b="b"/>
              <a:pathLst>
                <a:path w="250825" h="250825">
                  <a:moveTo>
                    <a:pt x="0" y="250444"/>
                  </a:moveTo>
                  <a:lnTo>
                    <a:pt x="25044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01" name="object 57">
              <a:extLst>
                <a:ext uri="{FF2B5EF4-FFF2-40B4-BE49-F238E27FC236}">
                  <a16:creationId xmlns:a16="http://schemas.microsoft.com/office/drawing/2014/main" id="{644A6EA3-3004-4032-BEC9-2EEFF70DFAB2}"/>
                </a:ext>
              </a:extLst>
            </p:cNvPr>
            <p:cNvSpPr/>
            <p:nvPr/>
          </p:nvSpPr>
          <p:spPr>
            <a:xfrm>
              <a:off x="3687390" y="3593791"/>
              <a:ext cx="128058" cy="128058"/>
            </a:xfrm>
            <a:custGeom>
              <a:avLst/>
              <a:gdLst/>
              <a:ahLst/>
              <a:cxnLst/>
              <a:rect l="l" t="t" r="r" b="b"/>
              <a:pathLst>
                <a:path w="266065" h="266064">
                  <a:moveTo>
                    <a:pt x="0" y="266064"/>
                  </a:moveTo>
                  <a:lnTo>
                    <a:pt x="26606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02" name="object 58">
              <a:extLst>
                <a:ext uri="{FF2B5EF4-FFF2-40B4-BE49-F238E27FC236}">
                  <a16:creationId xmlns:a16="http://schemas.microsoft.com/office/drawing/2014/main" id="{B53E0BFB-AA20-41AD-976D-DEA445B6B7E9}"/>
                </a:ext>
              </a:extLst>
            </p:cNvPr>
            <p:cNvSpPr/>
            <p:nvPr/>
          </p:nvSpPr>
          <p:spPr>
            <a:xfrm>
              <a:off x="3687390" y="3594035"/>
              <a:ext cx="135698" cy="135698"/>
            </a:xfrm>
            <a:custGeom>
              <a:avLst/>
              <a:gdLst/>
              <a:ahLst/>
              <a:cxnLst/>
              <a:rect l="l" t="t" r="r" b="b"/>
              <a:pathLst>
                <a:path w="281940" h="281939">
                  <a:moveTo>
                    <a:pt x="0" y="281686"/>
                  </a:moveTo>
                  <a:lnTo>
                    <a:pt x="28168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03" name="object 59">
              <a:extLst>
                <a:ext uri="{FF2B5EF4-FFF2-40B4-BE49-F238E27FC236}">
                  <a16:creationId xmlns:a16="http://schemas.microsoft.com/office/drawing/2014/main" id="{CB7CD2E3-95B6-4571-8F50-4EEC2E836537}"/>
                </a:ext>
              </a:extLst>
            </p:cNvPr>
            <p:cNvSpPr/>
            <p:nvPr/>
          </p:nvSpPr>
          <p:spPr>
            <a:xfrm>
              <a:off x="3687390" y="3594280"/>
              <a:ext cx="143339" cy="143339"/>
            </a:xfrm>
            <a:custGeom>
              <a:avLst/>
              <a:gdLst/>
              <a:ahLst/>
              <a:cxnLst/>
              <a:rect l="l" t="t" r="r" b="b"/>
              <a:pathLst>
                <a:path w="297815" h="297814">
                  <a:moveTo>
                    <a:pt x="0" y="297434"/>
                  </a:moveTo>
                  <a:lnTo>
                    <a:pt x="29730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04" name="object 60">
              <a:extLst>
                <a:ext uri="{FF2B5EF4-FFF2-40B4-BE49-F238E27FC236}">
                  <a16:creationId xmlns:a16="http://schemas.microsoft.com/office/drawing/2014/main" id="{EAEDD9C4-240E-451F-A0C2-4E0E50E4810C}"/>
                </a:ext>
              </a:extLst>
            </p:cNvPr>
            <p:cNvSpPr/>
            <p:nvPr/>
          </p:nvSpPr>
          <p:spPr>
            <a:xfrm>
              <a:off x="3687390" y="3594586"/>
              <a:ext cx="150674" cy="150674"/>
            </a:xfrm>
            <a:custGeom>
              <a:avLst/>
              <a:gdLst/>
              <a:ahLst/>
              <a:cxnLst/>
              <a:rect l="l" t="t" r="r" b="b"/>
              <a:pathLst>
                <a:path w="313055" h="313054">
                  <a:moveTo>
                    <a:pt x="0" y="312927"/>
                  </a:moveTo>
                  <a:lnTo>
                    <a:pt x="31292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05" name="object 61">
              <a:extLst>
                <a:ext uri="{FF2B5EF4-FFF2-40B4-BE49-F238E27FC236}">
                  <a16:creationId xmlns:a16="http://schemas.microsoft.com/office/drawing/2014/main" id="{015D7CBD-7283-476B-9DEA-0A20202F4DB8}"/>
                </a:ext>
              </a:extLst>
            </p:cNvPr>
            <p:cNvSpPr/>
            <p:nvPr/>
          </p:nvSpPr>
          <p:spPr>
            <a:xfrm>
              <a:off x="3687390" y="3594830"/>
              <a:ext cx="158315" cy="158315"/>
            </a:xfrm>
            <a:custGeom>
              <a:avLst/>
              <a:gdLst/>
              <a:ahLst/>
              <a:cxnLst/>
              <a:rect l="l" t="t" r="r" b="b"/>
              <a:pathLst>
                <a:path w="328930" h="328929">
                  <a:moveTo>
                    <a:pt x="0" y="328549"/>
                  </a:moveTo>
                  <a:lnTo>
                    <a:pt x="32854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06" name="object 62">
              <a:extLst>
                <a:ext uri="{FF2B5EF4-FFF2-40B4-BE49-F238E27FC236}">
                  <a16:creationId xmlns:a16="http://schemas.microsoft.com/office/drawing/2014/main" id="{7943EFCB-E96D-4573-9587-E357FD9FCC3B}"/>
                </a:ext>
              </a:extLst>
            </p:cNvPr>
            <p:cNvSpPr/>
            <p:nvPr/>
          </p:nvSpPr>
          <p:spPr>
            <a:xfrm>
              <a:off x="3687390" y="3595074"/>
              <a:ext cx="165650" cy="165955"/>
            </a:xfrm>
            <a:custGeom>
              <a:avLst/>
              <a:gdLst/>
              <a:ahLst/>
              <a:cxnLst/>
              <a:rect l="l" t="t" r="r" b="b"/>
              <a:pathLst>
                <a:path w="344169" h="344804">
                  <a:moveTo>
                    <a:pt x="0" y="344297"/>
                  </a:moveTo>
                  <a:lnTo>
                    <a:pt x="34417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07" name="object 63">
              <a:extLst>
                <a:ext uri="{FF2B5EF4-FFF2-40B4-BE49-F238E27FC236}">
                  <a16:creationId xmlns:a16="http://schemas.microsoft.com/office/drawing/2014/main" id="{41136249-970B-4CCB-A7A0-3DB2A0594FEA}"/>
                </a:ext>
              </a:extLst>
            </p:cNvPr>
            <p:cNvSpPr/>
            <p:nvPr/>
          </p:nvSpPr>
          <p:spPr>
            <a:xfrm>
              <a:off x="3687390" y="3595319"/>
              <a:ext cx="173291" cy="173291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0" y="359917"/>
                  </a:moveTo>
                  <a:lnTo>
                    <a:pt x="35979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08" name="object 64">
              <a:extLst>
                <a:ext uri="{FF2B5EF4-FFF2-40B4-BE49-F238E27FC236}">
                  <a16:creationId xmlns:a16="http://schemas.microsoft.com/office/drawing/2014/main" id="{10712916-E05E-435B-870D-B035620BDB31}"/>
                </a:ext>
              </a:extLst>
            </p:cNvPr>
            <p:cNvSpPr/>
            <p:nvPr/>
          </p:nvSpPr>
          <p:spPr>
            <a:xfrm>
              <a:off x="3687390" y="3595624"/>
              <a:ext cx="180931" cy="180931"/>
            </a:xfrm>
            <a:custGeom>
              <a:avLst/>
              <a:gdLst/>
              <a:ahLst/>
              <a:cxnLst/>
              <a:rect l="l" t="t" r="r" b="b"/>
              <a:pathLst>
                <a:path w="375919" h="375920">
                  <a:moveTo>
                    <a:pt x="0" y="375412"/>
                  </a:moveTo>
                  <a:lnTo>
                    <a:pt x="37541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09" name="object 65">
              <a:extLst>
                <a:ext uri="{FF2B5EF4-FFF2-40B4-BE49-F238E27FC236}">
                  <a16:creationId xmlns:a16="http://schemas.microsoft.com/office/drawing/2014/main" id="{07E7A007-6916-4A59-9723-CBD010B931A3}"/>
                </a:ext>
              </a:extLst>
            </p:cNvPr>
            <p:cNvSpPr/>
            <p:nvPr/>
          </p:nvSpPr>
          <p:spPr>
            <a:xfrm>
              <a:off x="3687390" y="3595869"/>
              <a:ext cx="188266" cy="188266"/>
            </a:xfrm>
            <a:custGeom>
              <a:avLst/>
              <a:gdLst/>
              <a:ahLst/>
              <a:cxnLst/>
              <a:rect l="l" t="t" r="r" b="b"/>
              <a:pathLst>
                <a:path w="391159" h="391160">
                  <a:moveTo>
                    <a:pt x="0" y="391033"/>
                  </a:moveTo>
                  <a:lnTo>
                    <a:pt x="39103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10" name="object 66">
              <a:extLst>
                <a:ext uri="{FF2B5EF4-FFF2-40B4-BE49-F238E27FC236}">
                  <a16:creationId xmlns:a16="http://schemas.microsoft.com/office/drawing/2014/main" id="{3E6890F3-9417-46C0-82E9-0F0BAB47EE38}"/>
                </a:ext>
              </a:extLst>
            </p:cNvPr>
            <p:cNvSpPr/>
            <p:nvPr/>
          </p:nvSpPr>
          <p:spPr>
            <a:xfrm>
              <a:off x="3688795" y="3596114"/>
              <a:ext cx="194379" cy="194379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73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11" name="object 67">
              <a:extLst>
                <a:ext uri="{FF2B5EF4-FFF2-40B4-BE49-F238E27FC236}">
                  <a16:creationId xmlns:a16="http://schemas.microsoft.com/office/drawing/2014/main" id="{C6706776-D61F-4A96-A0A4-931C4BF9095B}"/>
                </a:ext>
              </a:extLst>
            </p:cNvPr>
            <p:cNvSpPr/>
            <p:nvPr/>
          </p:nvSpPr>
          <p:spPr>
            <a:xfrm>
              <a:off x="3696314" y="3596358"/>
              <a:ext cx="194379" cy="194379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73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12" name="object 68">
              <a:extLst>
                <a:ext uri="{FF2B5EF4-FFF2-40B4-BE49-F238E27FC236}">
                  <a16:creationId xmlns:a16="http://schemas.microsoft.com/office/drawing/2014/main" id="{B14AECD4-A8FF-4D56-B8A5-048315F0BE61}"/>
                </a:ext>
              </a:extLst>
            </p:cNvPr>
            <p:cNvSpPr/>
            <p:nvPr/>
          </p:nvSpPr>
          <p:spPr>
            <a:xfrm>
              <a:off x="3703832" y="3596602"/>
              <a:ext cx="194379" cy="194379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13" name="object 69">
              <a:extLst>
                <a:ext uri="{FF2B5EF4-FFF2-40B4-BE49-F238E27FC236}">
                  <a16:creationId xmlns:a16="http://schemas.microsoft.com/office/drawing/2014/main" id="{5B0D5C73-E6D9-43A3-9E96-F231E3B6731C}"/>
                </a:ext>
              </a:extLst>
            </p:cNvPr>
            <p:cNvSpPr/>
            <p:nvPr/>
          </p:nvSpPr>
          <p:spPr>
            <a:xfrm>
              <a:off x="3711351" y="3596908"/>
              <a:ext cx="194379" cy="194379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733"/>
                  </a:moveTo>
                  <a:lnTo>
                    <a:pt x="4038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14" name="object 70">
              <a:extLst>
                <a:ext uri="{FF2B5EF4-FFF2-40B4-BE49-F238E27FC236}">
                  <a16:creationId xmlns:a16="http://schemas.microsoft.com/office/drawing/2014/main" id="{8976DF33-0AE1-480D-9DF9-0FEE5BDC2843}"/>
                </a:ext>
              </a:extLst>
            </p:cNvPr>
            <p:cNvSpPr/>
            <p:nvPr/>
          </p:nvSpPr>
          <p:spPr>
            <a:xfrm>
              <a:off x="3718869" y="3597153"/>
              <a:ext cx="194379" cy="194379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15" name="object 71">
              <a:extLst>
                <a:ext uri="{FF2B5EF4-FFF2-40B4-BE49-F238E27FC236}">
                  <a16:creationId xmlns:a16="http://schemas.microsoft.com/office/drawing/2014/main" id="{4E1791AD-8F45-49F6-9364-E2BB2C4721BE}"/>
                </a:ext>
              </a:extLst>
            </p:cNvPr>
            <p:cNvSpPr/>
            <p:nvPr/>
          </p:nvSpPr>
          <p:spPr>
            <a:xfrm>
              <a:off x="3726388" y="3597398"/>
              <a:ext cx="194379" cy="194379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16" name="object 72">
              <a:extLst>
                <a:ext uri="{FF2B5EF4-FFF2-40B4-BE49-F238E27FC236}">
                  <a16:creationId xmlns:a16="http://schemas.microsoft.com/office/drawing/2014/main" id="{FEBFA649-D3F1-4DC6-AB87-F6E309735E39}"/>
                </a:ext>
              </a:extLst>
            </p:cNvPr>
            <p:cNvSpPr/>
            <p:nvPr/>
          </p:nvSpPr>
          <p:spPr>
            <a:xfrm>
              <a:off x="3733906" y="3597642"/>
              <a:ext cx="194379" cy="194379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17" name="object 73">
              <a:extLst>
                <a:ext uri="{FF2B5EF4-FFF2-40B4-BE49-F238E27FC236}">
                  <a16:creationId xmlns:a16="http://schemas.microsoft.com/office/drawing/2014/main" id="{15291ADA-6BCD-41B3-9852-6D641B5827C8}"/>
                </a:ext>
              </a:extLst>
            </p:cNvPr>
            <p:cNvSpPr/>
            <p:nvPr/>
          </p:nvSpPr>
          <p:spPr>
            <a:xfrm>
              <a:off x="3741424" y="3597948"/>
              <a:ext cx="194379" cy="194379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733"/>
                  </a:moveTo>
                  <a:lnTo>
                    <a:pt x="4038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18" name="object 74">
              <a:extLst>
                <a:ext uri="{FF2B5EF4-FFF2-40B4-BE49-F238E27FC236}">
                  <a16:creationId xmlns:a16="http://schemas.microsoft.com/office/drawing/2014/main" id="{6FEB34F2-6F04-49F5-8CDD-9F7883F61336}"/>
                </a:ext>
              </a:extLst>
            </p:cNvPr>
            <p:cNvSpPr/>
            <p:nvPr/>
          </p:nvSpPr>
          <p:spPr>
            <a:xfrm>
              <a:off x="3748943" y="3598192"/>
              <a:ext cx="194379" cy="194379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19" name="object 75">
              <a:extLst>
                <a:ext uri="{FF2B5EF4-FFF2-40B4-BE49-F238E27FC236}">
                  <a16:creationId xmlns:a16="http://schemas.microsoft.com/office/drawing/2014/main" id="{3EFBF871-45D4-4B36-90B4-D6838F843405}"/>
                </a:ext>
              </a:extLst>
            </p:cNvPr>
            <p:cNvSpPr/>
            <p:nvPr/>
          </p:nvSpPr>
          <p:spPr>
            <a:xfrm>
              <a:off x="3756461" y="3598436"/>
              <a:ext cx="194379" cy="194379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20" name="object 76">
              <a:extLst>
                <a:ext uri="{FF2B5EF4-FFF2-40B4-BE49-F238E27FC236}">
                  <a16:creationId xmlns:a16="http://schemas.microsoft.com/office/drawing/2014/main" id="{5EA6278B-89B2-4867-8147-23918D5B0392}"/>
                </a:ext>
              </a:extLst>
            </p:cNvPr>
            <p:cNvSpPr/>
            <p:nvPr/>
          </p:nvSpPr>
          <p:spPr>
            <a:xfrm>
              <a:off x="3763980" y="3598681"/>
              <a:ext cx="194379" cy="194379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21" name="object 77">
              <a:extLst>
                <a:ext uri="{FF2B5EF4-FFF2-40B4-BE49-F238E27FC236}">
                  <a16:creationId xmlns:a16="http://schemas.microsoft.com/office/drawing/2014/main" id="{CF588C69-DF59-4B26-8FEA-7EA2C418D7B8}"/>
                </a:ext>
              </a:extLst>
            </p:cNvPr>
            <p:cNvSpPr/>
            <p:nvPr/>
          </p:nvSpPr>
          <p:spPr>
            <a:xfrm>
              <a:off x="3771498" y="3598926"/>
              <a:ext cx="194379" cy="194379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22" name="object 78">
              <a:extLst>
                <a:ext uri="{FF2B5EF4-FFF2-40B4-BE49-F238E27FC236}">
                  <a16:creationId xmlns:a16="http://schemas.microsoft.com/office/drawing/2014/main" id="{05E8D15C-71D4-4077-B5CB-790F852EC23A}"/>
                </a:ext>
              </a:extLst>
            </p:cNvPr>
            <p:cNvSpPr/>
            <p:nvPr/>
          </p:nvSpPr>
          <p:spPr>
            <a:xfrm>
              <a:off x="3779017" y="3599231"/>
              <a:ext cx="194379" cy="194379"/>
            </a:xfrm>
            <a:custGeom>
              <a:avLst/>
              <a:gdLst/>
              <a:ahLst/>
              <a:cxnLst/>
              <a:rect l="l" t="t" r="r" b="b"/>
              <a:pathLst>
                <a:path w="403860" h="403860">
                  <a:moveTo>
                    <a:pt x="0" y="403733"/>
                  </a:moveTo>
                  <a:lnTo>
                    <a:pt x="4038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23" name="object 79">
              <a:extLst>
                <a:ext uri="{FF2B5EF4-FFF2-40B4-BE49-F238E27FC236}">
                  <a16:creationId xmlns:a16="http://schemas.microsoft.com/office/drawing/2014/main" id="{52DFD70A-3F5E-488A-A10D-601E437CAD50}"/>
                </a:ext>
              </a:extLst>
            </p:cNvPr>
            <p:cNvSpPr/>
            <p:nvPr/>
          </p:nvSpPr>
          <p:spPr>
            <a:xfrm>
              <a:off x="3786535" y="3599292"/>
              <a:ext cx="194685" cy="194684"/>
            </a:xfrm>
            <a:custGeom>
              <a:avLst/>
              <a:gdLst/>
              <a:ahLst/>
              <a:cxnLst/>
              <a:rect l="l" t="t" r="r" b="b"/>
              <a:pathLst>
                <a:path w="404494" h="404495">
                  <a:moveTo>
                    <a:pt x="0" y="404240"/>
                  </a:moveTo>
                  <a:lnTo>
                    <a:pt x="40424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24" name="object 80">
              <a:extLst>
                <a:ext uri="{FF2B5EF4-FFF2-40B4-BE49-F238E27FC236}">
                  <a16:creationId xmlns:a16="http://schemas.microsoft.com/office/drawing/2014/main" id="{29437323-AA7A-45DE-ABDF-A65874E58298}"/>
                </a:ext>
              </a:extLst>
            </p:cNvPr>
            <p:cNvSpPr/>
            <p:nvPr/>
          </p:nvSpPr>
          <p:spPr>
            <a:xfrm>
              <a:off x="3794054" y="3597703"/>
              <a:ext cx="196518" cy="196518"/>
            </a:xfrm>
            <a:custGeom>
              <a:avLst/>
              <a:gdLst/>
              <a:ahLst/>
              <a:cxnLst/>
              <a:rect l="l" t="t" r="r" b="b"/>
              <a:pathLst>
                <a:path w="408305" h="408304">
                  <a:moveTo>
                    <a:pt x="0" y="408050"/>
                  </a:moveTo>
                  <a:lnTo>
                    <a:pt x="40817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25" name="object 81">
              <a:extLst>
                <a:ext uri="{FF2B5EF4-FFF2-40B4-BE49-F238E27FC236}">
                  <a16:creationId xmlns:a16="http://schemas.microsoft.com/office/drawing/2014/main" id="{817AA774-9B34-4A3C-864A-0B4E3E286A10}"/>
                </a:ext>
              </a:extLst>
            </p:cNvPr>
            <p:cNvSpPr/>
            <p:nvPr/>
          </p:nvSpPr>
          <p:spPr>
            <a:xfrm>
              <a:off x="3801633" y="3596053"/>
              <a:ext cx="198352" cy="198352"/>
            </a:xfrm>
            <a:custGeom>
              <a:avLst/>
              <a:gdLst/>
              <a:ahLst/>
              <a:cxnLst/>
              <a:rect l="l" t="t" r="r" b="b"/>
              <a:pathLst>
                <a:path w="412114" h="412114">
                  <a:moveTo>
                    <a:pt x="0" y="411988"/>
                  </a:moveTo>
                  <a:lnTo>
                    <a:pt x="41186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26" name="object 82">
              <a:extLst>
                <a:ext uri="{FF2B5EF4-FFF2-40B4-BE49-F238E27FC236}">
                  <a16:creationId xmlns:a16="http://schemas.microsoft.com/office/drawing/2014/main" id="{0C44CBAF-ED1C-485C-A8CD-2904BC0359C6}"/>
                </a:ext>
              </a:extLst>
            </p:cNvPr>
            <p:cNvSpPr/>
            <p:nvPr/>
          </p:nvSpPr>
          <p:spPr>
            <a:xfrm>
              <a:off x="3809152" y="3594463"/>
              <a:ext cx="200186" cy="200186"/>
            </a:xfrm>
            <a:custGeom>
              <a:avLst/>
              <a:gdLst/>
              <a:ahLst/>
              <a:cxnLst/>
              <a:rect l="l" t="t" r="r" b="b"/>
              <a:pathLst>
                <a:path w="415925" h="415925">
                  <a:moveTo>
                    <a:pt x="0" y="415798"/>
                  </a:moveTo>
                  <a:lnTo>
                    <a:pt x="41579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27" name="object 83">
              <a:extLst>
                <a:ext uri="{FF2B5EF4-FFF2-40B4-BE49-F238E27FC236}">
                  <a16:creationId xmlns:a16="http://schemas.microsoft.com/office/drawing/2014/main" id="{0AE77949-5364-4BF2-8DCF-C3ECA4B476B3}"/>
                </a:ext>
              </a:extLst>
            </p:cNvPr>
            <p:cNvSpPr/>
            <p:nvPr/>
          </p:nvSpPr>
          <p:spPr>
            <a:xfrm>
              <a:off x="3816670" y="3592874"/>
              <a:ext cx="202019" cy="202019"/>
            </a:xfrm>
            <a:custGeom>
              <a:avLst/>
              <a:gdLst/>
              <a:ahLst/>
              <a:cxnLst/>
              <a:rect l="l" t="t" r="r" b="b"/>
              <a:pathLst>
                <a:path w="419735" h="419735">
                  <a:moveTo>
                    <a:pt x="0" y="419735"/>
                  </a:moveTo>
                  <a:lnTo>
                    <a:pt x="41973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28" name="object 84">
              <a:extLst>
                <a:ext uri="{FF2B5EF4-FFF2-40B4-BE49-F238E27FC236}">
                  <a16:creationId xmlns:a16="http://schemas.microsoft.com/office/drawing/2014/main" id="{C5C86D95-647E-4E05-90EE-FB3799164B8F}"/>
                </a:ext>
              </a:extLst>
            </p:cNvPr>
            <p:cNvSpPr/>
            <p:nvPr/>
          </p:nvSpPr>
          <p:spPr>
            <a:xfrm>
              <a:off x="3824188" y="3591223"/>
              <a:ext cx="203853" cy="204159"/>
            </a:xfrm>
            <a:custGeom>
              <a:avLst/>
              <a:gdLst/>
              <a:ahLst/>
              <a:cxnLst/>
              <a:rect l="l" t="t" r="r" b="b"/>
              <a:pathLst>
                <a:path w="423544" h="424179">
                  <a:moveTo>
                    <a:pt x="0" y="423672"/>
                  </a:moveTo>
                  <a:lnTo>
                    <a:pt x="42354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29" name="object 85">
              <a:extLst>
                <a:ext uri="{FF2B5EF4-FFF2-40B4-BE49-F238E27FC236}">
                  <a16:creationId xmlns:a16="http://schemas.microsoft.com/office/drawing/2014/main" id="{CBE17D3F-D081-433C-82A7-EDE3BAC44955}"/>
                </a:ext>
              </a:extLst>
            </p:cNvPr>
            <p:cNvSpPr/>
            <p:nvPr/>
          </p:nvSpPr>
          <p:spPr>
            <a:xfrm>
              <a:off x="3831707" y="3589635"/>
              <a:ext cx="205993" cy="205993"/>
            </a:xfrm>
            <a:custGeom>
              <a:avLst/>
              <a:gdLst/>
              <a:ahLst/>
              <a:cxnLst/>
              <a:rect l="l" t="t" r="r" b="b"/>
              <a:pathLst>
                <a:path w="427989" h="427989">
                  <a:moveTo>
                    <a:pt x="0" y="427482"/>
                  </a:moveTo>
                  <a:lnTo>
                    <a:pt x="42748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30" name="object 86">
              <a:extLst>
                <a:ext uri="{FF2B5EF4-FFF2-40B4-BE49-F238E27FC236}">
                  <a16:creationId xmlns:a16="http://schemas.microsoft.com/office/drawing/2014/main" id="{1F594046-0B8C-4DAC-82F3-4764ED129853}"/>
                </a:ext>
              </a:extLst>
            </p:cNvPr>
            <p:cNvSpPr/>
            <p:nvPr/>
          </p:nvSpPr>
          <p:spPr>
            <a:xfrm>
              <a:off x="3839225" y="3587984"/>
              <a:ext cx="207826" cy="207826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431418"/>
                  </a:moveTo>
                  <a:lnTo>
                    <a:pt x="43141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31" name="object 87">
              <a:extLst>
                <a:ext uri="{FF2B5EF4-FFF2-40B4-BE49-F238E27FC236}">
                  <a16:creationId xmlns:a16="http://schemas.microsoft.com/office/drawing/2014/main" id="{6BF26642-8D8E-4376-AD1D-25644E28910D}"/>
                </a:ext>
              </a:extLst>
            </p:cNvPr>
            <p:cNvSpPr/>
            <p:nvPr/>
          </p:nvSpPr>
          <p:spPr>
            <a:xfrm>
              <a:off x="3846744" y="3586394"/>
              <a:ext cx="209660" cy="209660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435228"/>
                  </a:moveTo>
                  <a:lnTo>
                    <a:pt x="43522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32" name="object 88">
              <a:extLst>
                <a:ext uri="{FF2B5EF4-FFF2-40B4-BE49-F238E27FC236}">
                  <a16:creationId xmlns:a16="http://schemas.microsoft.com/office/drawing/2014/main" id="{A1BA482D-E068-40C3-BB21-64BA5E41EF03}"/>
                </a:ext>
              </a:extLst>
            </p:cNvPr>
            <p:cNvSpPr/>
            <p:nvPr/>
          </p:nvSpPr>
          <p:spPr>
            <a:xfrm>
              <a:off x="3854262" y="3584806"/>
              <a:ext cx="211494" cy="211494"/>
            </a:xfrm>
            <a:custGeom>
              <a:avLst/>
              <a:gdLst/>
              <a:ahLst/>
              <a:cxnLst/>
              <a:rect l="l" t="t" r="r" b="b"/>
              <a:pathLst>
                <a:path w="439419" h="439420">
                  <a:moveTo>
                    <a:pt x="0" y="439165"/>
                  </a:moveTo>
                  <a:lnTo>
                    <a:pt x="43916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33" name="object 89">
              <a:extLst>
                <a:ext uri="{FF2B5EF4-FFF2-40B4-BE49-F238E27FC236}">
                  <a16:creationId xmlns:a16="http://schemas.microsoft.com/office/drawing/2014/main" id="{FFD59CEC-2D99-41DF-88ED-E18983AB0A2D}"/>
                </a:ext>
              </a:extLst>
            </p:cNvPr>
            <p:cNvSpPr/>
            <p:nvPr/>
          </p:nvSpPr>
          <p:spPr>
            <a:xfrm>
              <a:off x="3861781" y="3583155"/>
              <a:ext cx="213328" cy="213328"/>
            </a:xfrm>
            <a:custGeom>
              <a:avLst/>
              <a:gdLst/>
              <a:ahLst/>
              <a:cxnLst/>
              <a:rect l="l" t="t" r="r" b="b"/>
              <a:pathLst>
                <a:path w="443230" h="443229">
                  <a:moveTo>
                    <a:pt x="0" y="443102"/>
                  </a:moveTo>
                  <a:lnTo>
                    <a:pt x="44310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34" name="object 90">
              <a:extLst>
                <a:ext uri="{FF2B5EF4-FFF2-40B4-BE49-F238E27FC236}">
                  <a16:creationId xmlns:a16="http://schemas.microsoft.com/office/drawing/2014/main" id="{5B0A18D3-1DE6-47E4-8EBC-241F596F72D9}"/>
                </a:ext>
              </a:extLst>
            </p:cNvPr>
            <p:cNvSpPr/>
            <p:nvPr/>
          </p:nvSpPr>
          <p:spPr>
            <a:xfrm>
              <a:off x="3869299" y="3581566"/>
              <a:ext cx="215162" cy="215161"/>
            </a:xfrm>
            <a:custGeom>
              <a:avLst/>
              <a:gdLst/>
              <a:ahLst/>
              <a:cxnLst/>
              <a:rect l="l" t="t" r="r" b="b"/>
              <a:pathLst>
                <a:path w="447039" h="447039">
                  <a:moveTo>
                    <a:pt x="0" y="446913"/>
                  </a:moveTo>
                  <a:lnTo>
                    <a:pt x="44691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35" name="object 91">
              <a:extLst>
                <a:ext uri="{FF2B5EF4-FFF2-40B4-BE49-F238E27FC236}">
                  <a16:creationId xmlns:a16="http://schemas.microsoft.com/office/drawing/2014/main" id="{6E4370F9-DF3B-441F-9535-8370FCA0D623}"/>
                </a:ext>
              </a:extLst>
            </p:cNvPr>
            <p:cNvSpPr/>
            <p:nvPr/>
          </p:nvSpPr>
          <p:spPr>
            <a:xfrm>
              <a:off x="3876817" y="3579976"/>
              <a:ext cx="216995" cy="216995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0" y="450723"/>
                  </a:moveTo>
                  <a:lnTo>
                    <a:pt x="45085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36" name="object 92">
              <a:extLst>
                <a:ext uri="{FF2B5EF4-FFF2-40B4-BE49-F238E27FC236}">
                  <a16:creationId xmlns:a16="http://schemas.microsoft.com/office/drawing/2014/main" id="{6DA19125-09C8-403A-B7B1-3C2E044E35B4}"/>
                </a:ext>
              </a:extLst>
            </p:cNvPr>
            <p:cNvSpPr/>
            <p:nvPr/>
          </p:nvSpPr>
          <p:spPr>
            <a:xfrm>
              <a:off x="3884335" y="3578326"/>
              <a:ext cx="218829" cy="21913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454787"/>
                  </a:moveTo>
                  <a:lnTo>
                    <a:pt x="45465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37" name="object 93">
              <a:extLst>
                <a:ext uri="{FF2B5EF4-FFF2-40B4-BE49-F238E27FC236}">
                  <a16:creationId xmlns:a16="http://schemas.microsoft.com/office/drawing/2014/main" id="{FC15516B-D9E6-47B6-A104-CDD3A512D195}"/>
                </a:ext>
              </a:extLst>
            </p:cNvPr>
            <p:cNvSpPr/>
            <p:nvPr/>
          </p:nvSpPr>
          <p:spPr>
            <a:xfrm>
              <a:off x="3891854" y="3576737"/>
              <a:ext cx="220968" cy="220968"/>
            </a:xfrm>
            <a:custGeom>
              <a:avLst/>
              <a:gdLst/>
              <a:ahLst/>
              <a:cxnLst/>
              <a:rect l="l" t="t" r="r" b="b"/>
              <a:pathLst>
                <a:path w="459105" h="459104">
                  <a:moveTo>
                    <a:pt x="0" y="458597"/>
                  </a:moveTo>
                  <a:lnTo>
                    <a:pt x="45859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38" name="object 94">
              <a:extLst>
                <a:ext uri="{FF2B5EF4-FFF2-40B4-BE49-F238E27FC236}">
                  <a16:creationId xmlns:a16="http://schemas.microsoft.com/office/drawing/2014/main" id="{9FF60585-7E47-465D-A973-D7379B73D73E}"/>
                </a:ext>
              </a:extLst>
            </p:cNvPr>
            <p:cNvSpPr/>
            <p:nvPr/>
          </p:nvSpPr>
          <p:spPr>
            <a:xfrm>
              <a:off x="3899373" y="3575087"/>
              <a:ext cx="222802" cy="222802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0" y="462534"/>
                  </a:moveTo>
                  <a:lnTo>
                    <a:pt x="46253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39" name="object 95">
              <a:extLst>
                <a:ext uri="{FF2B5EF4-FFF2-40B4-BE49-F238E27FC236}">
                  <a16:creationId xmlns:a16="http://schemas.microsoft.com/office/drawing/2014/main" id="{51162E5E-286F-48AD-A752-750CB011E39E}"/>
                </a:ext>
              </a:extLst>
            </p:cNvPr>
            <p:cNvSpPr/>
            <p:nvPr/>
          </p:nvSpPr>
          <p:spPr>
            <a:xfrm>
              <a:off x="3906891" y="3573498"/>
              <a:ext cx="224636" cy="224636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466344"/>
                  </a:moveTo>
                  <a:lnTo>
                    <a:pt x="46634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40" name="object 96">
              <a:extLst>
                <a:ext uri="{FF2B5EF4-FFF2-40B4-BE49-F238E27FC236}">
                  <a16:creationId xmlns:a16="http://schemas.microsoft.com/office/drawing/2014/main" id="{C8D59B24-9460-465E-9B79-0584B6961806}"/>
                </a:ext>
              </a:extLst>
            </p:cNvPr>
            <p:cNvSpPr/>
            <p:nvPr/>
          </p:nvSpPr>
          <p:spPr>
            <a:xfrm>
              <a:off x="3914410" y="3571908"/>
              <a:ext cx="226469" cy="226469"/>
            </a:xfrm>
            <a:custGeom>
              <a:avLst/>
              <a:gdLst/>
              <a:ahLst/>
              <a:cxnLst/>
              <a:rect l="l" t="t" r="r" b="b"/>
              <a:pathLst>
                <a:path w="470535" h="470535">
                  <a:moveTo>
                    <a:pt x="0" y="470153"/>
                  </a:moveTo>
                  <a:lnTo>
                    <a:pt x="47028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41" name="object 97">
              <a:extLst>
                <a:ext uri="{FF2B5EF4-FFF2-40B4-BE49-F238E27FC236}">
                  <a16:creationId xmlns:a16="http://schemas.microsoft.com/office/drawing/2014/main" id="{89A77099-1140-467B-B0AD-0F057CFE1C7B}"/>
                </a:ext>
              </a:extLst>
            </p:cNvPr>
            <p:cNvSpPr/>
            <p:nvPr/>
          </p:nvSpPr>
          <p:spPr>
            <a:xfrm>
              <a:off x="3921928" y="3570258"/>
              <a:ext cx="228303" cy="228303"/>
            </a:xfrm>
            <a:custGeom>
              <a:avLst/>
              <a:gdLst/>
              <a:ahLst/>
              <a:cxnLst/>
              <a:rect l="l" t="t" r="r" b="b"/>
              <a:pathLst>
                <a:path w="474344" h="474345">
                  <a:moveTo>
                    <a:pt x="0" y="474217"/>
                  </a:moveTo>
                  <a:lnTo>
                    <a:pt x="47421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42" name="object 98">
              <a:extLst>
                <a:ext uri="{FF2B5EF4-FFF2-40B4-BE49-F238E27FC236}">
                  <a16:creationId xmlns:a16="http://schemas.microsoft.com/office/drawing/2014/main" id="{5CE713C7-6C4A-40E5-98B8-3C75D252373F}"/>
                </a:ext>
              </a:extLst>
            </p:cNvPr>
            <p:cNvSpPr/>
            <p:nvPr/>
          </p:nvSpPr>
          <p:spPr>
            <a:xfrm>
              <a:off x="3929446" y="3568668"/>
              <a:ext cx="230137" cy="230137"/>
            </a:xfrm>
            <a:custGeom>
              <a:avLst/>
              <a:gdLst/>
              <a:ahLst/>
              <a:cxnLst/>
              <a:rect l="l" t="t" r="r" b="b"/>
              <a:pathLst>
                <a:path w="478155" h="478154">
                  <a:moveTo>
                    <a:pt x="0" y="478027"/>
                  </a:moveTo>
                  <a:lnTo>
                    <a:pt x="47802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43" name="object 99">
              <a:extLst>
                <a:ext uri="{FF2B5EF4-FFF2-40B4-BE49-F238E27FC236}">
                  <a16:creationId xmlns:a16="http://schemas.microsoft.com/office/drawing/2014/main" id="{295CC499-B20F-484E-8E56-76A48C265FBE}"/>
                </a:ext>
              </a:extLst>
            </p:cNvPr>
            <p:cNvSpPr/>
            <p:nvPr/>
          </p:nvSpPr>
          <p:spPr>
            <a:xfrm>
              <a:off x="3937026" y="3567079"/>
              <a:ext cx="231971" cy="231971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0" y="481838"/>
                  </a:moveTo>
                  <a:lnTo>
                    <a:pt x="48183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44" name="object 100">
              <a:extLst>
                <a:ext uri="{FF2B5EF4-FFF2-40B4-BE49-F238E27FC236}">
                  <a16:creationId xmlns:a16="http://schemas.microsoft.com/office/drawing/2014/main" id="{1FD21C2A-2054-4369-A68A-4FBAE1175154}"/>
                </a:ext>
              </a:extLst>
            </p:cNvPr>
            <p:cNvSpPr/>
            <p:nvPr/>
          </p:nvSpPr>
          <p:spPr>
            <a:xfrm>
              <a:off x="3944544" y="3565428"/>
              <a:ext cx="233805" cy="23380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485775"/>
                  </a:moveTo>
                  <a:lnTo>
                    <a:pt x="48577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45" name="object 101">
              <a:extLst>
                <a:ext uri="{FF2B5EF4-FFF2-40B4-BE49-F238E27FC236}">
                  <a16:creationId xmlns:a16="http://schemas.microsoft.com/office/drawing/2014/main" id="{261B4DE9-3C45-458B-9F67-F6A70FF07E74}"/>
                </a:ext>
              </a:extLst>
            </p:cNvPr>
            <p:cNvSpPr/>
            <p:nvPr/>
          </p:nvSpPr>
          <p:spPr>
            <a:xfrm>
              <a:off x="3952062" y="3563840"/>
              <a:ext cx="235638" cy="235944"/>
            </a:xfrm>
            <a:custGeom>
              <a:avLst/>
              <a:gdLst/>
              <a:ahLst/>
              <a:cxnLst/>
              <a:rect l="l" t="t" r="r" b="b"/>
              <a:pathLst>
                <a:path w="489585" h="490220">
                  <a:moveTo>
                    <a:pt x="0" y="489712"/>
                  </a:moveTo>
                  <a:lnTo>
                    <a:pt x="48958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46" name="object 102">
              <a:extLst>
                <a:ext uri="{FF2B5EF4-FFF2-40B4-BE49-F238E27FC236}">
                  <a16:creationId xmlns:a16="http://schemas.microsoft.com/office/drawing/2014/main" id="{80B0FC99-9015-402F-B872-2A1B3842F59E}"/>
                </a:ext>
              </a:extLst>
            </p:cNvPr>
            <p:cNvSpPr/>
            <p:nvPr/>
          </p:nvSpPr>
          <p:spPr>
            <a:xfrm>
              <a:off x="3959581" y="3562250"/>
              <a:ext cx="237778" cy="237778"/>
            </a:xfrm>
            <a:custGeom>
              <a:avLst/>
              <a:gdLst/>
              <a:ahLst/>
              <a:cxnLst/>
              <a:rect l="l" t="t" r="r" b="b"/>
              <a:pathLst>
                <a:path w="494030" h="494029">
                  <a:moveTo>
                    <a:pt x="0" y="493522"/>
                  </a:moveTo>
                  <a:lnTo>
                    <a:pt x="49352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47" name="object 103">
              <a:extLst>
                <a:ext uri="{FF2B5EF4-FFF2-40B4-BE49-F238E27FC236}">
                  <a16:creationId xmlns:a16="http://schemas.microsoft.com/office/drawing/2014/main" id="{6BD698F3-5E3F-481B-B1E6-7F1889834B78}"/>
                </a:ext>
              </a:extLst>
            </p:cNvPr>
            <p:cNvSpPr/>
            <p:nvPr/>
          </p:nvSpPr>
          <p:spPr>
            <a:xfrm>
              <a:off x="3967099" y="3560600"/>
              <a:ext cx="239612" cy="239612"/>
            </a:xfrm>
            <a:custGeom>
              <a:avLst/>
              <a:gdLst/>
              <a:ahLst/>
              <a:cxnLst/>
              <a:rect l="l" t="t" r="r" b="b"/>
              <a:pathLst>
                <a:path w="497839" h="497839">
                  <a:moveTo>
                    <a:pt x="0" y="497459"/>
                  </a:moveTo>
                  <a:lnTo>
                    <a:pt x="49745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48" name="object 104">
              <a:extLst>
                <a:ext uri="{FF2B5EF4-FFF2-40B4-BE49-F238E27FC236}">
                  <a16:creationId xmlns:a16="http://schemas.microsoft.com/office/drawing/2014/main" id="{95145601-4AEB-4C6E-A691-7B508DDBD8B2}"/>
                </a:ext>
              </a:extLst>
            </p:cNvPr>
            <p:cNvSpPr/>
            <p:nvPr/>
          </p:nvSpPr>
          <p:spPr>
            <a:xfrm>
              <a:off x="3974618" y="3559011"/>
              <a:ext cx="241445" cy="241445"/>
            </a:xfrm>
            <a:custGeom>
              <a:avLst/>
              <a:gdLst/>
              <a:ahLst/>
              <a:cxnLst/>
              <a:rect l="l" t="t" r="r" b="b"/>
              <a:pathLst>
                <a:path w="501650" h="501650">
                  <a:moveTo>
                    <a:pt x="0" y="501269"/>
                  </a:moveTo>
                  <a:lnTo>
                    <a:pt x="50126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49" name="object 105">
              <a:extLst>
                <a:ext uri="{FF2B5EF4-FFF2-40B4-BE49-F238E27FC236}">
                  <a16:creationId xmlns:a16="http://schemas.microsoft.com/office/drawing/2014/main" id="{9195F326-DE0E-41A5-9177-A6FDB61EA1EA}"/>
                </a:ext>
              </a:extLst>
            </p:cNvPr>
            <p:cNvSpPr/>
            <p:nvPr/>
          </p:nvSpPr>
          <p:spPr>
            <a:xfrm>
              <a:off x="3982258" y="3557360"/>
              <a:ext cx="243279" cy="243279"/>
            </a:xfrm>
            <a:custGeom>
              <a:avLst/>
              <a:gdLst/>
              <a:ahLst/>
              <a:cxnLst/>
              <a:rect l="l" t="t" r="r" b="b"/>
              <a:pathLst>
                <a:path w="505460" h="505460">
                  <a:moveTo>
                    <a:pt x="0" y="504951"/>
                  </a:moveTo>
                  <a:lnTo>
                    <a:pt x="50495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50" name="object 106">
              <a:extLst>
                <a:ext uri="{FF2B5EF4-FFF2-40B4-BE49-F238E27FC236}">
                  <a16:creationId xmlns:a16="http://schemas.microsoft.com/office/drawing/2014/main" id="{C41B2E4A-D8B3-4A7B-82D8-80F3F2404A9D}"/>
                </a:ext>
              </a:extLst>
            </p:cNvPr>
            <p:cNvSpPr/>
            <p:nvPr/>
          </p:nvSpPr>
          <p:spPr>
            <a:xfrm>
              <a:off x="3990327" y="3555771"/>
              <a:ext cx="244502" cy="244502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0" y="507746"/>
                  </a:moveTo>
                  <a:lnTo>
                    <a:pt x="50774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51" name="object 107">
              <a:extLst>
                <a:ext uri="{FF2B5EF4-FFF2-40B4-BE49-F238E27FC236}">
                  <a16:creationId xmlns:a16="http://schemas.microsoft.com/office/drawing/2014/main" id="{C689DFAB-50AD-49CB-AC1A-5444054F8AA3}"/>
                </a:ext>
              </a:extLst>
            </p:cNvPr>
            <p:cNvSpPr/>
            <p:nvPr/>
          </p:nvSpPr>
          <p:spPr>
            <a:xfrm>
              <a:off x="3998395" y="3554181"/>
              <a:ext cx="245724" cy="245724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510413"/>
                  </a:moveTo>
                  <a:lnTo>
                    <a:pt x="51041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52" name="object 108">
              <a:extLst>
                <a:ext uri="{FF2B5EF4-FFF2-40B4-BE49-F238E27FC236}">
                  <a16:creationId xmlns:a16="http://schemas.microsoft.com/office/drawing/2014/main" id="{EDAF2E3E-BF01-46CE-977A-52F75C784B0A}"/>
                </a:ext>
              </a:extLst>
            </p:cNvPr>
            <p:cNvSpPr/>
            <p:nvPr/>
          </p:nvSpPr>
          <p:spPr>
            <a:xfrm>
              <a:off x="4006403" y="3552531"/>
              <a:ext cx="247252" cy="247252"/>
            </a:xfrm>
            <a:custGeom>
              <a:avLst/>
              <a:gdLst/>
              <a:ahLst/>
              <a:cxnLst/>
              <a:rect l="l" t="t" r="r" b="b"/>
              <a:pathLst>
                <a:path w="513714" h="513714">
                  <a:moveTo>
                    <a:pt x="0" y="513334"/>
                  </a:moveTo>
                  <a:lnTo>
                    <a:pt x="51333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53" name="object 109">
              <a:extLst>
                <a:ext uri="{FF2B5EF4-FFF2-40B4-BE49-F238E27FC236}">
                  <a16:creationId xmlns:a16="http://schemas.microsoft.com/office/drawing/2014/main" id="{1B029E07-9D7B-429C-BADE-AA139CEBDBBB}"/>
                </a:ext>
              </a:extLst>
            </p:cNvPr>
            <p:cNvSpPr/>
            <p:nvPr/>
          </p:nvSpPr>
          <p:spPr>
            <a:xfrm>
              <a:off x="4014471" y="3550942"/>
              <a:ext cx="248475" cy="248475"/>
            </a:xfrm>
            <a:custGeom>
              <a:avLst/>
              <a:gdLst/>
              <a:ahLst/>
              <a:cxnLst/>
              <a:rect l="l" t="t" r="r" b="b"/>
              <a:pathLst>
                <a:path w="516255" h="516254">
                  <a:moveTo>
                    <a:pt x="0" y="516000"/>
                  </a:moveTo>
                  <a:lnTo>
                    <a:pt x="51600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54" name="object 110">
              <a:extLst>
                <a:ext uri="{FF2B5EF4-FFF2-40B4-BE49-F238E27FC236}">
                  <a16:creationId xmlns:a16="http://schemas.microsoft.com/office/drawing/2014/main" id="{D69F513A-054F-4A2E-8055-4D3FC81973F1}"/>
                </a:ext>
              </a:extLst>
            </p:cNvPr>
            <p:cNvSpPr/>
            <p:nvPr/>
          </p:nvSpPr>
          <p:spPr>
            <a:xfrm>
              <a:off x="4022540" y="3549352"/>
              <a:ext cx="249697" cy="249697"/>
            </a:xfrm>
            <a:custGeom>
              <a:avLst/>
              <a:gdLst/>
              <a:ahLst/>
              <a:cxnLst/>
              <a:rect l="l" t="t" r="r" b="b"/>
              <a:pathLst>
                <a:path w="518794" h="518795">
                  <a:moveTo>
                    <a:pt x="0" y="518795"/>
                  </a:moveTo>
                  <a:lnTo>
                    <a:pt x="51879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55" name="object 111">
              <a:extLst>
                <a:ext uri="{FF2B5EF4-FFF2-40B4-BE49-F238E27FC236}">
                  <a16:creationId xmlns:a16="http://schemas.microsoft.com/office/drawing/2014/main" id="{13011DF6-2FD6-4588-B69A-5225CB336FBD}"/>
                </a:ext>
              </a:extLst>
            </p:cNvPr>
            <p:cNvSpPr/>
            <p:nvPr/>
          </p:nvSpPr>
          <p:spPr>
            <a:xfrm>
              <a:off x="4030609" y="3544891"/>
              <a:ext cx="253976" cy="253976"/>
            </a:xfrm>
            <a:custGeom>
              <a:avLst/>
              <a:gdLst/>
              <a:ahLst/>
              <a:cxnLst/>
              <a:rect l="l" t="t" r="r" b="b"/>
              <a:pathLst>
                <a:path w="527685" h="527685">
                  <a:moveTo>
                    <a:pt x="0" y="527430"/>
                  </a:moveTo>
                  <a:lnTo>
                    <a:pt x="52743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56" name="object 112">
              <a:extLst>
                <a:ext uri="{FF2B5EF4-FFF2-40B4-BE49-F238E27FC236}">
                  <a16:creationId xmlns:a16="http://schemas.microsoft.com/office/drawing/2014/main" id="{6D20A600-81F8-49A2-B8B8-30C0C3709D78}"/>
                </a:ext>
              </a:extLst>
            </p:cNvPr>
            <p:cNvSpPr/>
            <p:nvPr/>
          </p:nvSpPr>
          <p:spPr>
            <a:xfrm>
              <a:off x="4038678" y="3540184"/>
              <a:ext cx="258561" cy="258560"/>
            </a:xfrm>
            <a:custGeom>
              <a:avLst/>
              <a:gdLst/>
              <a:ahLst/>
              <a:cxnLst/>
              <a:rect l="l" t="t" r="r" b="b"/>
              <a:pathLst>
                <a:path w="537210" h="537210">
                  <a:moveTo>
                    <a:pt x="0" y="536701"/>
                  </a:moveTo>
                  <a:lnTo>
                    <a:pt x="53670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57" name="object 113">
              <a:extLst>
                <a:ext uri="{FF2B5EF4-FFF2-40B4-BE49-F238E27FC236}">
                  <a16:creationId xmlns:a16="http://schemas.microsoft.com/office/drawing/2014/main" id="{73A5558D-A9BF-400A-914F-7AAFCED91EF1}"/>
                </a:ext>
              </a:extLst>
            </p:cNvPr>
            <p:cNvSpPr/>
            <p:nvPr/>
          </p:nvSpPr>
          <p:spPr>
            <a:xfrm>
              <a:off x="4046746" y="3535416"/>
              <a:ext cx="262839" cy="262839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545973"/>
                  </a:moveTo>
                  <a:lnTo>
                    <a:pt x="54584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58" name="object 114">
              <a:extLst>
                <a:ext uri="{FF2B5EF4-FFF2-40B4-BE49-F238E27FC236}">
                  <a16:creationId xmlns:a16="http://schemas.microsoft.com/office/drawing/2014/main" id="{50F76FDC-34CB-42B4-8AA4-5A7F3900F0E9}"/>
                </a:ext>
              </a:extLst>
            </p:cNvPr>
            <p:cNvSpPr/>
            <p:nvPr/>
          </p:nvSpPr>
          <p:spPr>
            <a:xfrm>
              <a:off x="4054753" y="3530710"/>
              <a:ext cx="267424" cy="267424"/>
            </a:xfrm>
            <a:custGeom>
              <a:avLst/>
              <a:gdLst/>
              <a:ahLst/>
              <a:cxnLst/>
              <a:rect l="l" t="t" r="r" b="b"/>
              <a:pathLst>
                <a:path w="555625" h="555625">
                  <a:moveTo>
                    <a:pt x="0" y="555244"/>
                  </a:moveTo>
                  <a:lnTo>
                    <a:pt x="55524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59" name="object 115">
              <a:extLst>
                <a:ext uri="{FF2B5EF4-FFF2-40B4-BE49-F238E27FC236}">
                  <a16:creationId xmlns:a16="http://schemas.microsoft.com/office/drawing/2014/main" id="{C3AC9843-F94A-4907-90B3-9DB699E4AA7E}"/>
                </a:ext>
              </a:extLst>
            </p:cNvPr>
            <p:cNvSpPr/>
            <p:nvPr/>
          </p:nvSpPr>
          <p:spPr>
            <a:xfrm>
              <a:off x="4062822" y="3526003"/>
              <a:ext cx="271703" cy="271702"/>
            </a:xfrm>
            <a:custGeom>
              <a:avLst/>
              <a:gdLst/>
              <a:ahLst/>
              <a:cxnLst/>
              <a:rect l="l" t="t" r="r" b="b"/>
              <a:pathLst>
                <a:path w="564514" h="564514">
                  <a:moveTo>
                    <a:pt x="0" y="564388"/>
                  </a:moveTo>
                  <a:lnTo>
                    <a:pt x="56438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60" name="object 116">
              <a:extLst>
                <a:ext uri="{FF2B5EF4-FFF2-40B4-BE49-F238E27FC236}">
                  <a16:creationId xmlns:a16="http://schemas.microsoft.com/office/drawing/2014/main" id="{10001ACF-FB79-4753-AA63-3435C72291FB}"/>
                </a:ext>
              </a:extLst>
            </p:cNvPr>
            <p:cNvSpPr/>
            <p:nvPr/>
          </p:nvSpPr>
          <p:spPr>
            <a:xfrm>
              <a:off x="4070890" y="3521296"/>
              <a:ext cx="276287" cy="276287"/>
            </a:xfrm>
            <a:custGeom>
              <a:avLst/>
              <a:gdLst/>
              <a:ahLst/>
              <a:cxnLst/>
              <a:rect l="l" t="t" r="r" b="b"/>
              <a:pathLst>
                <a:path w="574039" h="574039">
                  <a:moveTo>
                    <a:pt x="0" y="573531"/>
                  </a:moveTo>
                  <a:lnTo>
                    <a:pt x="57365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61" name="object 117">
              <a:extLst>
                <a:ext uri="{FF2B5EF4-FFF2-40B4-BE49-F238E27FC236}">
                  <a16:creationId xmlns:a16="http://schemas.microsoft.com/office/drawing/2014/main" id="{33DA2641-D2E6-464F-AF7A-63753CA47A3F}"/>
                </a:ext>
              </a:extLst>
            </p:cNvPr>
            <p:cNvSpPr/>
            <p:nvPr/>
          </p:nvSpPr>
          <p:spPr>
            <a:xfrm>
              <a:off x="4078959" y="3516590"/>
              <a:ext cx="280566" cy="280566"/>
            </a:xfrm>
            <a:custGeom>
              <a:avLst/>
              <a:gdLst/>
              <a:ahLst/>
              <a:cxnLst/>
              <a:rect l="l" t="t" r="r" b="b"/>
              <a:pathLst>
                <a:path w="582930" h="582929">
                  <a:moveTo>
                    <a:pt x="0" y="582802"/>
                  </a:moveTo>
                  <a:lnTo>
                    <a:pt x="58280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62" name="object 118">
              <a:extLst>
                <a:ext uri="{FF2B5EF4-FFF2-40B4-BE49-F238E27FC236}">
                  <a16:creationId xmlns:a16="http://schemas.microsoft.com/office/drawing/2014/main" id="{892D5A9D-1C85-4DE9-A3DD-0A291553E66A}"/>
                </a:ext>
              </a:extLst>
            </p:cNvPr>
            <p:cNvSpPr/>
            <p:nvPr/>
          </p:nvSpPr>
          <p:spPr>
            <a:xfrm>
              <a:off x="4087027" y="3511822"/>
              <a:ext cx="285150" cy="285150"/>
            </a:xfrm>
            <a:custGeom>
              <a:avLst/>
              <a:gdLst/>
              <a:ahLst/>
              <a:cxnLst/>
              <a:rect l="l" t="t" r="r" b="b"/>
              <a:pathLst>
                <a:path w="592455" h="592454">
                  <a:moveTo>
                    <a:pt x="0" y="592074"/>
                  </a:moveTo>
                  <a:lnTo>
                    <a:pt x="59207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63" name="object 119">
              <a:extLst>
                <a:ext uri="{FF2B5EF4-FFF2-40B4-BE49-F238E27FC236}">
                  <a16:creationId xmlns:a16="http://schemas.microsoft.com/office/drawing/2014/main" id="{93DCEE18-1C23-478A-A8BA-CB2FD18A1C21}"/>
                </a:ext>
              </a:extLst>
            </p:cNvPr>
            <p:cNvSpPr/>
            <p:nvPr/>
          </p:nvSpPr>
          <p:spPr>
            <a:xfrm>
              <a:off x="4095035" y="3507115"/>
              <a:ext cx="289429" cy="289429"/>
            </a:xfrm>
            <a:custGeom>
              <a:avLst/>
              <a:gdLst/>
              <a:ahLst/>
              <a:cxnLst/>
              <a:rect l="l" t="t" r="r" b="b"/>
              <a:pathLst>
                <a:path w="601344" h="601345">
                  <a:moveTo>
                    <a:pt x="0" y="601345"/>
                  </a:moveTo>
                  <a:lnTo>
                    <a:pt x="60134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64" name="object 120">
              <a:extLst>
                <a:ext uri="{FF2B5EF4-FFF2-40B4-BE49-F238E27FC236}">
                  <a16:creationId xmlns:a16="http://schemas.microsoft.com/office/drawing/2014/main" id="{6A2FA160-D205-4FB4-B232-69960A97D8F3}"/>
                </a:ext>
              </a:extLst>
            </p:cNvPr>
            <p:cNvSpPr/>
            <p:nvPr/>
          </p:nvSpPr>
          <p:spPr>
            <a:xfrm>
              <a:off x="4103103" y="3502408"/>
              <a:ext cx="294013" cy="294013"/>
            </a:xfrm>
            <a:custGeom>
              <a:avLst/>
              <a:gdLst/>
              <a:ahLst/>
              <a:cxnLst/>
              <a:rect l="l" t="t" r="r" b="b"/>
              <a:pathLst>
                <a:path w="610869" h="610870">
                  <a:moveTo>
                    <a:pt x="0" y="610488"/>
                  </a:moveTo>
                  <a:lnTo>
                    <a:pt x="61061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65" name="object 121">
              <a:extLst>
                <a:ext uri="{FF2B5EF4-FFF2-40B4-BE49-F238E27FC236}">
                  <a16:creationId xmlns:a16="http://schemas.microsoft.com/office/drawing/2014/main" id="{D2DC7C26-3E5E-49AA-8EB8-46330C1D03B0}"/>
                </a:ext>
              </a:extLst>
            </p:cNvPr>
            <p:cNvSpPr/>
            <p:nvPr/>
          </p:nvSpPr>
          <p:spPr>
            <a:xfrm>
              <a:off x="4111172" y="3497702"/>
              <a:ext cx="298292" cy="298292"/>
            </a:xfrm>
            <a:custGeom>
              <a:avLst/>
              <a:gdLst/>
              <a:ahLst/>
              <a:cxnLst/>
              <a:rect l="l" t="t" r="r" b="b"/>
              <a:pathLst>
                <a:path w="619760" h="619760">
                  <a:moveTo>
                    <a:pt x="0" y="619760"/>
                  </a:moveTo>
                  <a:lnTo>
                    <a:pt x="6197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66" name="object 122">
              <a:extLst>
                <a:ext uri="{FF2B5EF4-FFF2-40B4-BE49-F238E27FC236}">
                  <a16:creationId xmlns:a16="http://schemas.microsoft.com/office/drawing/2014/main" id="{A4DE64F9-F0F5-4C18-9DC7-AD7C004D33A2}"/>
                </a:ext>
              </a:extLst>
            </p:cNvPr>
            <p:cNvSpPr/>
            <p:nvPr/>
          </p:nvSpPr>
          <p:spPr>
            <a:xfrm>
              <a:off x="4119240" y="3492995"/>
              <a:ext cx="302877" cy="302876"/>
            </a:xfrm>
            <a:custGeom>
              <a:avLst/>
              <a:gdLst/>
              <a:ahLst/>
              <a:cxnLst/>
              <a:rect l="l" t="t" r="r" b="b"/>
              <a:pathLst>
                <a:path w="629285" h="629285">
                  <a:moveTo>
                    <a:pt x="0" y="628903"/>
                  </a:moveTo>
                  <a:lnTo>
                    <a:pt x="62903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67" name="object 123">
              <a:extLst>
                <a:ext uri="{FF2B5EF4-FFF2-40B4-BE49-F238E27FC236}">
                  <a16:creationId xmlns:a16="http://schemas.microsoft.com/office/drawing/2014/main" id="{BE5BA4BD-EF39-4E0A-B705-265B7347A47E}"/>
                </a:ext>
              </a:extLst>
            </p:cNvPr>
            <p:cNvSpPr/>
            <p:nvPr/>
          </p:nvSpPr>
          <p:spPr>
            <a:xfrm>
              <a:off x="4127309" y="3488227"/>
              <a:ext cx="307155" cy="307461"/>
            </a:xfrm>
            <a:custGeom>
              <a:avLst/>
              <a:gdLst/>
              <a:ahLst/>
              <a:cxnLst/>
              <a:rect l="l" t="t" r="r" b="b"/>
              <a:pathLst>
                <a:path w="638175" h="638810">
                  <a:moveTo>
                    <a:pt x="0" y="638301"/>
                  </a:moveTo>
                  <a:lnTo>
                    <a:pt x="63817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68" name="object 124">
              <a:extLst>
                <a:ext uri="{FF2B5EF4-FFF2-40B4-BE49-F238E27FC236}">
                  <a16:creationId xmlns:a16="http://schemas.microsoft.com/office/drawing/2014/main" id="{38F4B171-A54A-4ED1-ACF5-3AA742FA6A9B}"/>
                </a:ext>
              </a:extLst>
            </p:cNvPr>
            <p:cNvSpPr/>
            <p:nvPr/>
          </p:nvSpPr>
          <p:spPr>
            <a:xfrm>
              <a:off x="4135317" y="3483520"/>
              <a:ext cx="311740" cy="31174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0" y="647446"/>
                  </a:moveTo>
                  <a:lnTo>
                    <a:pt x="64757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69" name="object 125">
              <a:extLst>
                <a:ext uri="{FF2B5EF4-FFF2-40B4-BE49-F238E27FC236}">
                  <a16:creationId xmlns:a16="http://schemas.microsoft.com/office/drawing/2014/main" id="{4B99AF7E-9492-49D7-84BE-0D118256B712}"/>
                </a:ext>
              </a:extLst>
            </p:cNvPr>
            <p:cNvSpPr/>
            <p:nvPr/>
          </p:nvSpPr>
          <p:spPr>
            <a:xfrm>
              <a:off x="4143385" y="3478814"/>
              <a:ext cx="316324" cy="316324"/>
            </a:xfrm>
            <a:custGeom>
              <a:avLst/>
              <a:gdLst/>
              <a:ahLst/>
              <a:cxnLst/>
              <a:rect l="l" t="t" r="r" b="b"/>
              <a:pathLst>
                <a:path w="657225" h="657225">
                  <a:moveTo>
                    <a:pt x="0" y="656716"/>
                  </a:moveTo>
                  <a:lnTo>
                    <a:pt x="65671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70" name="object 126">
              <a:extLst>
                <a:ext uri="{FF2B5EF4-FFF2-40B4-BE49-F238E27FC236}">
                  <a16:creationId xmlns:a16="http://schemas.microsoft.com/office/drawing/2014/main" id="{DC92973F-1F81-46BE-B770-873D84618D90}"/>
                </a:ext>
              </a:extLst>
            </p:cNvPr>
            <p:cNvSpPr/>
            <p:nvPr/>
          </p:nvSpPr>
          <p:spPr>
            <a:xfrm>
              <a:off x="4151454" y="3474107"/>
              <a:ext cx="320603" cy="320603"/>
            </a:xfrm>
            <a:custGeom>
              <a:avLst/>
              <a:gdLst/>
              <a:ahLst/>
              <a:cxnLst/>
              <a:rect l="l" t="t" r="r" b="b"/>
              <a:pathLst>
                <a:path w="666114" h="666114">
                  <a:moveTo>
                    <a:pt x="0" y="665861"/>
                  </a:moveTo>
                  <a:lnTo>
                    <a:pt x="66598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71" name="object 127">
              <a:extLst>
                <a:ext uri="{FF2B5EF4-FFF2-40B4-BE49-F238E27FC236}">
                  <a16:creationId xmlns:a16="http://schemas.microsoft.com/office/drawing/2014/main" id="{2DE99492-0554-4D89-90C5-4F3BA2892B45}"/>
                </a:ext>
              </a:extLst>
            </p:cNvPr>
            <p:cNvSpPr/>
            <p:nvPr/>
          </p:nvSpPr>
          <p:spPr>
            <a:xfrm>
              <a:off x="4159522" y="3469339"/>
              <a:ext cx="325187" cy="325187"/>
            </a:xfrm>
            <a:custGeom>
              <a:avLst/>
              <a:gdLst/>
              <a:ahLst/>
              <a:cxnLst/>
              <a:rect l="l" t="t" r="r" b="b"/>
              <a:pathLst>
                <a:path w="675639" h="675639">
                  <a:moveTo>
                    <a:pt x="0" y="675259"/>
                  </a:moveTo>
                  <a:lnTo>
                    <a:pt x="67513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72" name="object 128">
              <a:extLst>
                <a:ext uri="{FF2B5EF4-FFF2-40B4-BE49-F238E27FC236}">
                  <a16:creationId xmlns:a16="http://schemas.microsoft.com/office/drawing/2014/main" id="{11145077-C8BC-4DCC-B348-A02D072F5FA0}"/>
                </a:ext>
              </a:extLst>
            </p:cNvPr>
            <p:cNvSpPr/>
            <p:nvPr/>
          </p:nvSpPr>
          <p:spPr>
            <a:xfrm>
              <a:off x="4167591" y="3464633"/>
              <a:ext cx="329466" cy="329466"/>
            </a:xfrm>
            <a:custGeom>
              <a:avLst/>
              <a:gdLst/>
              <a:ahLst/>
              <a:cxnLst/>
              <a:rect l="l" t="t" r="r" b="b"/>
              <a:pathLst>
                <a:path w="684530" h="684529">
                  <a:moveTo>
                    <a:pt x="0" y="684402"/>
                  </a:moveTo>
                  <a:lnTo>
                    <a:pt x="68427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73" name="object 129">
              <a:extLst>
                <a:ext uri="{FF2B5EF4-FFF2-40B4-BE49-F238E27FC236}">
                  <a16:creationId xmlns:a16="http://schemas.microsoft.com/office/drawing/2014/main" id="{A94DBD70-EA6F-462A-80A1-CEC09BE80710}"/>
                </a:ext>
              </a:extLst>
            </p:cNvPr>
            <p:cNvSpPr/>
            <p:nvPr/>
          </p:nvSpPr>
          <p:spPr>
            <a:xfrm>
              <a:off x="4175598" y="3459927"/>
              <a:ext cx="334050" cy="334050"/>
            </a:xfrm>
            <a:custGeom>
              <a:avLst/>
              <a:gdLst/>
              <a:ahLst/>
              <a:cxnLst/>
              <a:rect l="l" t="t" r="r" b="b"/>
              <a:pathLst>
                <a:path w="694055" h="694054">
                  <a:moveTo>
                    <a:pt x="0" y="693674"/>
                  </a:moveTo>
                  <a:lnTo>
                    <a:pt x="69367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74" name="object 130">
              <a:extLst>
                <a:ext uri="{FF2B5EF4-FFF2-40B4-BE49-F238E27FC236}">
                  <a16:creationId xmlns:a16="http://schemas.microsoft.com/office/drawing/2014/main" id="{E28934B2-43F3-45FD-B68E-7C953E80616B}"/>
                </a:ext>
              </a:extLst>
            </p:cNvPr>
            <p:cNvSpPr/>
            <p:nvPr/>
          </p:nvSpPr>
          <p:spPr>
            <a:xfrm>
              <a:off x="4183667" y="3455219"/>
              <a:ext cx="338329" cy="338329"/>
            </a:xfrm>
            <a:custGeom>
              <a:avLst/>
              <a:gdLst/>
              <a:ahLst/>
              <a:cxnLst/>
              <a:rect l="l" t="t" r="r" b="b"/>
              <a:pathLst>
                <a:path w="702944" h="702945">
                  <a:moveTo>
                    <a:pt x="0" y="702818"/>
                  </a:moveTo>
                  <a:lnTo>
                    <a:pt x="70281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75" name="object 131">
              <a:extLst>
                <a:ext uri="{FF2B5EF4-FFF2-40B4-BE49-F238E27FC236}">
                  <a16:creationId xmlns:a16="http://schemas.microsoft.com/office/drawing/2014/main" id="{9877DBAF-3C72-4EDC-815F-5CE74721C4EE}"/>
                </a:ext>
              </a:extLst>
            </p:cNvPr>
            <p:cNvSpPr/>
            <p:nvPr/>
          </p:nvSpPr>
          <p:spPr>
            <a:xfrm>
              <a:off x="4191735" y="3450513"/>
              <a:ext cx="342914" cy="342913"/>
            </a:xfrm>
            <a:custGeom>
              <a:avLst/>
              <a:gdLst/>
              <a:ahLst/>
              <a:cxnLst/>
              <a:rect l="l" t="t" r="r" b="b"/>
              <a:pathLst>
                <a:path w="712469" h="712470">
                  <a:moveTo>
                    <a:pt x="0" y="712088"/>
                  </a:moveTo>
                  <a:lnTo>
                    <a:pt x="71208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76" name="object 132">
              <a:extLst>
                <a:ext uri="{FF2B5EF4-FFF2-40B4-BE49-F238E27FC236}">
                  <a16:creationId xmlns:a16="http://schemas.microsoft.com/office/drawing/2014/main" id="{A4E6D112-A262-4C1D-9507-74112B223490}"/>
                </a:ext>
              </a:extLst>
            </p:cNvPr>
            <p:cNvSpPr/>
            <p:nvPr/>
          </p:nvSpPr>
          <p:spPr>
            <a:xfrm>
              <a:off x="4199804" y="3445745"/>
              <a:ext cx="347192" cy="347192"/>
            </a:xfrm>
            <a:custGeom>
              <a:avLst/>
              <a:gdLst/>
              <a:ahLst/>
              <a:cxnLst/>
              <a:rect l="l" t="t" r="r" b="b"/>
              <a:pathLst>
                <a:path w="721360" h="721360">
                  <a:moveTo>
                    <a:pt x="0" y="721360"/>
                  </a:moveTo>
                  <a:lnTo>
                    <a:pt x="72123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77" name="object 133">
              <a:extLst>
                <a:ext uri="{FF2B5EF4-FFF2-40B4-BE49-F238E27FC236}">
                  <a16:creationId xmlns:a16="http://schemas.microsoft.com/office/drawing/2014/main" id="{D4008B4C-0D9A-4F40-AD0D-E2F1BB7B026E}"/>
                </a:ext>
              </a:extLst>
            </p:cNvPr>
            <p:cNvSpPr/>
            <p:nvPr/>
          </p:nvSpPr>
          <p:spPr>
            <a:xfrm>
              <a:off x="4207872" y="3441038"/>
              <a:ext cx="351777" cy="351777"/>
            </a:xfrm>
            <a:custGeom>
              <a:avLst/>
              <a:gdLst/>
              <a:ahLst/>
              <a:cxnLst/>
              <a:rect l="l" t="t" r="r" b="b"/>
              <a:pathLst>
                <a:path w="730885" h="730885">
                  <a:moveTo>
                    <a:pt x="0" y="730630"/>
                  </a:moveTo>
                  <a:lnTo>
                    <a:pt x="73050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78" name="object 134">
              <a:extLst>
                <a:ext uri="{FF2B5EF4-FFF2-40B4-BE49-F238E27FC236}">
                  <a16:creationId xmlns:a16="http://schemas.microsoft.com/office/drawing/2014/main" id="{1CD941FC-E35F-4CFF-A5FF-636AE99DCFF0}"/>
                </a:ext>
              </a:extLst>
            </p:cNvPr>
            <p:cNvSpPr/>
            <p:nvPr/>
          </p:nvSpPr>
          <p:spPr>
            <a:xfrm>
              <a:off x="4215880" y="3439877"/>
              <a:ext cx="352694" cy="352694"/>
            </a:xfrm>
            <a:custGeom>
              <a:avLst/>
              <a:gdLst/>
              <a:ahLst/>
              <a:cxnLst/>
              <a:rect l="l" t="t" r="r" b="b"/>
              <a:pathLst>
                <a:path w="732789" h="732789">
                  <a:moveTo>
                    <a:pt x="0" y="732409"/>
                  </a:moveTo>
                  <a:lnTo>
                    <a:pt x="73240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79" name="object 135">
              <a:extLst>
                <a:ext uri="{FF2B5EF4-FFF2-40B4-BE49-F238E27FC236}">
                  <a16:creationId xmlns:a16="http://schemas.microsoft.com/office/drawing/2014/main" id="{02839700-82D3-40DD-92AA-152DB03E6C67}"/>
                </a:ext>
              </a:extLst>
            </p:cNvPr>
            <p:cNvSpPr/>
            <p:nvPr/>
          </p:nvSpPr>
          <p:spPr>
            <a:xfrm>
              <a:off x="4223949" y="3442566"/>
              <a:ext cx="349637" cy="349637"/>
            </a:xfrm>
            <a:custGeom>
              <a:avLst/>
              <a:gdLst/>
              <a:ahLst/>
              <a:cxnLst/>
              <a:rect l="l" t="t" r="r" b="b"/>
              <a:pathLst>
                <a:path w="726439" h="726439">
                  <a:moveTo>
                    <a:pt x="0" y="726313"/>
                  </a:moveTo>
                  <a:lnTo>
                    <a:pt x="72631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80" name="object 136">
              <a:extLst>
                <a:ext uri="{FF2B5EF4-FFF2-40B4-BE49-F238E27FC236}">
                  <a16:creationId xmlns:a16="http://schemas.microsoft.com/office/drawing/2014/main" id="{ED4845D1-BC5C-409D-A796-718FEBB40053}"/>
                </a:ext>
              </a:extLst>
            </p:cNvPr>
            <p:cNvSpPr/>
            <p:nvPr/>
          </p:nvSpPr>
          <p:spPr>
            <a:xfrm>
              <a:off x="4232017" y="3445195"/>
              <a:ext cx="346887" cy="346887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720216"/>
                  </a:moveTo>
                  <a:lnTo>
                    <a:pt x="72021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81" name="object 137">
              <a:extLst>
                <a:ext uri="{FF2B5EF4-FFF2-40B4-BE49-F238E27FC236}">
                  <a16:creationId xmlns:a16="http://schemas.microsoft.com/office/drawing/2014/main" id="{C7DA6657-6186-40DC-8334-EA35E8F6A82C}"/>
                </a:ext>
              </a:extLst>
            </p:cNvPr>
            <p:cNvSpPr/>
            <p:nvPr/>
          </p:nvSpPr>
          <p:spPr>
            <a:xfrm>
              <a:off x="4240086" y="3447824"/>
              <a:ext cx="343831" cy="343830"/>
            </a:xfrm>
            <a:custGeom>
              <a:avLst/>
              <a:gdLst/>
              <a:ahLst/>
              <a:cxnLst/>
              <a:rect l="l" t="t" r="r" b="b"/>
              <a:pathLst>
                <a:path w="714375" h="714375">
                  <a:moveTo>
                    <a:pt x="0" y="714121"/>
                  </a:moveTo>
                  <a:lnTo>
                    <a:pt x="71412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82" name="object 138">
              <a:extLst>
                <a:ext uri="{FF2B5EF4-FFF2-40B4-BE49-F238E27FC236}">
                  <a16:creationId xmlns:a16="http://schemas.microsoft.com/office/drawing/2014/main" id="{5DCF6C9E-3378-48DD-B43C-024F914F5661}"/>
                </a:ext>
              </a:extLst>
            </p:cNvPr>
            <p:cNvSpPr/>
            <p:nvPr/>
          </p:nvSpPr>
          <p:spPr>
            <a:xfrm>
              <a:off x="4248154" y="3450452"/>
              <a:ext cx="340774" cy="341080"/>
            </a:xfrm>
            <a:custGeom>
              <a:avLst/>
              <a:gdLst/>
              <a:ahLst/>
              <a:cxnLst/>
              <a:rect l="l" t="t" r="r" b="b"/>
              <a:pathLst>
                <a:path w="708025" h="708660">
                  <a:moveTo>
                    <a:pt x="0" y="708151"/>
                  </a:moveTo>
                  <a:lnTo>
                    <a:pt x="70802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83" name="object 139">
              <a:extLst>
                <a:ext uri="{FF2B5EF4-FFF2-40B4-BE49-F238E27FC236}">
                  <a16:creationId xmlns:a16="http://schemas.microsoft.com/office/drawing/2014/main" id="{DE19E64E-BB4B-4C2C-836E-59D805665D2E}"/>
                </a:ext>
              </a:extLst>
            </p:cNvPr>
            <p:cNvSpPr/>
            <p:nvPr/>
          </p:nvSpPr>
          <p:spPr>
            <a:xfrm>
              <a:off x="4256162" y="3453141"/>
              <a:ext cx="338024" cy="338023"/>
            </a:xfrm>
            <a:custGeom>
              <a:avLst/>
              <a:gdLst/>
              <a:ahLst/>
              <a:cxnLst/>
              <a:rect l="l" t="t" r="r" b="b"/>
              <a:pathLst>
                <a:path w="702310" h="702310">
                  <a:moveTo>
                    <a:pt x="0" y="701928"/>
                  </a:moveTo>
                  <a:lnTo>
                    <a:pt x="70205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84" name="object 140">
              <a:extLst>
                <a:ext uri="{FF2B5EF4-FFF2-40B4-BE49-F238E27FC236}">
                  <a16:creationId xmlns:a16="http://schemas.microsoft.com/office/drawing/2014/main" id="{D4143F4D-E000-429A-98D6-A6A9D289AC5D}"/>
                </a:ext>
              </a:extLst>
            </p:cNvPr>
            <p:cNvSpPr/>
            <p:nvPr/>
          </p:nvSpPr>
          <p:spPr>
            <a:xfrm>
              <a:off x="4264230" y="3455770"/>
              <a:ext cx="334967" cy="334967"/>
            </a:xfrm>
            <a:custGeom>
              <a:avLst/>
              <a:gdLst/>
              <a:ahLst/>
              <a:cxnLst/>
              <a:rect l="l" t="t" r="r" b="b"/>
              <a:pathLst>
                <a:path w="695960" h="695960">
                  <a:moveTo>
                    <a:pt x="0" y="695960"/>
                  </a:moveTo>
                  <a:lnTo>
                    <a:pt x="6959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85" name="object 141">
              <a:extLst>
                <a:ext uri="{FF2B5EF4-FFF2-40B4-BE49-F238E27FC236}">
                  <a16:creationId xmlns:a16="http://schemas.microsoft.com/office/drawing/2014/main" id="{551F3B73-19C8-4E46-B226-49D4F4BB0F3A}"/>
                </a:ext>
              </a:extLst>
            </p:cNvPr>
            <p:cNvSpPr/>
            <p:nvPr/>
          </p:nvSpPr>
          <p:spPr>
            <a:xfrm>
              <a:off x="4272299" y="3458398"/>
              <a:ext cx="332217" cy="332217"/>
            </a:xfrm>
            <a:custGeom>
              <a:avLst/>
              <a:gdLst/>
              <a:ahLst/>
              <a:cxnLst/>
              <a:rect l="l" t="t" r="r" b="b"/>
              <a:pathLst>
                <a:path w="690244" h="690245">
                  <a:moveTo>
                    <a:pt x="0" y="689863"/>
                  </a:moveTo>
                  <a:lnTo>
                    <a:pt x="68986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86" name="object 142">
              <a:extLst>
                <a:ext uri="{FF2B5EF4-FFF2-40B4-BE49-F238E27FC236}">
                  <a16:creationId xmlns:a16="http://schemas.microsoft.com/office/drawing/2014/main" id="{17E3A4B8-7E8F-418D-8934-8779A6D2DA66}"/>
                </a:ext>
              </a:extLst>
            </p:cNvPr>
            <p:cNvSpPr/>
            <p:nvPr/>
          </p:nvSpPr>
          <p:spPr>
            <a:xfrm>
              <a:off x="4284402" y="3461027"/>
              <a:ext cx="325187" cy="325187"/>
            </a:xfrm>
            <a:custGeom>
              <a:avLst/>
              <a:gdLst/>
              <a:ahLst/>
              <a:cxnLst/>
              <a:rect l="l" t="t" r="r" b="b"/>
              <a:pathLst>
                <a:path w="675639" h="675639">
                  <a:moveTo>
                    <a:pt x="0" y="675513"/>
                  </a:moveTo>
                  <a:lnTo>
                    <a:pt x="67538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87" name="object 143">
              <a:extLst>
                <a:ext uri="{FF2B5EF4-FFF2-40B4-BE49-F238E27FC236}">
                  <a16:creationId xmlns:a16="http://schemas.microsoft.com/office/drawing/2014/main" id="{D232AD5B-041C-4F22-906D-F1F13425988D}"/>
                </a:ext>
              </a:extLst>
            </p:cNvPr>
            <p:cNvSpPr/>
            <p:nvPr/>
          </p:nvSpPr>
          <p:spPr>
            <a:xfrm>
              <a:off x="4296871" y="3463716"/>
              <a:ext cx="317852" cy="317852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660146"/>
                  </a:moveTo>
                  <a:lnTo>
                    <a:pt x="66014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88" name="object 144">
              <a:extLst>
                <a:ext uri="{FF2B5EF4-FFF2-40B4-BE49-F238E27FC236}">
                  <a16:creationId xmlns:a16="http://schemas.microsoft.com/office/drawing/2014/main" id="{D268C566-A055-48CC-A2F1-D55A24CBD1F0}"/>
                </a:ext>
              </a:extLst>
            </p:cNvPr>
            <p:cNvSpPr/>
            <p:nvPr/>
          </p:nvSpPr>
          <p:spPr>
            <a:xfrm>
              <a:off x="4309402" y="3466345"/>
              <a:ext cx="310517" cy="310517"/>
            </a:xfrm>
            <a:custGeom>
              <a:avLst/>
              <a:gdLst/>
              <a:ahLst/>
              <a:cxnLst/>
              <a:rect l="l" t="t" r="r" b="b"/>
              <a:pathLst>
                <a:path w="645160" h="645160">
                  <a:moveTo>
                    <a:pt x="0" y="644905"/>
                  </a:moveTo>
                  <a:lnTo>
                    <a:pt x="64477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89" name="object 145">
              <a:extLst>
                <a:ext uri="{FF2B5EF4-FFF2-40B4-BE49-F238E27FC236}">
                  <a16:creationId xmlns:a16="http://schemas.microsoft.com/office/drawing/2014/main" id="{0E8A354B-BEB3-4C8D-BC4E-4F902EAF1E5A}"/>
                </a:ext>
              </a:extLst>
            </p:cNvPr>
            <p:cNvSpPr/>
            <p:nvPr/>
          </p:nvSpPr>
          <p:spPr>
            <a:xfrm>
              <a:off x="4321872" y="3468973"/>
              <a:ext cx="303182" cy="303182"/>
            </a:xfrm>
            <a:custGeom>
              <a:avLst/>
              <a:gdLst/>
              <a:ahLst/>
              <a:cxnLst/>
              <a:rect l="l" t="t" r="r" b="b"/>
              <a:pathLst>
                <a:path w="629919" h="629920">
                  <a:moveTo>
                    <a:pt x="0" y="629538"/>
                  </a:moveTo>
                  <a:lnTo>
                    <a:pt x="62953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90" name="object 146">
              <a:extLst>
                <a:ext uri="{FF2B5EF4-FFF2-40B4-BE49-F238E27FC236}">
                  <a16:creationId xmlns:a16="http://schemas.microsoft.com/office/drawing/2014/main" id="{1B7BB39F-7C9A-4831-A6C5-E1E8EE18A8E2}"/>
                </a:ext>
              </a:extLst>
            </p:cNvPr>
            <p:cNvSpPr/>
            <p:nvPr/>
          </p:nvSpPr>
          <p:spPr>
            <a:xfrm>
              <a:off x="4334402" y="3471601"/>
              <a:ext cx="295847" cy="295847"/>
            </a:xfrm>
            <a:custGeom>
              <a:avLst/>
              <a:gdLst/>
              <a:ahLst/>
              <a:cxnLst/>
              <a:rect l="l" t="t" r="r" b="b"/>
              <a:pathLst>
                <a:path w="614680" h="614679">
                  <a:moveTo>
                    <a:pt x="0" y="614299"/>
                  </a:moveTo>
                  <a:lnTo>
                    <a:pt x="61417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91" name="object 147">
              <a:extLst>
                <a:ext uri="{FF2B5EF4-FFF2-40B4-BE49-F238E27FC236}">
                  <a16:creationId xmlns:a16="http://schemas.microsoft.com/office/drawing/2014/main" id="{76091305-47F3-48F1-BAA7-D75D353D22E7}"/>
                </a:ext>
              </a:extLst>
            </p:cNvPr>
            <p:cNvSpPr/>
            <p:nvPr/>
          </p:nvSpPr>
          <p:spPr>
            <a:xfrm>
              <a:off x="4346872" y="3474291"/>
              <a:ext cx="288512" cy="288512"/>
            </a:xfrm>
            <a:custGeom>
              <a:avLst/>
              <a:gdLst/>
              <a:ahLst/>
              <a:cxnLst/>
              <a:rect l="l" t="t" r="r" b="b"/>
              <a:pathLst>
                <a:path w="599439" h="599439">
                  <a:moveTo>
                    <a:pt x="0" y="598932"/>
                  </a:moveTo>
                  <a:lnTo>
                    <a:pt x="59893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92" name="object 148">
              <a:extLst>
                <a:ext uri="{FF2B5EF4-FFF2-40B4-BE49-F238E27FC236}">
                  <a16:creationId xmlns:a16="http://schemas.microsoft.com/office/drawing/2014/main" id="{B3EC42A8-2AB1-40E5-86B3-408DE3C8EB15}"/>
                </a:ext>
              </a:extLst>
            </p:cNvPr>
            <p:cNvSpPr/>
            <p:nvPr/>
          </p:nvSpPr>
          <p:spPr>
            <a:xfrm>
              <a:off x="4359341" y="3476919"/>
              <a:ext cx="281177" cy="281177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583691"/>
                  </a:moveTo>
                  <a:lnTo>
                    <a:pt x="58369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93" name="object 149">
              <a:extLst>
                <a:ext uri="{FF2B5EF4-FFF2-40B4-BE49-F238E27FC236}">
                  <a16:creationId xmlns:a16="http://schemas.microsoft.com/office/drawing/2014/main" id="{2D7BB61B-A21F-4E17-973D-ACD6150164A4}"/>
                </a:ext>
              </a:extLst>
            </p:cNvPr>
            <p:cNvSpPr/>
            <p:nvPr/>
          </p:nvSpPr>
          <p:spPr>
            <a:xfrm>
              <a:off x="4371872" y="3479548"/>
              <a:ext cx="273536" cy="273842"/>
            </a:xfrm>
            <a:custGeom>
              <a:avLst/>
              <a:gdLst/>
              <a:ahLst/>
              <a:cxnLst/>
              <a:rect l="l" t="t" r="r" b="b"/>
              <a:pathLst>
                <a:path w="568325" h="568960">
                  <a:moveTo>
                    <a:pt x="0" y="568451"/>
                  </a:moveTo>
                  <a:lnTo>
                    <a:pt x="56832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94" name="object 150">
              <a:extLst>
                <a:ext uri="{FF2B5EF4-FFF2-40B4-BE49-F238E27FC236}">
                  <a16:creationId xmlns:a16="http://schemas.microsoft.com/office/drawing/2014/main" id="{9BAB07E2-E678-4039-B100-CB0255900284}"/>
                </a:ext>
              </a:extLst>
            </p:cNvPr>
            <p:cNvSpPr/>
            <p:nvPr/>
          </p:nvSpPr>
          <p:spPr>
            <a:xfrm>
              <a:off x="4384342" y="3482176"/>
              <a:ext cx="266201" cy="266201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0" y="553085"/>
                  </a:moveTo>
                  <a:lnTo>
                    <a:pt x="55308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95" name="object 151">
              <a:extLst>
                <a:ext uri="{FF2B5EF4-FFF2-40B4-BE49-F238E27FC236}">
                  <a16:creationId xmlns:a16="http://schemas.microsoft.com/office/drawing/2014/main" id="{FA32E635-74D2-4AC9-9BD8-CB2CFFD586B9}"/>
                </a:ext>
              </a:extLst>
            </p:cNvPr>
            <p:cNvSpPr/>
            <p:nvPr/>
          </p:nvSpPr>
          <p:spPr>
            <a:xfrm>
              <a:off x="4396872" y="3484866"/>
              <a:ext cx="258866" cy="258866"/>
            </a:xfrm>
            <a:custGeom>
              <a:avLst/>
              <a:gdLst/>
              <a:ahLst/>
              <a:cxnLst/>
              <a:rect l="l" t="t" r="r" b="b"/>
              <a:pathLst>
                <a:path w="537844" h="537845">
                  <a:moveTo>
                    <a:pt x="0" y="537717"/>
                  </a:moveTo>
                  <a:lnTo>
                    <a:pt x="53771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96" name="object 152">
              <a:extLst>
                <a:ext uri="{FF2B5EF4-FFF2-40B4-BE49-F238E27FC236}">
                  <a16:creationId xmlns:a16="http://schemas.microsoft.com/office/drawing/2014/main" id="{E533F966-B3C5-4BC1-88EF-8A4EC2BCDEE1}"/>
                </a:ext>
              </a:extLst>
            </p:cNvPr>
            <p:cNvSpPr/>
            <p:nvPr/>
          </p:nvSpPr>
          <p:spPr>
            <a:xfrm>
              <a:off x="4409342" y="3487494"/>
              <a:ext cx="251531" cy="251531"/>
            </a:xfrm>
            <a:custGeom>
              <a:avLst/>
              <a:gdLst/>
              <a:ahLst/>
              <a:cxnLst/>
              <a:rect l="l" t="t" r="r" b="b"/>
              <a:pathLst>
                <a:path w="522605" h="522604">
                  <a:moveTo>
                    <a:pt x="0" y="522477"/>
                  </a:moveTo>
                  <a:lnTo>
                    <a:pt x="52247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97" name="object 153">
              <a:extLst>
                <a:ext uri="{FF2B5EF4-FFF2-40B4-BE49-F238E27FC236}">
                  <a16:creationId xmlns:a16="http://schemas.microsoft.com/office/drawing/2014/main" id="{5413A967-41B9-4544-8F61-5720CFB7DE3B}"/>
                </a:ext>
              </a:extLst>
            </p:cNvPr>
            <p:cNvSpPr/>
            <p:nvPr/>
          </p:nvSpPr>
          <p:spPr>
            <a:xfrm>
              <a:off x="4421873" y="3490122"/>
              <a:ext cx="244196" cy="244196"/>
            </a:xfrm>
            <a:custGeom>
              <a:avLst/>
              <a:gdLst/>
              <a:ahLst/>
              <a:cxnLst/>
              <a:rect l="l" t="t" r="r" b="b"/>
              <a:pathLst>
                <a:path w="507364" h="507364">
                  <a:moveTo>
                    <a:pt x="0" y="507238"/>
                  </a:moveTo>
                  <a:lnTo>
                    <a:pt x="50711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98" name="object 154">
              <a:extLst>
                <a:ext uri="{FF2B5EF4-FFF2-40B4-BE49-F238E27FC236}">
                  <a16:creationId xmlns:a16="http://schemas.microsoft.com/office/drawing/2014/main" id="{1F1740A1-0B35-4144-AF73-49A8A5D2E23A}"/>
                </a:ext>
              </a:extLst>
            </p:cNvPr>
            <p:cNvSpPr/>
            <p:nvPr/>
          </p:nvSpPr>
          <p:spPr>
            <a:xfrm>
              <a:off x="4434343" y="3492812"/>
              <a:ext cx="236861" cy="236861"/>
            </a:xfrm>
            <a:custGeom>
              <a:avLst/>
              <a:gdLst/>
              <a:ahLst/>
              <a:cxnLst/>
              <a:rect l="l" t="t" r="r" b="b"/>
              <a:pathLst>
                <a:path w="492125" h="492125">
                  <a:moveTo>
                    <a:pt x="0" y="491871"/>
                  </a:moveTo>
                  <a:lnTo>
                    <a:pt x="49187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199" name="object 155">
              <a:extLst>
                <a:ext uri="{FF2B5EF4-FFF2-40B4-BE49-F238E27FC236}">
                  <a16:creationId xmlns:a16="http://schemas.microsoft.com/office/drawing/2014/main" id="{909F131E-B660-4B1E-B3D1-AA5C82C8D6A6}"/>
                </a:ext>
              </a:extLst>
            </p:cNvPr>
            <p:cNvSpPr/>
            <p:nvPr/>
          </p:nvSpPr>
          <p:spPr>
            <a:xfrm>
              <a:off x="4446873" y="3495440"/>
              <a:ext cx="229526" cy="229525"/>
            </a:xfrm>
            <a:custGeom>
              <a:avLst/>
              <a:gdLst/>
              <a:ahLst/>
              <a:cxnLst/>
              <a:rect l="l" t="t" r="r" b="b"/>
              <a:pathLst>
                <a:path w="476885" h="476885">
                  <a:moveTo>
                    <a:pt x="0" y="476503"/>
                  </a:moveTo>
                  <a:lnTo>
                    <a:pt x="47663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00" name="object 156">
              <a:extLst>
                <a:ext uri="{FF2B5EF4-FFF2-40B4-BE49-F238E27FC236}">
                  <a16:creationId xmlns:a16="http://schemas.microsoft.com/office/drawing/2014/main" id="{B644F670-AEB2-4A07-B390-22124BC755C5}"/>
                </a:ext>
              </a:extLst>
            </p:cNvPr>
            <p:cNvSpPr/>
            <p:nvPr/>
          </p:nvSpPr>
          <p:spPr>
            <a:xfrm>
              <a:off x="4459342" y="3498069"/>
              <a:ext cx="222191" cy="222191"/>
            </a:xfrm>
            <a:custGeom>
              <a:avLst/>
              <a:gdLst/>
              <a:ahLst/>
              <a:cxnLst/>
              <a:rect l="l" t="t" r="r" b="b"/>
              <a:pathLst>
                <a:path w="461644" h="461645">
                  <a:moveTo>
                    <a:pt x="0" y="461263"/>
                  </a:moveTo>
                  <a:lnTo>
                    <a:pt x="46139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01" name="object 157">
              <a:extLst>
                <a:ext uri="{FF2B5EF4-FFF2-40B4-BE49-F238E27FC236}">
                  <a16:creationId xmlns:a16="http://schemas.microsoft.com/office/drawing/2014/main" id="{277678AB-C30D-4654-9E80-2C3F70121ABD}"/>
                </a:ext>
              </a:extLst>
            </p:cNvPr>
            <p:cNvSpPr/>
            <p:nvPr/>
          </p:nvSpPr>
          <p:spPr>
            <a:xfrm>
              <a:off x="4471873" y="3500697"/>
              <a:ext cx="214856" cy="214856"/>
            </a:xfrm>
            <a:custGeom>
              <a:avLst/>
              <a:gdLst/>
              <a:ahLst/>
              <a:cxnLst/>
              <a:rect l="l" t="t" r="r" b="b"/>
              <a:pathLst>
                <a:path w="446405" h="446404">
                  <a:moveTo>
                    <a:pt x="0" y="446024"/>
                  </a:moveTo>
                  <a:lnTo>
                    <a:pt x="44602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02" name="object 158">
              <a:extLst>
                <a:ext uri="{FF2B5EF4-FFF2-40B4-BE49-F238E27FC236}">
                  <a16:creationId xmlns:a16="http://schemas.microsoft.com/office/drawing/2014/main" id="{EEC2B278-8A0B-41AC-93B1-803E5E5261A5}"/>
                </a:ext>
              </a:extLst>
            </p:cNvPr>
            <p:cNvSpPr/>
            <p:nvPr/>
          </p:nvSpPr>
          <p:spPr>
            <a:xfrm>
              <a:off x="4484343" y="3503386"/>
              <a:ext cx="207521" cy="207521"/>
            </a:xfrm>
            <a:custGeom>
              <a:avLst/>
              <a:gdLst/>
              <a:ahLst/>
              <a:cxnLst/>
              <a:rect l="l" t="t" r="r" b="b"/>
              <a:pathLst>
                <a:path w="431164" h="431164">
                  <a:moveTo>
                    <a:pt x="0" y="430657"/>
                  </a:moveTo>
                  <a:lnTo>
                    <a:pt x="43078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03" name="object 159">
              <a:extLst>
                <a:ext uri="{FF2B5EF4-FFF2-40B4-BE49-F238E27FC236}">
                  <a16:creationId xmlns:a16="http://schemas.microsoft.com/office/drawing/2014/main" id="{303E11EC-1309-4338-9215-2373B19915E5}"/>
                </a:ext>
              </a:extLst>
            </p:cNvPr>
            <p:cNvSpPr/>
            <p:nvPr/>
          </p:nvSpPr>
          <p:spPr>
            <a:xfrm>
              <a:off x="4496873" y="3506015"/>
              <a:ext cx="200186" cy="200186"/>
            </a:xfrm>
            <a:custGeom>
              <a:avLst/>
              <a:gdLst/>
              <a:ahLst/>
              <a:cxnLst/>
              <a:rect l="l" t="t" r="r" b="b"/>
              <a:pathLst>
                <a:path w="415925" h="415925">
                  <a:moveTo>
                    <a:pt x="0" y="415416"/>
                  </a:moveTo>
                  <a:lnTo>
                    <a:pt x="41541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04" name="object 160">
              <a:extLst>
                <a:ext uri="{FF2B5EF4-FFF2-40B4-BE49-F238E27FC236}">
                  <a16:creationId xmlns:a16="http://schemas.microsoft.com/office/drawing/2014/main" id="{1FD80B73-38FD-459B-AB96-3963A1A7143D}"/>
                </a:ext>
              </a:extLst>
            </p:cNvPr>
            <p:cNvSpPr/>
            <p:nvPr/>
          </p:nvSpPr>
          <p:spPr>
            <a:xfrm>
              <a:off x="4509343" y="3508643"/>
              <a:ext cx="192851" cy="192545"/>
            </a:xfrm>
            <a:custGeom>
              <a:avLst/>
              <a:gdLst/>
              <a:ahLst/>
              <a:cxnLst/>
              <a:rect l="l" t="t" r="r" b="b"/>
              <a:pathLst>
                <a:path w="400685" h="400050">
                  <a:moveTo>
                    <a:pt x="0" y="400050"/>
                  </a:moveTo>
                  <a:lnTo>
                    <a:pt x="40017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05" name="object 161">
              <a:extLst>
                <a:ext uri="{FF2B5EF4-FFF2-40B4-BE49-F238E27FC236}">
                  <a16:creationId xmlns:a16="http://schemas.microsoft.com/office/drawing/2014/main" id="{F2E7F954-5B3E-47B6-A6FB-E36A826FCC52}"/>
                </a:ext>
              </a:extLst>
            </p:cNvPr>
            <p:cNvSpPr/>
            <p:nvPr/>
          </p:nvSpPr>
          <p:spPr>
            <a:xfrm>
              <a:off x="4521874" y="3511272"/>
              <a:ext cx="185210" cy="185210"/>
            </a:xfrm>
            <a:custGeom>
              <a:avLst/>
              <a:gdLst/>
              <a:ahLst/>
              <a:cxnLst/>
              <a:rect l="l" t="t" r="r" b="b"/>
              <a:pathLst>
                <a:path w="384810" h="384810">
                  <a:moveTo>
                    <a:pt x="0" y="384810"/>
                  </a:moveTo>
                  <a:lnTo>
                    <a:pt x="38481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06" name="object 162">
              <a:extLst>
                <a:ext uri="{FF2B5EF4-FFF2-40B4-BE49-F238E27FC236}">
                  <a16:creationId xmlns:a16="http://schemas.microsoft.com/office/drawing/2014/main" id="{B0FB8C22-29D1-45F3-A7BF-B71DD786BB40}"/>
                </a:ext>
              </a:extLst>
            </p:cNvPr>
            <p:cNvSpPr/>
            <p:nvPr/>
          </p:nvSpPr>
          <p:spPr>
            <a:xfrm>
              <a:off x="4534344" y="3513961"/>
              <a:ext cx="177875" cy="177875"/>
            </a:xfrm>
            <a:custGeom>
              <a:avLst/>
              <a:gdLst/>
              <a:ahLst/>
              <a:cxnLst/>
              <a:rect l="l" t="t" r="r" b="b"/>
              <a:pathLst>
                <a:path w="369569" h="369570">
                  <a:moveTo>
                    <a:pt x="0" y="369442"/>
                  </a:moveTo>
                  <a:lnTo>
                    <a:pt x="36957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07" name="object 163">
              <a:extLst>
                <a:ext uri="{FF2B5EF4-FFF2-40B4-BE49-F238E27FC236}">
                  <a16:creationId xmlns:a16="http://schemas.microsoft.com/office/drawing/2014/main" id="{ED5DD1BA-6535-4B5D-84D6-1F63A5FE6AD4}"/>
                </a:ext>
              </a:extLst>
            </p:cNvPr>
            <p:cNvSpPr/>
            <p:nvPr/>
          </p:nvSpPr>
          <p:spPr>
            <a:xfrm>
              <a:off x="4546874" y="3516590"/>
              <a:ext cx="170540" cy="170540"/>
            </a:xfrm>
            <a:custGeom>
              <a:avLst/>
              <a:gdLst/>
              <a:ahLst/>
              <a:cxnLst/>
              <a:rect l="l" t="t" r="r" b="b"/>
              <a:pathLst>
                <a:path w="354330" h="354329">
                  <a:moveTo>
                    <a:pt x="0" y="354202"/>
                  </a:moveTo>
                  <a:lnTo>
                    <a:pt x="35420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08" name="object 164">
              <a:extLst>
                <a:ext uri="{FF2B5EF4-FFF2-40B4-BE49-F238E27FC236}">
                  <a16:creationId xmlns:a16="http://schemas.microsoft.com/office/drawing/2014/main" id="{02F12C3E-6A50-443D-8CDE-61F56285DE54}"/>
                </a:ext>
              </a:extLst>
            </p:cNvPr>
            <p:cNvSpPr/>
            <p:nvPr/>
          </p:nvSpPr>
          <p:spPr>
            <a:xfrm>
              <a:off x="4559344" y="3519218"/>
              <a:ext cx="163205" cy="163205"/>
            </a:xfrm>
            <a:custGeom>
              <a:avLst/>
              <a:gdLst/>
              <a:ahLst/>
              <a:cxnLst/>
              <a:rect l="l" t="t" r="r" b="b"/>
              <a:pathLst>
                <a:path w="339089" h="339089">
                  <a:moveTo>
                    <a:pt x="0" y="338963"/>
                  </a:moveTo>
                  <a:lnTo>
                    <a:pt x="33896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09" name="object 165">
              <a:extLst>
                <a:ext uri="{FF2B5EF4-FFF2-40B4-BE49-F238E27FC236}">
                  <a16:creationId xmlns:a16="http://schemas.microsoft.com/office/drawing/2014/main" id="{B4494CE4-71C3-4D0A-ACDB-45974604FC5F}"/>
                </a:ext>
              </a:extLst>
            </p:cNvPr>
            <p:cNvSpPr/>
            <p:nvPr/>
          </p:nvSpPr>
          <p:spPr>
            <a:xfrm>
              <a:off x="4568452" y="3521846"/>
              <a:ext cx="159232" cy="159232"/>
            </a:xfrm>
            <a:custGeom>
              <a:avLst/>
              <a:gdLst/>
              <a:ahLst/>
              <a:cxnLst/>
              <a:rect l="l" t="t" r="r" b="b"/>
              <a:pathLst>
                <a:path w="330835" h="330835">
                  <a:moveTo>
                    <a:pt x="0" y="330708"/>
                  </a:moveTo>
                  <a:lnTo>
                    <a:pt x="33070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10" name="object 166">
              <a:extLst>
                <a:ext uri="{FF2B5EF4-FFF2-40B4-BE49-F238E27FC236}">
                  <a16:creationId xmlns:a16="http://schemas.microsoft.com/office/drawing/2014/main" id="{74C968AC-936D-4765-B597-8F68CA661203}"/>
                </a:ext>
              </a:extLst>
            </p:cNvPr>
            <p:cNvSpPr/>
            <p:nvPr/>
          </p:nvSpPr>
          <p:spPr>
            <a:xfrm>
              <a:off x="4573831" y="3524536"/>
              <a:ext cx="158926" cy="158926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0" y="330073"/>
                  </a:moveTo>
                  <a:lnTo>
                    <a:pt x="33020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11" name="object 167">
              <a:extLst>
                <a:ext uri="{FF2B5EF4-FFF2-40B4-BE49-F238E27FC236}">
                  <a16:creationId xmlns:a16="http://schemas.microsoft.com/office/drawing/2014/main" id="{90D33FBA-CE1A-40F3-B78E-10A6921B303F}"/>
                </a:ext>
              </a:extLst>
            </p:cNvPr>
            <p:cNvSpPr/>
            <p:nvPr/>
          </p:nvSpPr>
          <p:spPr>
            <a:xfrm>
              <a:off x="4579209" y="3527164"/>
              <a:ext cx="158926" cy="158620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0" y="329564"/>
                  </a:moveTo>
                  <a:lnTo>
                    <a:pt x="32969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12" name="object 168">
              <a:extLst>
                <a:ext uri="{FF2B5EF4-FFF2-40B4-BE49-F238E27FC236}">
                  <a16:creationId xmlns:a16="http://schemas.microsoft.com/office/drawing/2014/main" id="{3CE6D76B-0098-4103-89DA-252241E03353}"/>
                </a:ext>
              </a:extLst>
            </p:cNvPr>
            <p:cNvSpPr/>
            <p:nvPr/>
          </p:nvSpPr>
          <p:spPr>
            <a:xfrm>
              <a:off x="4584589" y="3529793"/>
              <a:ext cx="158620" cy="158620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329184"/>
                  </a:moveTo>
                  <a:lnTo>
                    <a:pt x="32918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13" name="object 169">
              <a:extLst>
                <a:ext uri="{FF2B5EF4-FFF2-40B4-BE49-F238E27FC236}">
                  <a16:creationId xmlns:a16="http://schemas.microsoft.com/office/drawing/2014/main" id="{12B5FB93-8D07-494B-8A9F-BFE3F4E6EAA6}"/>
                </a:ext>
              </a:extLst>
            </p:cNvPr>
            <p:cNvSpPr/>
            <p:nvPr/>
          </p:nvSpPr>
          <p:spPr>
            <a:xfrm>
              <a:off x="4589968" y="3532421"/>
              <a:ext cx="158315" cy="158315"/>
            </a:xfrm>
            <a:custGeom>
              <a:avLst/>
              <a:gdLst/>
              <a:ahLst/>
              <a:cxnLst/>
              <a:rect l="l" t="t" r="r" b="b"/>
              <a:pathLst>
                <a:path w="328930" h="328929">
                  <a:moveTo>
                    <a:pt x="0" y="328675"/>
                  </a:moveTo>
                  <a:lnTo>
                    <a:pt x="32867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14" name="object 170">
              <a:extLst>
                <a:ext uri="{FF2B5EF4-FFF2-40B4-BE49-F238E27FC236}">
                  <a16:creationId xmlns:a16="http://schemas.microsoft.com/office/drawing/2014/main" id="{76AF2F6E-7D4C-4915-9591-72F4C412381C}"/>
                </a:ext>
              </a:extLst>
            </p:cNvPr>
            <p:cNvSpPr/>
            <p:nvPr/>
          </p:nvSpPr>
          <p:spPr>
            <a:xfrm>
              <a:off x="4595346" y="3535111"/>
              <a:ext cx="158009" cy="158009"/>
            </a:xfrm>
            <a:custGeom>
              <a:avLst/>
              <a:gdLst/>
              <a:ahLst/>
              <a:cxnLst/>
              <a:rect l="l" t="t" r="r" b="b"/>
              <a:pathLst>
                <a:path w="328295" h="328295">
                  <a:moveTo>
                    <a:pt x="0" y="328040"/>
                  </a:moveTo>
                  <a:lnTo>
                    <a:pt x="32816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15" name="object 171">
              <a:extLst>
                <a:ext uri="{FF2B5EF4-FFF2-40B4-BE49-F238E27FC236}">
                  <a16:creationId xmlns:a16="http://schemas.microsoft.com/office/drawing/2014/main" id="{686BD1C0-BCF4-4AA2-8F99-4AA7307FF5FF}"/>
                </a:ext>
              </a:extLst>
            </p:cNvPr>
            <p:cNvSpPr/>
            <p:nvPr/>
          </p:nvSpPr>
          <p:spPr>
            <a:xfrm>
              <a:off x="4600726" y="3537739"/>
              <a:ext cx="157704" cy="157704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327533"/>
                  </a:moveTo>
                  <a:lnTo>
                    <a:pt x="3276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16" name="object 172">
              <a:extLst>
                <a:ext uri="{FF2B5EF4-FFF2-40B4-BE49-F238E27FC236}">
                  <a16:creationId xmlns:a16="http://schemas.microsoft.com/office/drawing/2014/main" id="{758293B5-A08E-4294-B189-3FABD1A2BE46}"/>
                </a:ext>
              </a:extLst>
            </p:cNvPr>
            <p:cNvSpPr/>
            <p:nvPr/>
          </p:nvSpPr>
          <p:spPr>
            <a:xfrm>
              <a:off x="4606105" y="3540367"/>
              <a:ext cx="157704" cy="157704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327151"/>
                  </a:moveTo>
                  <a:lnTo>
                    <a:pt x="32715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17" name="object 173">
              <a:extLst>
                <a:ext uri="{FF2B5EF4-FFF2-40B4-BE49-F238E27FC236}">
                  <a16:creationId xmlns:a16="http://schemas.microsoft.com/office/drawing/2014/main" id="{711F25B5-6296-4927-BADB-89EB3A116D85}"/>
                </a:ext>
              </a:extLst>
            </p:cNvPr>
            <p:cNvSpPr/>
            <p:nvPr/>
          </p:nvSpPr>
          <p:spPr>
            <a:xfrm>
              <a:off x="4611484" y="3542996"/>
              <a:ext cx="157398" cy="157398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326644"/>
                  </a:moveTo>
                  <a:lnTo>
                    <a:pt x="32664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18" name="object 174">
              <a:extLst>
                <a:ext uri="{FF2B5EF4-FFF2-40B4-BE49-F238E27FC236}">
                  <a16:creationId xmlns:a16="http://schemas.microsoft.com/office/drawing/2014/main" id="{09D0A07B-B8CA-4C3F-95FA-E2B7FB9CDF47}"/>
                </a:ext>
              </a:extLst>
            </p:cNvPr>
            <p:cNvSpPr/>
            <p:nvPr/>
          </p:nvSpPr>
          <p:spPr>
            <a:xfrm>
              <a:off x="4616863" y="3545685"/>
              <a:ext cx="157092" cy="157092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0" y="326009"/>
                  </a:moveTo>
                  <a:lnTo>
                    <a:pt x="32613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19" name="object 175">
              <a:extLst>
                <a:ext uri="{FF2B5EF4-FFF2-40B4-BE49-F238E27FC236}">
                  <a16:creationId xmlns:a16="http://schemas.microsoft.com/office/drawing/2014/main" id="{984F43BF-457E-4984-9414-5F7D61E527EF}"/>
                </a:ext>
              </a:extLst>
            </p:cNvPr>
            <p:cNvSpPr/>
            <p:nvPr/>
          </p:nvSpPr>
          <p:spPr>
            <a:xfrm>
              <a:off x="4622242" y="3548314"/>
              <a:ext cx="156787" cy="156787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0" y="325500"/>
                  </a:moveTo>
                  <a:lnTo>
                    <a:pt x="32562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20" name="object 176">
              <a:extLst>
                <a:ext uri="{FF2B5EF4-FFF2-40B4-BE49-F238E27FC236}">
                  <a16:creationId xmlns:a16="http://schemas.microsoft.com/office/drawing/2014/main" id="{6E15528F-4097-4F95-853A-7A9D90530503}"/>
                </a:ext>
              </a:extLst>
            </p:cNvPr>
            <p:cNvSpPr/>
            <p:nvPr/>
          </p:nvSpPr>
          <p:spPr>
            <a:xfrm>
              <a:off x="4627621" y="3550942"/>
              <a:ext cx="156481" cy="156481"/>
            </a:xfrm>
            <a:custGeom>
              <a:avLst/>
              <a:gdLst/>
              <a:ahLst/>
              <a:cxnLst/>
              <a:rect l="l" t="t" r="r" b="b"/>
              <a:pathLst>
                <a:path w="325120" h="325120">
                  <a:moveTo>
                    <a:pt x="0" y="325120"/>
                  </a:moveTo>
                  <a:lnTo>
                    <a:pt x="32512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21" name="object 177">
              <a:extLst>
                <a:ext uri="{FF2B5EF4-FFF2-40B4-BE49-F238E27FC236}">
                  <a16:creationId xmlns:a16="http://schemas.microsoft.com/office/drawing/2014/main" id="{FDA9EB6F-554F-457E-BB2B-FF14EE9CDF27}"/>
                </a:ext>
              </a:extLst>
            </p:cNvPr>
            <p:cNvSpPr/>
            <p:nvPr/>
          </p:nvSpPr>
          <p:spPr>
            <a:xfrm>
              <a:off x="4633000" y="3553570"/>
              <a:ext cx="156481" cy="156481"/>
            </a:xfrm>
            <a:custGeom>
              <a:avLst/>
              <a:gdLst/>
              <a:ahLst/>
              <a:cxnLst/>
              <a:rect l="l" t="t" r="r" b="b"/>
              <a:pathLst>
                <a:path w="325120" h="325120">
                  <a:moveTo>
                    <a:pt x="0" y="324612"/>
                  </a:moveTo>
                  <a:lnTo>
                    <a:pt x="32461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22" name="object 178">
              <a:extLst>
                <a:ext uri="{FF2B5EF4-FFF2-40B4-BE49-F238E27FC236}">
                  <a16:creationId xmlns:a16="http://schemas.microsoft.com/office/drawing/2014/main" id="{E1A03F21-C53F-4CD5-B8C5-8740F961A52A}"/>
                </a:ext>
              </a:extLst>
            </p:cNvPr>
            <p:cNvSpPr/>
            <p:nvPr/>
          </p:nvSpPr>
          <p:spPr>
            <a:xfrm>
              <a:off x="4638379" y="3556260"/>
              <a:ext cx="156175" cy="156175"/>
            </a:xfrm>
            <a:custGeom>
              <a:avLst/>
              <a:gdLst/>
              <a:ahLst/>
              <a:cxnLst/>
              <a:rect l="l" t="t" r="r" b="b"/>
              <a:pathLst>
                <a:path w="324485" h="324485">
                  <a:moveTo>
                    <a:pt x="0" y="323976"/>
                  </a:moveTo>
                  <a:lnTo>
                    <a:pt x="32410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23" name="object 179">
              <a:extLst>
                <a:ext uri="{FF2B5EF4-FFF2-40B4-BE49-F238E27FC236}">
                  <a16:creationId xmlns:a16="http://schemas.microsoft.com/office/drawing/2014/main" id="{D9018EFB-A5F4-4F1E-A97F-E0F993897261}"/>
                </a:ext>
              </a:extLst>
            </p:cNvPr>
            <p:cNvSpPr/>
            <p:nvPr/>
          </p:nvSpPr>
          <p:spPr>
            <a:xfrm>
              <a:off x="4643758" y="3558888"/>
              <a:ext cx="155870" cy="15587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0" y="323596"/>
                  </a:moveTo>
                  <a:lnTo>
                    <a:pt x="32359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24" name="object 180">
              <a:extLst>
                <a:ext uri="{FF2B5EF4-FFF2-40B4-BE49-F238E27FC236}">
                  <a16:creationId xmlns:a16="http://schemas.microsoft.com/office/drawing/2014/main" id="{DB998E19-A72A-41EE-BFBF-84BD21285DFD}"/>
                </a:ext>
              </a:extLst>
            </p:cNvPr>
            <p:cNvSpPr/>
            <p:nvPr/>
          </p:nvSpPr>
          <p:spPr>
            <a:xfrm>
              <a:off x="4649137" y="3561517"/>
              <a:ext cx="155564" cy="155564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0" y="323088"/>
                  </a:moveTo>
                  <a:lnTo>
                    <a:pt x="32308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25" name="object 181">
              <a:extLst>
                <a:ext uri="{FF2B5EF4-FFF2-40B4-BE49-F238E27FC236}">
                  <a16:creationId xmlns:a16="http://schemas.microsoft.com/office/drawing/2014/main" id="{3D3B6DE1-87F4-43BF-B07C-C882E3DA158D}"/>
                </a:ext>
              </a:extLst>
            </p:cNvPr>
            <p:cNvSpPr/>
            <p:nvPr/>
          </p:nvSpPr>
          <p:spPr>
            <a:xfrm>
              <a:off x="4654516" y="3564206"/>
              <a:ext cx="155259" cy="155259"/>
            </a:xfrm>
            <a:custGeom>
              <a:avLst/>
              <a:gdLst/>
              <a:ahLst/>
              <a:cxnLst/>
              <a:rect l="l" t="t" r="r" b="b"/>
              <a:pathLst>
                <a:path w="322579" h="322579">
                  <a:moveTo>
                    <a:pt x="0" y="322452"/>
                  </a:moveTo>
                  <a:lnTo>
                    <a:pt x="32258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26" name="object 182">
              <a:extLst>
                <a:ext uri="{FF2B5EF4-FFF2-40B4-BE49-F238E27FC236}">
                  <a16:creationId xmlns:a16="http://schemas.microsoft.com/office/drawing/2014/main" id="{733860B8-E5DC-4C68-9BF1-6F6D7A96A0B0}"/>
                </a:ext>
              </a:extLst>
            </p:cNvPr>
            <p:cNvSpPr/>
            <p:nvPr/>
          </p:nvSpPr>
          <p:spPr>
            <a:xfrm>
              <a:off x="4659895" y="3566835"/>
              <a:ext cx="155259" cy="154953"/>
            </a:xfrm>
            <a:custGeom>
              <a:avLst/>
              <a:gdLst/>
              <a:ahLst/>
              <a:cxnLst/>
              <a:rect l="l" t="t" r="r" b="b"/>
              <a:pathLst>
                <a:path w="322579" h="321945">
                  <a:moveTo>
                    <a:pt x="0" y="321945"/>
                  </a:moveTo>
                  <a:lnTo>
                    <a:pt x="32207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27" name="object 183">
              <a:extLst>
                <a:ext uri="{FF2B5EF4-FFF2-40B4-BE49-F238E27FC236}">
                  <a16:creationId xmlns:a16="http://schemas.microsoft.com/office/drawing/2014/main" id="{AF774B6A-14CA-4F35-ACBD-D1C60C43CF2D}"/>
                </a:ext>
              </a:extLst>
            </p:cNvPr>
            <p:cNvSpPr/>
            <p:nvPr/>
          </p:nvSpPr>
          <p:spPr>
            <a:xfrm>
              <a:off x="4665274" y="3569463"/>
              <a:ext cx="154953" cy="154953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0" y="321563"/>
                  </a:moveTo>
                  <a:lnTo>
                    <a:pt x="32156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28" name="object 184">
              <a:extLst>
                <a:ext uri="{FF2B5EF4-FFF2-40B4-BE49-F238E27FC236}">
                  <a16:creationId xmlns:a16="http://schemas.microsoft.com/office/drawing/2014/main" id="{421C201C-2C94-4D93-A801-2009991663D9}"/>
                </a:ext>
              </a:extLst>
            </p:cNvPr>
            <p:cNvSpPr/>
            <p:nvPr/>
          </p:nvSpPr>
          <p:spPr>
            <a:xfrm>
              <a:off x="4670653" y="3572091"/>
              <a:ext cx="154647" cy="154647"/>
            </a:xfrm>
            <a:custGeom>
              <a:avLst/>
              <a:gdLst/>
              <a:ahLst/>
              <a:cxnLst/>
              <a:rect l="l" t="t" r="r" b="b"/>
              <a:pathLst>
                <a:path w="321310" h="321310">
                  <a:moveTo>
                    <a:pt x="0" y="321056"/>
                  </a:moveTo>
                  <a:lnTo>
                    <a:pt x="32105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29" name="object 185">
              <a:extLst>
                <a:ext uri="{FF2B5EF4-FFF2-40B4-BE49-F238E27FC236}">
                  <a16:creationId xmlns:a16="http://schemas.microsoft.com/office/drawing/2014/main" id="{F84BA511-CCB4-450D-8D03-E2EA71826547}"/>
                </a:ext>
              </a:extLst>
            </p:cNvPr>
            <p:cNvSpPr/>
            <p:nvPr/>
          </p:nvSpPr>
          <p:spPr>
            <a:xfrm>
              <a:off x="4676032" y="3574781"/>
              <a:ext cx="154342" cy="154342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0" y="320421"/>
                  </a:moveTo>
                  <a:lnTo>
                    <a:pt x="32054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30" name="object 186">
              <a:extLst>
                <a:ext uri="{FF2B5EF4-FFF2-40B4-BE49-F238E27FC236}">
                  <a16:creationId xmlns:a16="http://schemas.microsoft.com/office/drawing/2014/main" id="{0E7A3FF2-00EA-44C9-B00D-03F8A1ECC4AC}"/>
                </a:ext>
              </a:extLst>
            </p:cNvPr>
            <p:cNvSpPr/>
            <p:nvPr/>
          </p:nvSpPr>
          <p:spPr>
            <a:xfrm>
              <a:off x="4681472" y="3577410"/>
              <a:ext cx="154036" cy="154036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0" y="319913"/>
                  </a:moveTo>
                  <a:lnTo>
                    <a:pt x="31991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31" name="object 187">
              <a:extLst>
                <a:ext uri="{FF2B5EF4-FFF2-40B4-BE49-F238E27FC236}">
                  <a16:creationId xmlns:a16="http://schemas.microsoft.com/office/drawing/2014/main" id="{08E3A235-69EF-4174-9831-0C8C55E4DB59}"/>
                </a:ext>
              </a:extLst>
            </p:cNvPr>
            <p:cNvSpPr/>
            <p:nvPr/>
          </p:nvSpPr>
          <p:spPr>
            <a:xfrm>
              <a:off x="4686851" y="3580038"/>
              <a:ext cx="153730" cy="154036"/>
            </a:xfrm>
            <a:custGeom>
              <a:avLst/>
              <a:gdLst/>
              <a:ahLst/>
              <a:cxnLst/>
              <a:rect l="l" t="t" r="r" b="b"/>
              <a:pathLst>
                <a:path w="319404" h="320039">
                  <a:moveTo>
                    <a:pt x="0" y="319532"/>
                  </a:moveTo>
                  <a:lnTo>
                    <a:pt x="31940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32" name="object 188">
              <a:extLst>
                <a:ext uri="{FF2B5EF4-FFF2-40B4-BE49-F238E27FC236}">
                  <a16:creationId xmlns:a16="http://schemas.microsoft.com/office/drawing/2014/main" id="{A982F7FD-B253-4C4C-9CBF-BECF03CE090D}"/>
                </a:ext>
              </a:extLst>
            </p:cNvPr>
            <p:cNvSpPr/>
            <p:nvPr/>
          </p:nvSpPr>
          <p:spPr>
            <a:xfrm>
              <a:off x="4692231" y="3582666"/>
              <a:ext cx="153730" cy="153730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319024"/>
                  </a:moveTo>
                  <a:lnTo>
                    <a:pt x="31889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33" name="object 189">
              <a:extLst>
                <a:ext uri="{FF2B5EF4-FFF2-40B4-BE49-F238E27FC236}">
                  <a16:creationId xmlns:a16="http://schemas.microsoft.com/office/drawing/2014/main" id="{7211765F-BD2F-4DD4-A144-FA995C7C3E23}"/>
                </a:ext>
              </a:extLst>
            </p:cNvPr>
            <p:cNvSpPr/>
            <p:nvPr/>
          </p:nvSpPr>
          <p:spPr>
            <a:xfrm>
              <a:off x="4697610" y="3585356"/>
              <a:ext cx="153425" cy="153425"/>
            </a:xfrm>
            <a:custGeom>
              <a:avLst/>
              <a:gdLst/>
              <a:ahLst/>
              <a:cxnLst/>
              <a:rect l="l" t="t" r="r" b="b"/>
              <a:pathLst>
                <a:path w="318770" h="318770">
                  <a:moveTo>
                    <a:pt x="0" y="318388"/>
                  </a:moveTo>
                  <a:lnTo>
                    <a:pt x="31838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34" name="object 190">
              <a:extLst>
                <a:ext uri="{FF2B5EF4-FFF2-40B4-BE49-F238E27FC236}">
                  <a16:creationId xmlns:a16="http://schemas.microsoft.com/office/drawing/2014/main" id="{F175348E-61B7-41D2-9A89-556900DBA8CA}"/>
                </a:ext>
              </a:extLst>
            </p:cNvPr>
            <p:cNvSpPr/>
            <p:nvPr/>
          </p:nvSpPr>
          <p:spPr>
            <a:xfrm>
              <a:off x="4702988" y="3587984"/>
              <a:ext cx="153119" cy="153119"/>
            </a:xfrm>
            <a:custGeom>
              <a:avLst/>
              <a:gdLst/>
              <a:ahLst/>
              <a:cxnLst/>
              <a:rect l="l" t="t" r="r" b="b"/>
              <a:pathLst>
                <a:path w="318135" h="318135">
                  <a:moveTo>
                    <a:pt x="0" y="318008"/>
                  </a:moveTo>
                  <a:lnTo>
                    <a:pt x="31788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35" name="object 191">
              <a:extLst>
                <a:ext uri="{FF2B5EF4-FFF2-40B4-BE49-F238E27FC236}">
                  <a16:creationId xmlns:a16="http://schemas.microsoft.com/office/drawing/2014/main" id="{E4BF7A1A-00C6-4BC4-A586-D090C23945C5}"/>
                </a:ext>
              </a:extLst>
            </p:cNvPr>
            <p:cNvSpPr/>
            <p:nvPr/>
          </p:nvSpPr>
          <p:spPr>
            <a:xfrm>
              <a:off x="4708368" y="3586884"/>
              <a:ext cx="156787" cy="156787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0" y="325247"/>
                  </a:moveTo>
                  <a:lnTo>
                    <a:pt x="32524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36" name="object 192">
              <a:extLst>
                <a:ext uri="{FF2B5EF4-FFF2-40B4-BE49-F238E27FC236}">
                  <a16:creationId xmlns:a16="http://schemas.microsoft.com/office/drawing/2014/main" id="{B40A62C0-D67C-4F8B-9DCF-A21BA20BBDE9}"/>
                </a:ext>
              </a:extLst>
            </p:cNvPr>
            <p:cNvSpPr/>
            <p:nvPr/>
          </p:nvSpPr>
          <p:spPr>
            <a:xfrm>
              <a:off x="4713747" y="3581443"/>
              <a:ext cx="164427" cy="164427"/>
            </a:xfrm>
            <a:custGeom>
              <a:avLst/>
              <a:gdLst/>
              <a:ahLst/>
              <a:cxnLst/>
              <a:rect l="l" t="t" r="r" b="b"/>
              <a:pathLst>
                <a:path w="341629" h="341629">
                  <a:moveTo>
                    <a:pt x="0" y="341502"/>
                  </a:moveTo>
                  <a:lnTo>
                    <a:pt x="34150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37" name="object 193">
              <a:extLst>
                <a:ext uri="{FF2B5EF4-FFF2-40B4-BE49-F238E27FC236}">
                  <a16:creationId xmlns:a16="http://schemas.microsoft.com/office/drawing/2014/main" id="{E052DA8C-C00D-4545-836F-42BA98488F00}"/>
                </a:ext>
              </a:extLst>
            </p:cNvPr>
            <p:cNvSpPr/>
            <p:nvPr/>
          </p:nvSpPr>
          <p:spPr>
            <a:xfrm>
              <a:off x="4719125" y="3575942"/>
              <a:ext cx="172374" cy="172374"/>
            </a:xfrm>
            <a:custGeom>
              <a:avLst/>
              <a:gdLst/>
              <a:ahLst/>
              <a:cxnLst/>
              <a:rect l="l" t="t" r="r" b="b"/>
              <a:pathLst>
                <a:path w="358139" h="358139">
                  <a:moveTo>
                    <a:pt x="0" y="357886"/>
                  </a:moveTo>
                  <a:lnTo>
                    <a:pt x="35775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38" name="object 194">
              <a:extLst>
                <a:ext uri="{FF2B5EF4-FFF2-40B4-BE49-F238E27FC236}">
                  <a16:creationId xmlns:a16="http://schemas.microsoft.com/office/drawing/2014/main" id="{F0DE731B-99E5-45CC-B79A-D8CED5EA90E8}"/>
                </a:ext>
              </a:extLst>
            </p:cNvPr>
            <p:cNvSpPr/>
            <p:nvPr/>
          </p:nvSpPr>
          <p:spPr>
            <a:xfrm>
              <a:off x="4724505" y="3570502"/>
              <a:ext cx="180320" cy="18032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374269"/>
                  </a:moveTo>
                  <a:lnTo>
                    <a:pt x="37414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39" name="object 195">
              <a:extLst>
                <a:ext uri="{FF2B5EF4-FFF2-40B4-BE49-F238E27FC236}">
                  <a16:creationId xmlns:a16="http://schemas.microsoft.com/office/drawing/2014/main" id="{5175C9D9-C70A-4EB0-A403-0552153BB801}"/>
                </a:ext>
              </a:extLst>
            </p:cNvPr>
            <p:cNvSpPr/>
            <p:nvPr/>
          </p:nvSpPr>
          <p:spPr>
            <a:xfrm>
              <a:off x="4729884" y="3565062"/>
              <a:ext cx="187961" cy="187961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0" y="390525"/>
                  </a:moveTo>
                  <a:lnTo>
                    <a:pt x="39039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40" name="object 196">
              <a:extLst>
                <a:ext uri="{FF2B5EF4-FFF2-40B4-BE49-F238E27FC236}">
                  <a16:creationId xmlns:a16="http://schemas.microsoft.com/office/drawing/2014/main" id="{24BD13FE-5D9B-4915-A0AC-A389A6ECCD20}"/>
                </a:ext>
              </a:extLst>
            </p:cNvPr>
            <p:cNvSpPr/>
            <p:nvPr/>
          </p:nvSpPr>
          <p:spPr>
            <a:xfrm>
              <a:off x="4735263" y="3559622"/>
              <a:ext cx="195907" cy="195906"/>
            </a:xfrm>
            <a:custGeom>
              <a:avLst/>
              <a:gdLst/>
              <a:ahLst/>
              <a:cxnLst/>
              <a:rect l="l" t="t" r="r" b="b"/>
              <a:pathLst>
                <a:path w="407035" h="407035">
                  <a:moveTo>
                    <a:pt x="0" y="406780"/>
                  </a:moveTo>
                  <a:lnTo>
                    <a:pt x="40678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41" name="object 197">
              <a:extLst>
                <a:ext uri="{FF2B5EF4-FFF2-40B4-BE49-F238E27FC236}">
                  <a16:creationId xmlns:a16="http://schemas.microsoft.com/office/drawing/2014/main" id="{AD5D62AE-B89B-4661-8B57-9E5BCE19D66B}"/>
                </a:ext>
              </a:extLst>
            </p:cNvPr>
            <p:cNvSpPr/>
            <p:nvPr/>
          </p:nvSpPr>
          <p:spPr>
            <a:xfrm>
              <a:off x="4740642" y="3554181"/>
              <a:ext cx="203853" cy="203853"/>
            </a:xfrm>
            <a:custGeom>
              <a:avLst/>
              <a:gdLst/>
              <a:ahLst/>
              <a:cxnLst/>
              <a:rect l="l" t="t" r="r" b="b"/>
              <a:pathLst>
                <a:path w="423545" h="423545">
                  <a:moveTo>
                    <a:pt x="0" y="423037"/>
                  </a:moveTo>
                  <a:lnTo>
                    <a:pt x="42303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42" name="object 198">
              <a:extLst>
                <a:ext uri="{FF2B5EF4-FFF2-40B4-BE49-F238E27FC236}">
                  <a16:creationId xmlns:a16="http://schemas.microsoft.com/office/drawing/2014/main" id="{BD08F660-A2FE-4691-BFBA-6D881E4A81D5}"/>
                </a:ext>
              </a:extLst>
            </p:cNvPr>
            <p:cNvSpPr/>
            <p:nvPr/>
          </p:nvSpPr>
          <p:spPr>
            <a:xfrm>
              <a:off x="4746021" y="3548742"/>
              <a:ext cx="211494" cy="211494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0" y="439420"/>
                  </a:moveTo>
                  <a:lnTo>
                    <a:pt x="43942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43" name="object 199">
              <a:extLst>
                <a:ext uri="{FF2B5EF4-FFF2-40B4-BE49-F238E27FC236}">
                  <a16:creationId xmlns:a16="http://schemas.microsoft.com/office/drawing/2014/main" id="{09A7C43B-E28B-49B4-B8A8-830ADF051034}"/>
                </a:ext>
              </a:extLst>
            </p:cNvPr>
            <p:cNvSpPr/>
            <p:nvPr/>
          </p:nvSpPr>
          <p:spPr>
            <a:xfrm>
              <a:off x="4751400" y="3543301"/>
              <a:ext cx="219440" cy="219440"/>
            </a:xfrm>
            <a:custGeom>
              <a:avLst/>
              <a:gdLst/>
              <a:ahLst/>
              <a:cxnLst/>
              <a:rect l="l" t="t" r="r" b="b"/>
              <a:pathLst>
                <a:path w="455929" h="455929">
                  <a:moveTo>
                    <a:pt x="0" y="455675"/>
                  </a:moveTo>
                  <a:lnTo>
                    <a:pt x="45567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44" name="object 200">
              <a:extLst>
                <a:ext uri="{FF2B5EF4-FFF2-40B4-BE49-F238E27FC236}">
                  <a16:creationId xmlns:a16="http://schemas.microsoft.com/office/drawing/2014/main" id="{C91508B7-0FD3-44F9-98DF-CF9AD1AA92FC}"/>
                </a:ext>
              </a:extLst>
            </p:cNvPr>
            <p:cNvSpPr/>
            <p:nvPr/>
          </p:nvSpPr>
          <p:spPr>
            <a:xfrm>
              <a:off x="4756779" y="3537861"/>
              <a:ext cx="227387" cy="227386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0" y="471932"/>
                  </a:moveTo>
                  <a:lnTo>
                    <a:pt x="47193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45" name="object 201">
              <a:extLst>
                <a:ext uri="{FF2B5EF4-FFF2-40B4-BE49-F238E27FC236}">
                  <a16:creationId xmlns:a16="http://schemas.microsoft.com/office/drawing/2014/main" id="{68DBAE9B-4961-4B6C-9B0E-E692DF169CD5}"/>
                </a:ext>
              </a:extLst>
            </p:cNvPr>
            <p:cNvSpPr/>
            <p:nvPr/>
          </p:nvSpPr>
          <p:spPr>
            <a:xfrm>
              <a:off x="4762158" y="3532360"/>
              <a:ext cx="235027" cy="235333"/>
            </a:xfrm>
            <a:custGeom>
              <a:avLst/>
              <a:gdLst/>
              <a:ahLst/>
              <a:cxnLst/>
              <a:rect l="l" t="t" r="r" b="b"/>
              <a:pathLst>
                <a:path w="488314" h="488950">
                  <a:moveTo>
                    <a:pt x="0" y="488441"/>
                  </a:moveTo>
                  <a:lnTo>
                    <a:pt x="48831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46" name="object 202">
              <a:extLst>
                <a:ext uri="{FF2B5EF4-FFF2-40B4-BE49-F238E27FC236}">
                  <a16:creationId xmlns:a16="http://schemas.microsoft.com/office/drawing/2014/main" id="{6F650F22-86FE-45E4-954E-CC2B18CA43E1}"/>
                </a:ext>
              </a:extLst>
            </p:cNvPr>
            <p:cNvSpPr/>
            <p:nvPr/>
          </p:nvSpPr>
          <p:spPr>
            <a:xfrm>
              <a:off x="4767537" y="3526920"/>
              <a:ext cx="242974" cy="242973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0" y="504698"/>
                  </a:moveTo>
                  <a:lnTo>
                    <a:pt x="50457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47" name="object 203">
              <a:extLst>
                <a:ext uri="{FF2B5EF4-FFF2-40B4-BE49-F238E27FC236}">
                  <a16:creationId xmlns:a16="http://schemas.microsoft.com/office/drawing/2014/main" id="{CE5A8033-6477-46FC-9793-C1BE73A964DE}"/>
                </a:ext>
              </a:extLst>
            </p:cNvPr>
            <p:cNvSpPr/>
            <p:nvPr/>
          </p:nvSpPr>
          <p:spPr>
            <a:xfrm>
              <a:off x="4772916" y="3521479"/>
              <a:ext cx="250919" cy="250919"/>
            </a:xfrm>
            <a:custGeom>
              <a:avLst/>
              <a:gdLst/>
              <a:ahLst/>
              <a:cxnLst/>
              <a:rect l="l" t="t" r="r" b="b"/>
              <a:pathLst>
                <a:path w="521335" h="521335">
                  <a:moveTo>
                    <a:pt x="0" y="520953"/>
                  </a:moveTo>
                  <a:lnTo>
                    <a:pt x="52095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48" name="object 204">
              <a:extLst>
                <a:ext uri="{FF2B5EF4-FFF2-40B4-BE49-F238E27FC236}">
                  <a16:creationId xmlns:a16="http://schemas.microsoft.com/office/drawing/2014/main" id="{1C9686B1-A104-47DB-8703-9511692C7080}"/>
                </a:ext>
              </a:extLst>
            </p:cNvPr>
            <p:cNvSpPr/>
            <p:nvPr/>
          </p:nvSpPr>
          <p:spPr>
            <a:xfrm>
              <a:off x="4778295" y="3516040"/>
              <a:ext cx="258561" cy="258560"/>
            </a:xfrm>
            <a:custGeom>
              <a:avLst/>
              <a:gdLst/>
              <a:ahLst/>
              <a:cxnLst/>
              <a:rect l="l" t="t" r="r" b="b"/>
              <a:pathLst>
                <a:path w="537210" h="537210">
                  <a:moveTo>
                    <a:pt x="0" y="537210"/>
                  </a:moveTo>
                  <a:lnTo>
                    <a:pt x="53721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49" name="object 205">
              <a:extLst>
                <a:ext uri="{FF2B5EF4-FFF2-40B4-BE49-F238E27FC236}">
                  <a16:creationId xmlns:a16="http://schemas.microsoft.com/office/drawing/2014/main" id="{EDE70C59-64A0-4422-AE12-1A9D3DA7811E}"/>
                </a:ext>
              </a:extLst>
            </p:cNvPr>
            <p:cNvSpPr/>
            <p:nvPr/>
          </p:nvSpPr>
          <p:spPr>
            <a:xfrm>
              <a:off x="4783674" y="3510599"/>
              <a:ext cx="266507" cy="266507"/>
            </a:xfrm>
            <a:custGeom>
              <a:avLst/>
              <a:gdLst/>
              <a:ahLst/>
              <a:cxnLst/>
              <a:rect l="l" t="t" r="r" b="b"/>
              <a:pathLst>
                <a:path w="553720" h="553720">
                  <a:moveTo>
                    <a:pt x="0" y="553592"/>
                  </a:moveTo>
                  <a:lnTo>
                    <a:pt x="55346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50" name="object 206">
              <a:extLst>
                <a:ext uri="{FF2B5EF4-FFF2-40B4-BE49-F238E27FC236}">
                  <a16:creationId xmlns:a16="http://schemas.microsoft.com/office/drawing/2014/main" id="{67169794-DFC1-4513-8609-70585AA23D90}"/>
                </a:ext>
              </a:extLst>
            </p:cNvPr>
            <p:cNvSpPr/>
            <p:nvPr/>
          </p:nvSpPr>
          <p:spPr>
            <a:xfrm>
              <a:off x="4789053" y="3505159"/>
              <a:ext cx="274453" cy="274453"/>
            </a:xfrm>
            <a:custGeom>
              <a:avLst/>
              <a:gdLst/>
              <a:ahLst/>
              <a:cxnLst/>
              <a:rect l="l" t="t" r="r" b="b"/>
              <a:pathLst>
                <a:path w="570229" h="570229">
                  <a:moveTo>
                    <a:pt x="0" y="569849"/>
                  </a:moveTo>
                  <a:lnTo>
                    <a:pt x="56984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51" name="object 207">
              <a:extLst>
                <a:ext uri="{FF2B5EF4-FFF2-40B4-BE49-F238E27FC236}">
                  <a16:creationId xmlns:a16="http://schemas.microsoft.com/office/drawing/2014/main" id="{DF45EDD4-8E00-4B93-BD1A-FF2972EE5268}"/>
                </a:ext>
              </a:extLst>
            </p:cNvPr>
            <p:cNvSpPr/>
            <p:nvPr/>
          </p:nvSpPr>
          <p:spPr>
            <a:xfrm>
              <a:off x="4794432" y="3499719"/>
              <a:ext cx="282094" cy="282094"/>
            </a:xfrm>
            <a:custGeom>
              <a:avLst/>
              <a:gdLst/>
              <a:ahLst/>
              <a:cxnLst/>
              <a:rect l="l" t="t" r="r" b="b"/>
              <a:pathLst>
                <a:path w="586104" h="586104">
                  <a:moveTo>
                    <a:pt x="0" y="586104"/>
                  </a:moveTo>
                  <a:lnTo>
                    <a:pt x="58610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52" name="object 208">
              <a:extLst>
                <a:ext uri="{FF2B5EF4-FFF2-40B4-BE49-F238E27FC236}">
                  <a16:creationId xmlns:a16="http://schemas.microsoft.com/office/drawing/2014/main" id="{5CAC2F7A-A0A0-4C2F-9886-1F544FD290B2}"/>
                </a:ext>
              </a:extLst>
            </p:cNvPr>
            <p:cNvSpPr/>
            <p:nvPr/>
          </p:nvSpPr>
          <p:spPr>
            <a:xfrm>
              <a:off x="5415894" y="3128810"/>
              <a:ext cx="31480" cy="31785"/>
            </a:xfrm>
            <a:custGeom>
              <a:avLst/>
              <a:gdLst/>
              <a:ahLst/>
              <a:cxnLst/>
              <a:rect l="l" t="t" r="r" b="b"/>
              <a:pathLst>
                <a:path w="65404" h="66039">
                  <a:moveTo>
                    <a:pt x="0" y="65532"/>
                  </a:moveTo>
                  <a:lnTo>
                    <a:pt x="6540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53" name="object 209">
              <a:extLst>
                <a:ext uri="{FF2B5EF4-FFF2-40B4-BE49-F238E27FC236}">
                  <a16:creationId xmlns:a16="http://schemas.microsoft.com/office/drawing/2014/main" id="{E1E61E48-D8E6-46A1-8A6C-5ABDD226D75D}"/>
                </a:ext>
              </a:extLst>
            </p:cNvPr>
            <p:cNvSpPr/>
            <p:nvPr/>
          </p:nvSpPr>
          <p:spPr>
            <a:xfrm>
              <a:off x="4799811" y="3494217"/>
              <a:ext cx="290040" cy="290040"/>
            </a:xfrm>
            <a:custGeom>
              <a:avLst/>
              <a:gdLst/>
              <a:ahLst/>
              <a:cxnLst/>
              <a:rect l="l" t="t" r="r" b="b"/>
              <a:pathLst>
                <a:path w="602614" h="602614">
                  <a:moveTo>
                    <a:pt x="0" y="602488"/>
                  </a:moveTo>
                  <a:lnTo>
                    <a:pt x="60248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54" name="object 210">
              <a:extLst>
                <a:ext uri="{FF2B5EF4-FFF2-40B4-BE49-F238E27FC236}">
                  <a16:creationId xmlns:a16="http://schemas.microsoft.com/office/drawing/2014/main" id="{BBDD7B3B-0BC3-4AFF-BB59-22C9C7C8FC5D}"/>
                </a:ext>
              </a:extLst>
            </p:cNvPr>
            <p:cNvSpPr/>
            <p:nvPr/>
          </p:nvSpPr>
          <p:spPr>
            <a:xfrm>
              <a:off x="5369317" y="3131805"/>
              <a:ext cx="83131" cy="83131"/>
            </a:xfrm>
            <a:custGeom>
              <a:avLst/>
              <a:gdLst/>
              <a:ahLst/>
              <a:cxnLst/>
              <a:rect l="l" t="t" r="r" b="b"/>
              <a:pathLst>
                <a:path w="172720" h="172720">
                  <a:moveTo>
                    <a:pt x="0" y="172212"/>
                  </a:moveTo>
                  <a:lnTo>
                    <a:pt x="17221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55" name="object 211">
              <a:extLst>
                <a:ext uri="{FF2B5EF4-FFF2-40B4-BE49-F238E27FC236}">
                  <a16:creationId xmlns:a16="http://schemas.microsoft.com/office/drawing/2014/main" id="{1407FAE1-1933-4253-AC63-718203C44B36}"/>
                </a:ext>
              </a:extLst>
            </p:cNvPr>
            <p:cNvSpPr/>
            <p:nvPr/>
          </p:nvSpPr>
          <p:spPr>
            <a:xfrm>
              <a:off x="4805191" y="3488778"/>
              <a:ext cx="297986" cy="297986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0" y="618871"/>
                  </a:moveTo>
                  <a:lnTo>
                    <a:pt x="61874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56" name="object 212">
              <a:extLst>
                <a:ext uri="{FF2B5EF4-FFF2-40B4-BE49-F238E27FC236}">
                  <a16:creationId xmlns:a16="http://schemas.microsoft.com/office/drawing/2014/main" id="{36C4F015-61B7-4D32-A4C9-94A15FEE5739}"/>
                </a:ext>
              </a:extLst>
            </p:cNvPr>
            <p:cNvSpPr/>
            <p:nvPr/>
          </p:nvSpPr>
          <p:spPr>
            <a:xfrm>
              <a:off x="5322739" y="3134801"/>
              <a:ext cx="134476" cy="134476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279018"/>
                  </a:moveTo>
                  <a:lnTo>
                    <a:pt x="27901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57" name="object 213">
              <a:extLst>
                <a:ext uri="{FF2B5EF4-FFF2-40B4-BE49-F238E27FC236}">
                  <a16:creationId xmlns:a16="http://schemas.microsoft.com/office/drawing/2014/main" id="{3928025F-E987-4300-8371-3DED177177B4}"/>
                </a:ext>
              </a:extLst>
            </p:cNvPr>
            <p:cNvSpPr/>
            <p:nvPr/>
          </p:nvSpPr>
          <p:spPr>
            <a:xfrm>
              <a:off x="4810569" y="3483338"/>
              <a:ext cx="305933" cy="305933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0" y="635126"/>
                  </a:moveTo>
                  <a:lnTo>
                    <a:pt x="63512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58" name="object 214">
              <a:extLst>
                <a:ext uri="{FF2B5EF4-FFF2-40B4-BE49-F238E27FC236}">
                  <a16:creationId xmlns:a16="http://schemas.microsoft.com/office/drawing/2014/main" id="{DC6EB9A6-2EDE-41CB-A0A1-8D67BF2B217B}"/>
                </a:ext>
              </a:extLst>
            </p:cNvPr>
            <p:cNvSpPr/>
            <p:nvPr/>
          </p:nvSpPr>
          <p:spPr>
            <a:xfrm>
              <a:off x="5276162" y="3137734"/>
              <a:ext cx="185821" cy="185821"/>
            </a:xfrm>
            <a:custGeom>
              <a:avLst/>
              <a:gdLst/>
              <a:ahLst/>
              <a:cxnLst/>
              <a:rect l="l" t="t" r="r" b="b"/>
              <a:pathLst>
                <a:path w="386079" h="386079">
                  <a:moveTo>
                    <a:pt x="0" y="385825"/>
                  </a:moveTo>
                  <a:lnTo>
                    <a:pt x="38569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59" name="object 215">
              <a:extLst>
                <a:ext uri="{FF2B5EF4-FFF2-40B4-BE49-F238E27FC236}">
                  <a16:creationId xmlns:a16="http://schemas.microsoft.com/office/drawing/2014/main" id="{CC443619-4D10-400B-AB42-DE86C9313FAE}"/>
                </a:ext>
              </a:extLst>
            </p:cNvPr>
            <p:cNvSpPr/>
            <p:nvPr/>
          </p:nvSpPr>
          <p:spPr>
            <a:xfrm>
              <a:off x="4815948" y="3477897"/>
              <a:ext cx="313573" cy="313573"/>
            </a:xfrm>
            <a:custGeom>
              <a:avLst/>
              <a:gdLst/>
              <a:ahLst/>
              <a:cxnLst/>
              <a:rect l="l" t="t" r="r" b="b"/>
              <a:pathLst>
                <a:path w="651510" h="651510">
                  <a:moveTo>
                    <a:pt x="0" y="651383"/>
                  </a:moveTo>
                  <a:lnTo>
                    <a:pt x="65138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60" name="object 216">
              <a:extLst>
                <a:ext uri="{FF2B5EF4-FFF2-40B4-BE49-F238E27FC236}">
                  <a16:creationId xmlns:a16="http://schemas.microsoft.com/office/drawing/2014/main" id="{BE6A0C4E-6297-4AE2-885A-BF8565005991}"/>
                </a:ext>
              </a:extLst>
            </p:cNvPr>
            <p:cNvSpPr/>
            <p:nvPr/>
          </p:nvSpPr>
          <p:spPr>
            <a:xfrm>
              <a:off x="5229584" y="3140730"/>
              <a:ext cx="237166" cy="237166"/>
            </a:xfrm>
            <a:custGeom>
              <a:avLst/>
              <a:gdLst/>
              <a:ahLst/>
              <a:cxnLst/>
              <a:rect l="l" t="t" r="r" b="b"/>
              <a:pathLst>
                <a:path w="492760" h="492760">
                  <a:moveTo>
                    <a:pt x="0" y="492505"/>
                  </a:moveTo>
                  <a:lnTo>
                    <a:pt x="49250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61" name="object 217">
              <a:extLst>
                <a:ext uri="{FF2B5EF4-FFF2-40B4-BE49-F238E27FC236}">
                  <a16:creationId xmlns:a16="http://schemas.microsoft.com/office/drawing/2014/main" id="{5B2871B5-0EAC-46AF-B9D8-2C4D8376E417}"/>
                </a:ext>
              </a:extLst>
            </p:cNvPr>
            <p:cNvSpPr/>
            <p:nvPr/>
          </p:nvSpPr>
          <p:spPr>
            <a:xfrm>
              <a:off x="4821327" y="3472457"/>
              <a:ext cx="321520" cy="321520"/>
            </a:xfrm>
            <a:custGeom>
              <a:avLst/>
              <a:gdLst/>
              <a:ahLst/>
              <a:cxnLst/>
              <a:rect l="l" t="t" r="r" b="b"/>
              <a:pathLst>
                <a:path w="668020" h="668020">
                  <a:moveTo>
                    <a:pt x="0" y="667638"/>
                  </a:moveTo>
                  <a:lnTo>
                    <a:pt x="66763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62" name="object 218">
              <a:extLst>
                <a:ext uri="{FF2B5EF4-FFF2-40B4-BE49-F238E27FC236}">
                  <a16:creationId xmlns:a16="http://schemas.microsoft.com/office/drawing/2014/main" id="{57EF5619-D636-451A-A4B1-11C2E3710C46}"/>
                </a:ext>
              </a:extLst>
            </p:cNvPr>
            <p:cNvSpPr/>
            <p:nvPr/>
          </p:nvSpPr>
          <p:spPr>
            <a:xfrm>
              <a:off x="5183007" y="3143663"/>
              <a:ext cx="288512" cy="288512"/>
            </a:xfrm>
            <a:custGeom>
              <a:avLst/>
              <a:gdLst/>
              <a:ahLst/>
              <a:cxnLst/>
              <a:rect l="l" t="t" r="r" b="b"/>
              <a:pathLst>
                <a:path w="599439" h="599439">
                  <a:moveTo>
                    <a:pt x="0" y="599439"/>
                  </a:moveTo>
                  <a:lnTo>
                    <a:pt x="59931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63" name="object 219">
              <a:extLst>
                <a:ext uri="{FF2B5EF4-FFF2-40B4-BE49-F238E27FC236}">
                  <a16:creationId xmlns:a16="http://schemas.microsoft.com/office/drawing/2014/main" id="{CFB1005F-0202-4B62-B644-5AAA90FF80D7}"/>
                </a:ext>
              </a:extLst>
            </p:cNvPr>
            <p:cNvSpPr/>
            <p:nvPr/>
          </p:nvSpPr>
          <p:spPr>
            <a:xfrm>
              <a:off x="4826707" y="3146659"/>
              <a:ext cx="649763" cy="649763"/>
            </a:xfrm>
            <a:custGeom>
              <a:avLst/>
              <a:gdLst/>
              <a:ahLst/>
              <a:cxnLst/>
              <a:rect l="l" t="t" r="r" b="b"/>
              <a:pathLst>
                <a:path w="1350010" h="1350010">
                  <a:moveTo>
                    <a:pt x="0" y="1349628"/>
                  </a:moveTo>
                  <a:lnTo>
                    <a:pt x="134950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64" name="object 220">
              <a:extLst>
                <a:ext uri="{FF2B5EF4-FFF2-40B4-BE49-F238E27FC236}">
                  <a16:creationId xmlns:a16="http://schemas.microsoft.com/office/drawing/2014/main" id="{EBD2FE6B-9139-46CA-B36B-47391252790A}"/>
                </a:ext>
              </a:extLst>
            </p:cNvPr>
            <p:cNvSpPr/>
            <p:nvPr/>
          </p:nvSpPr>
          <p:spPr>
            <a:xfrm>
              <a:off x="4832086" y="3149654"/>
              <a:ext cx="649152" cy="649152"/>
            </a:xfrm>
            <a:custGeom>
              <a:avLst/>
              <a:gdLst/>
              <a:ahLst/>
              <a:cxnLst/>
              <a:rect l="l" t="t" r="r" b="b"/>
              <a:pathLst>
                <a:path w="1348739" h="1348739">
                  <a:moveTo>
                    <a:pt x="0" y="1348359"/>
                  </a:moveTo>
                  <a:lnTo>
                    <a:pt x="134835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65" name="object 221">
              <a:extLst>
                <a:ext uri="{FF2B5EF4-FFF2-40B4-BE49-F238E27FC236}">
                  <a16:creationId xmlns:a16="http://schemas.microsoft.com/office/drawing/2014/main" id="{3A41E237-1CD0-4E33-9B1A-72BAA805E0A0}"/>
                </a:ext>
              </a:extLst>
            </p:cNvPr>
            <p:cNvSpPr/>
            <p:nvPr/>
          </p:nvSpPr>
          <p:spPr>
            <a:xfrm>
              <a:off x="4837465" y="3152588"/>
              <a:ext cx="648541" cy="648540"/>
            </a:xfrm>
            <a:custGeom>
              <a:avLst/>
              <a:gdLst/>
              <a:ahLst/>
              <a:cxnLst/>
              <a:rect l="l" t="t" r="r" b="b"/>
              <a:pathLst>
                <a:path w="1347470" h="1347470">
                  <a:moveTo>
                    <a:pt x="0" y="1347215"/>
                  </a:moveTo>
                  <a:lnTo>
                    <a:pt x="134721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66" name="object 222">
              <a:extLst>
                <a:ext uri="{FF2B5EF4-FFF2-40B4-BE49-F238E27FC236}">
                  <a16:creationId xmlns:a16="http://schemas.microsoft.com/office/drawing/2014/main" id="{825D4E57-043F-4AFD-B0EC-BBCA7EB22A0F}"/>
                </a:ext>
              </a:extLst>
            </p:cNvPr>
            <p:cNvSpPr/>
            <p:nvPr/>
          </p:nvSpPr>
          <p:spPr>
            <a:xfrm>
              <a:off x="4842843" y="3155583"/>
              <a:ext cx="647930" cy="647929"/>
            </a:xfrm>
            <a:custGeom>
              <a:avLst/>
              <a:gdLst/>
              <a:ahLst/>
              <a:cxnLst/>
              <a:rect l="l" t="t" r="r" b="b"/>
              <a:pathLst>
                <a:path w="1346200" h="1346200">
                  <a:moveTo>
                    <a:pt x="0" y="1346073"/>
                  </a:moveTo>
                  <a:lnTo>
                    <a:pt x="134594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67" name="object 223">
              <a:extLst>
                <a:ext uri="{FF2B5EF4-FFF2-40B4-BE49-F238E27FC236}">
                  <a16:creationId xmlns:a16="http://schemas.microsoft.com/office/drawing/2014/main" id="{BA289E29-C87D-4D6D-A130-88BB37C7D29D}"/>
                </a:ext>
              </a:extLst>
            </p:cNvPr>
            <p:cNvSpPr/>
            <p:nvPr/>
          </p:nvSpPr>
          <p:spPr>
            <a:xfrm>
              <a:off x="4848222" y="3158578"/>
              <a:ext cx="647318" cy="647318"/>
            </a:xfrm>
            <a:custGeom>
              <a:avLst/>
              <a:gdLst/>
              <a:ahLst/>
              <a:cxnLst/>
              <a:rect l="l" t="t" r="r" b="b"/>
              <a:pathLst>
                <a:path w="1344929" h="1344929">
                  <a:moveTo>
                    <a:pt x="0" y="1344802"/>
                  </a:moveTo>
                  <a:lnTo>
                    <a:pt x="134480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68" name="object 224">
              <a:extLst>
                <a:ext uri="{FF2B5EF4-FFF2-40B4-BE49-F238E27FC236}">
                  <a16:creationId xmlns:a16="http://schemas.microsoft.com/office/drawing/2014/main" id="{30B910C0-8545-4642-8573-123920D7A629}"/>
                </a:ext>
              </a:extLst>
            </p:cNvPr>
            <p:cNvSpPr/>
            <p:nvPr/>
          </p:nvSpPr>
          <p:spPr>
            <a:xfrm>
              <a:off x="4853601" y="3161512"/>
              <a:ext cx="646707" cy="646707"/>
            </a:xfrm>
            <a:custGeom>
              <a:avLst/>
              <a:gdLst/>
              <a:ahLst/>
              <a:cxnLst/>
              <a:rect l="l" t="t" r="r" b="b"/>
              <a:pathLst>
                <a:path w="1343660" h="1343660">
                  <a:moveTo>
                    <a:pt x="0" y="1343660"/>
                  </a:moveTo>
                  <a:lnTo>
                    <a:pt x="13436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69" name="object 225">
              <a:extLst>
                <a:ext uri="{FF2B5EF4-FFF2-40B4-BE49-F238E27FC236}">
                  <a16:creationId xmlns:a16="http://schemas.microsoft.com/office/drawing/2014/main" id="{9E046E32-DD9C-430F-BFE3-7351B0214DD7}"/>
                </a:ext>
              </a:extLst>
            </p:cNvPr>
            <p:cNvSpPr/>
            <p:nvPr/>
          </p:nvSpPr>
          <p:spPr>
            <a:xfrm>
              <a:off x="4859164" y="3164507"/>
              <a:ext cx="646096" cy="646095"/>
            </a:xfrm>
            <a:custGeom>
              <a:avLst/>
              <a:gdLst/>
              <a:ahLst/>
              <a:cxnLst/>
              <a:rect l="l" t="t" r="r" b="b"/>
              <a:pathLst>
                <a:path w="1342389" h="1342389">
                  <a:moveTo>
                    <a:pt x="0" y="1342009"/>
                  </a:moveTo>
                  <a:lnTo>
                    <a:pt x="134200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70" name="object 226">
              <a:extLst>
                <a:ext uri="{FF2B5EF4-FFF2-40B4-BE49-F238E27FC236}">
                  <a16:creationId xmlns:a16="http://schemas.microsoft.com/office/drawing/2014/main" id="{E2004FA4-CA0B-4EEC-84F5-0787B18409FC}"/>
                </a:ext>
              </a:extLst>
            </p:cNvPr>
            <p:cNvSpPr/>
            <p:nvPr/>
          </p:nvSpPr>
          <p:spPr>
            <a:xfrm>
              <a:off x="4869922" y="3167441"/>
              <a:ext cx="639983" cy="640289"/>
            </a:xfrm>
            <a:custGeom>
              <a:avLst/>
              <a:gdLst/>
              <a:ahLst/>
              <a:cxnLst/>
              <a:rect l="l" t="t" r="r" b="b"/>
              <a:pathLst>
                <a:path w="1329689" h="1330325">
                  <a:moveTo>
                    <a:pt x="0" y="1329816"/>
                  </a:moveTo>
                  <a:lnTo>
                    <a:pt x="132969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71" name="object 227">
              <a:extLst>
                <a:ext uri="{FF2B5EF4-FFF2-40B4-BE49-F238E27FC236}">
                  <a16:creationId xmlns:a16="http://schemas.microsoft.com/office/drawing/2014/main" id="{B1DD2F4E-5366-4B04-A244-F8EAB3053A7D}"/>
                </a:ext>
              </a:extLst>
            </p:cNvPr>
            <p:cNvSpPr/>
            <p:nvPr/>
          </p:nvSpPr>
          <p:spPr>
            <a:xfrm>
              <a:off x="4880619" y="3170436"/>
              <a:ext cx="634176" cy="634176"/>
            </a:xfrm>
            <a:custGeom>
              <a:avLst/>
              <a:gdLst/>
              <a:ahLst/>
              <a:cxnLst/>
              <a:rect l="l" t="t" r="r" b="b"/>
              <a:pathLst>
                <a:path w="1317625" h="1317625">
                  <a:moveTo>
                    <a:pt x="0" y="1317498"/>
                  </a:moveTo>
                  <a:lnTo>
                    <a:pt x="131749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72" name="object 228">
              <a:extLst>
                <a:ext uri="{FF2B5EF4-FFF2-40B4-BE49-F238E27FC236}">
                  <a16:creationId xmlns:a16="http://schemas.microsoft.com/office/drawing/2014/main" id="{F2FAA03A-20AD-4A9F-B66F-6C318A8C546A}"/>
                </a:ext>
              </a:extLst>
            </p:cNvPr>
            <p:cNvSpPr/>
            <p:nvPr/>
          </p:nvSpPr>
          <p:spPr>
            <a:xfrm>
              <a:off x="4891377" y="3173431"/>
              <a:ext cx="628369" cy="628369"/>
            </a:xfrm>
            <a:custGeom>
              <a:avLst/>
              <a:gdLst/>
              <a:ahLst/>
              <a:cxnLst/>
              <a:rect l="l" t="t" r="r" b="b"/>
              <a:pathLst>
                <a:path w="1305560" h="1305560">
                  <a:moveTo>
                    <a:pt x="0" y="1305052"/>
                  </a:moveTo>
                  <a:lnTo>
                    <a:pt x="130505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73" name="object 229">
              <a:extLst>
                <a:ext uri="{FF2B5EF4-FFF2-40B4-BE49-F238E27FC236}">
                  <a16:creationId xmlns:a16="http://schemas.microsoft.com/office/drawing/2014/main" id="{53C2E74D-AC4E-48ED-9991-0DD67412AD39}"/>
                </a:ext>
              </a:extLst>
            </p:cNvPr>
            <p:cNvSpPr/>
            <p:nvPr/>
          </p:nvSpPr>
          <p:spPr>
            <a:xfrm>
              <a:off x="4902074" y="3176365"/>
              <a:ext cx="622257" cy="622257"/>
            </a:xfrm>
            <a:custGeom>
              <a:avLst/>
              <a:gdLst/>
              <a:ahLst/>
              <a:cxnLst/>
              <a:rect l="l" t="t" r="r" b="b"/>
              <a:pathLst>
                <a:path w="1292860" h="1292860">
                  <a:moveTo>
                    <a:pt x="0" y="1292860"/>
                  </a:moveTo>
                  <a:lnTo>
                    <a:pt x="12928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74" name="object 230">
              <a:extLst>
                <a:ext uri="{FF2B5EF4-FFF2-40B4-BE49-F238E27FC236}">
                  <a16:creationId xmlns:a16="http://schemas.microsoft.com/office/drawing/2014/main" id="{065C8FAC-5037-40E6-86AB-7493E51C0AFE}"/>
                </a:ext>
              </a:extLst>
            </p:cNvPr>
            <p:cNvSpPr/>
            <p:nvPr/>
          </p:nvSpPr>
          <p:spPr>
            <a:xfrm>
              <a:off x="4912832" y="3179360"/>
              <a:ext cx="616450" cy="616450"/>
            </a:xfrm>
            <a:custGeom>
              <a:avLst/>
              <a:gdLst/>
              <a:ahLst/>
              <a:cxnLst/>
              <a:rect l="l" t="t" r="r" b="b"/>
              <a:pathLst>
                <a:path w="1280795" h="1280795">
                  <a:moveTo>
                    <a:pt x="0" y="1280540"/>
                  </a:moveTo>
                  <a:lnTo>
                    <a:pt x="128054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75" name="object 231">
              <a:extLst>
                <a:ext uri="{FF2B5EF4-FFF2-40B4-BE49-F238E27FC236}">
                  <a16:creationId xmlns:a16="http://schemas.microsoft.com/office/drawing/2014/main" id="{E7DCFC3F-1408-4451-A805-51D70B6429D2}"/>
                </a:ext>
              </a:extLst>
            </p:cNvPr>
            <p:cNvSpPr/>
            <p:nvPr/>
          </p:nvSpPr>
          <p:spPr>
            <a:xfrm>
              <a:off x="4923529" y="3182295"/>
              <a:ext cx="610643" cy="610643"/>
            </a:xfrm>
            <a:custGeom>
              <a:avLst/>
              <a:gdLst/>
              <a:ahLst/>
              <a:cxnLst/>
              <a:rect l="l" t="t" r="r" b="b"/>
              <a:pathLst>
                <a:path w="1268729" h="1268729">
                  <a:moveTo>
                    <a:pt x="0" y="1268349"/>
                  </a:moveTo>
                  <a:lnTo>
                    <a:pt x="126822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76" name="object 232">
              <a:extLst>
                <a:ext uri="{FF2B5EF4-FFF2-40B4-BE49-F238E27FC236}">
                  <a16:creationId xmlns:a16="http://schemas.microsoft.com/office/drawing/2014/main" id="{BB739579-6A59-4A75-A54F-B2D7DC9F97C8}"/>
                </a:ext>
              </a:extLst>
            </p:cNvPr>
            <p:cNvSpPr/>
            <p:nvPr/>
          </p:nvSpPr>
          <p:spPr>
            <a:xfrm>
              <a:off x="4934226" y="3185290"/>
              <a:ext cx="604531" cy="604530"/>
            </a:xfrm>
            <a:custGeom>
              <a:avLst/>
              <a:gdLst/>
              <a:ahLst/>
              <a:cxnLst/>
              <a:rect l="l" t="t" r="r" b="b"/>
              <a:pathLst>
                <a:path w="1256029" h="1256029">
                  <a:moveTo>
                    <a:pt x="0" y="1256029"/>
                  </a:moveTo>
                  <a:lnTo>
                    <a:pt x="125603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77" name="object 233">
              <a:extLst>
                <a:ext uri="{FF2B5EF4-FFF2-40B4-BE49-F238E27FC236}">
                  <a16:creationId xmlns:a16="http://schemas.microsoft.com/office/drawing/2014/main" id="{1523A110-EAFE-4D33-82CC-2CC6F6600067}"/>
                </a:ext>
              </a:extLst>
            </p:cNvPr>
            <p:cNvSpPr/>
            <p:nvPr/>
          </p:nvSpPr>
          <p:spPr>
            <a:xfrm>
              <a:off x="4944984" y="3188285"/>
              <a:ext cx="598724" cy="598723"/>
            </a:xfrm>
            <a:custGeom>
              <a:avLst/>
              <a:gdLst/>
              <a:ahLst/>
              <a:cxnLst/>
              <a:rect l="l" t="t" r="r" b="b"/>
              <a:pathLst>
                <a:path w="1243964" h="1243964">
                  <a:moveTo>
                    <a:pt x="0" y="1243711"/>
                  </a:moveTo>
                  <a:lnTo>
                    <a:pt x="124371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78" name="object 234">
              <a:extLst>
                <a:ext uri="{FF2B5EF4-FFF2-40B4-BE49-F238E27FC236}">
                  <a16:creationId xmlns:a16="http://schemas.microsoft.com/office/drawing/2014/main" id="{1ECB8444-5FCA-4767-9742-D8561E013397}"/>
                </a:ext>
              </a:extLst>
            </p:cNvPr>
            <p:cNvSpPr/>
            <p:nvPr/>
          </p:nvSpPr>
          <p:spPr>
            <a:xfrm>
              <a:off x="4955681" y="3191219"/>
              <a:ext cx="592917" cy="592916"/>
            </a:xfrm>
            <a:custGeom>
              <a:avLst/>
              <a:gdLst/>
              <a:ahLst/>
              <a:cxnLst/>
              <a:rect l="l" t="t" r="r" b="b"/>
              <a:pathLst>
                <a:path w="1231900" h="1231900">
                  <a:moveTo>
                    <a:pt x="0" y="1231391"/>
                  </a:moveTo>
                  <a:lnTo>
                    <a:pt x="123151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79" name="object 235">
              <a:extLst>
                <a:ext uri="{FF2B5EF4-FFF2-40B4-BE49-F238E27FC236}">
                  <a16:creationId xmlns:a16="http://schemas.microsoft.com/office/drawing/2014/main" id="{17FCFDED-8038-40A8-B86A-EFA76D1DE85D}"/>
                </a:ext>
              </a:extLst>
            </p:cNvPr>
            <p:cNvSpPr/>
            <p:nvPr/>
          </p:nvSpPr>
          <p:spPr>
            <a:xfrm>
              <a:off x="4966439" y="3194214"/>
              <a:ext cx="586804" cy="586804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0" y="1219073"/>
                  </a:moveTo>
                  <a:lnTo>
                    <a:pt x="121907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80" name="object 236">
              <a:extLst>
                <a:ext uri="{FF2B5EF4-FFF2-40B4-BE49-F238E27FC236}">
                  <a16:creationId xmlns:a16="http://schemas.microsoft.com/office/drawing/2014/main" id="{93BBBEBF-B215-494F-ABF2-4FCC18C039B1}"/>
                </a:ext>
              </a:extLst>
            </p:cNvPr>
            <p:cNvSpPr/>
            <p:nvPr/>
          </p:nvSpPr>
          <p:spPr>
            <a:xfrm>
              <a:off x="4977136" y="3197148"/>
              <a:ext cx="580997" cy="580997"/>
            </a:xfrm>
            <a:custGeom>
              <a:avLst/>
              <a:gdLst/>
              <a:ahLst/>
              <a:cxnLst/>
              <a:rect l="l" t="t" r="r" b="b"/>
              <a:pathLst>
                <a:path w="1207135" h="1207135">
                  <a:moveTo>
                    <a:pt x="0" y="1206881"/>
                  </a:moveTo>
                  <a:lnTo>
                    <a:pt x="120688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81" name="object 237">
              <a:extLst>
                <a:ext uri="{FF2B5EF4-FFF2-40B4-BE49-F238E27FC236}">
                  <a16:creationId xmlns:a16="http://schemas.microsoft.com/office/drawing/2014/main" id="{0340D81C-CF7D-4AC3-ABC9-CD18F15C04F0}"/>
                </a:ext>
              </a:extLst>
            </p:cNvPr>
            <p:cNvSpPr/>
            <p:nvPr/>
          </p:nvSpPr>
          <p:spPr>
            <a:xfrm>
              <a:off x="4987894" y="3200144"/>
              <a:ext cx="575190" cy="575190"/>
            </a:xfrm>
            <a:custGeom>
              <a:avLst/>
              <a:gdLst/>
              <a:ahLst/>
              <a:cxnLst/>
              <a:rect l="l" t="t" r="r" b="b"/>
              <a:pathLst>
                <a:path w="1195070" h="1195070">
                  <a:moveTo>
                    <a:pt x="0" y="1194562"/>
                  </a:moveTo>
                  <a:lnTo>
                    <a:pt x="119456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82" name="object 238">
              <a:extLst>
                <a:ext uri="{FF2B5EF4-FFF2-40B4-BE49-F238E27FC236}">
                  <a16:creationId xmlns:a16="http://schemas.microsoft.com/office/drawing/2014/main" id="{E43FE6A1-3080-43D9-A766-A68B22A8D1CC}"/>
                </a:ext>
              </a:extLst>
            </p:cNvPr>
            <p:cNvSpPr/>
            <p:nvPr/>
          </p:nvSpPr>
          <p:spPr>
            <a:xfrm>
              <a:off x="4998591" y="3203139"/>
              <a:ext cx="569078" cy="569077"/>
            </a:xfrm>
            <a:custGeom>
              <a:avLst/>
              <a:gdLst/>
              <a:ahLst/>
              <a:cxnLst/>
              <a:rect l="l" t="t" r="r" b="b"/>
              <a:pathLst>
                <a:path w="1182370" h="1182370">
                  <a:moveTo>
                    <a:pt x="0" y="1182243"/>
                  </a:moveTo>
                  <a:lnTo>
                    <a:pt x="118224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83" name="object 239">
              <a:extLst>
                <a:ext uri="{FF2B5EF4-FFF2-40B4-BE49-F238E27FC236}">
                  <a16:creationId xmlns:a16="http://schemas.microsoft.com/office/drawing/2014/main" id="{E5A5D00B-8F5B-4CAA-AEA0-FE7395D35DA6}"/>
                </a:ext>
              </a:extLst>
            </p:cNvPr>
            <p:cNvSpPr/>
            <p:nvPr/>
          </p:nvSpPr>
          <p:spPr>
            <a:xfrm>
              <a:off x="5009349" y="3206073"/>
              <a:ext cx="563271" cy="563271"/>
            </a:xfrm>
            <a:custGeom>
              <a:avLst/>
              <a:gdLst/>
              <a:ahLst/>
              <a:cxnLst/>
              <a:rect l="l" t="t" r="r" b="b"/>
              <a:pathLst>
                <a:path w="1170304" h="1170304">
                  <a:moveTo>
                    <a:pt x="0" y="1169924"/>
                  </a:moveTo>
                  <a:lnTo>
                    <a:pt x="116992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84" name="object 240">
              <a:extLst>
                <a:ext uri="{FF2B5EF4-FFF2-40B4-BE49-F238E27FC236}">
                  <a16:creationId xmlns:a16="http://schemas.microsoft.com/office/drawing/2014/main" id="{1A799410-A580-4A79-99F5-3C918F74C332}"/>
                </a:ext>
              </a:extLst>
            </p:cNvPr>
            <p:cNvSpPr/>
            <p:nvPr/>
          </p:nvSpPr>
          <p:spPr>
            <a:xfrm>
              <a:off x="5020046" y="3209068"/>
              <a:ext cx="557464" cy="557158"/>
            </a:xfrm>
            <a:custGeom>
              <a:avLst/>
              <a:gdLst/>
              <a:ahLst/>
              <a:cxnLst/>
              <a:rect l="l" t="t" r="r" b="b"/>
              <a:pathLst>
                <a:path w="1158239" h="1157604">
                  <a:moveTo>
                    <a:pt x="0" y="1157604"/>
                  </a:moveTo>
                  <a:lnTo>
                    <a:pt x="115773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85" name="object 241">
              <a:extLst>
                <a:ext uri="{FF2B5EF4-FFF2-40B4-BE49-F238E27FC236}">
                  <a16:creationId xmlns:a16="http://schemas.microsoft.com/office/drawing/2014/main" id="{A4DBC95A-DAD3-4534-AE69-3C237EA0040D}"/>
                </a:ext>
              </a:extLst>
            </p:cNvPr>
            <p:cNvSpPr/>
            <p:nvPr/>
          </p:nvSpPr>
          <p:spPr>
            <a:xfrm>
              <a:off x="5030804" y="3212001"/>
              <a:ext cx="551351" cy="551351"/>
            </a:xfrm>
            <a:custGeom>
              <a:avLst/>
              <a:gdLst/>
              <a:ahLst/>
              <a:cxnLst/>
              <a:rect l="l" t="t" r="r" b="b"/>
              <a:pathLst>
                <a:path w="1145539" h="1145539">
                  <a:moveTo>
                    <a:pt x="0" y="1145413"/>
                  </a:moveTo>
                  <a:lnTo>
                    <a:pt x="114528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86" name="object 242">
              <a:extLst>
                <a:ext uri="{FF2B5EF4-FFF2-40B4-BE49-F238E27FC236}">
                  <a16:creationId xmlns:a16="http://schemas.microsoft.com/office/drawing/2014/main" id="{EE5CEEE0-A2DB-4645-8BF9-78311CA8543A}"/>
                </a:ext>
              </a:extLst>
            </p:cNvPr>
            <p:cNvSpPr/>
            <p:nvPr/>
          </p:nvSpPr>
          <p:spPr>
            <a:xfrm>
              <a:off x="5041501" y="3214997"/>
              <a:ext cx="545544" cy="545544"/>
            </a:xfrm>
            <a:custGeom>
              <a:avLst/>
              <a:gdLst/>
              <a:ahLst/>
              <a:cxnLst/>
              <a:rect l="l" t="t" r="r" b="b"/>
              <a:pathLst>
                <a:path w="1133475" h="1133475">
                  <a:moveTo>
                    <a:pt x="0" y="1133093"/>
                  </a:moveTo>
                  <a:lnTo>
                    <a:pt x="113309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87" name="object 243">
              <a:extLst>
                <a:ext uri="{FF2B5EF4-FFF2-40B4-BE49-F238E27FC236}">
                  <a16:creationId xmlns:a16="http://schemas.microsoft.com/office/drawing/2014/main" id="{9AF478AA-4620-48B5-B453-71C73D9DDF16}"/>
                </a:ext>
              </a:extLst>
            </p:cNvPr>
            <p:cNvSpPr/>
            <p:nvPr/>
          </p:nvSpPr>
          <p:spPr>
            <a:xfrm>
              <a:off x="5052198" y="3217992"/>
              <a:ext cx="539738" cy="539432"/>
            </a:xfrm>
            <a:custGeom>
              <a:avLst/>
              <a:gdLst/>
              <a:ahLst/>
              <a:cxnLst/>
              <a:rect l="l" t="t" r="r" b="b"/>
              <a:pathLst>
                <a:path w="1121410" h="1120775">
                  <a:moveTo>
                    <a:pt x="0" y="1120775"/>
                  </a:moveTo>
                  <a:lnTo>
                    <a:pt x="112090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88" name="object 244">
              <a:extLst>
                <a:ext uri="{FF2B5EF4-FFF2-40B4-BE49-F238E27FC236}">
                  <a16:creationId xmlns:a16="http://schemas.microsoft.com/office/drawing/2014/main" id="{EFC67A38-989D-4207-9511-37848FDD325E}"/>
                </a:ext>
              </a:extLst>
            </p:cNvPr>
            <p:cNvSpPr/>
            <p:nvPr/>
          </p:nvSpPr>
          <p:spPr>
            <a:xfrm>
              <a:off x="5062956" y="3220926"/>
              <a:ext cx="533625" cy="533625"/>
            </a:xfrm>
            <a:custGeom>
              <a:avLst/>
              <a:gdLst/>
              <a:ahLst/>
              <a:cxnLst/>
              <a:rect l="l" t="t" r="r" b="b"/>
              <a:pathLst>
                <a:path w="1108710" h="1108710">
                  <a:moveTo>
                    <a:pt x="0" y="1108583"/>
                  </a:moveTo>
                  <a:lnTo>
                    <a:pt x="110845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89" name="object 245">
              <a:extLst>
                <a:ext uri="{FF2B5EF4-FFF2-40B4-BE49-F238E27FC236}">
                  <a16:creationId xmlns:a16="http://schemas.microsoft.com/office/drawing/2014/main" id="{02DFF80E-BF52-4155-A757-59DA8DEA7ADA}"/>
                </a:ext>
              </a:extLst>
            </p:cNvPr>
            <p:cNvSpPr/>
            <p:nvPr/>
          </p:nvSpPr>
          <p:spPr>
            <a:xfrm>
              <a:off x="5073653" y="3223921"/>
              <a:ext cx="527818" cy="527818"/>
            </a:xfrm>
            <a:custGeom>
              <a:avLst/>
              <a:gdLst/>
              <a:ahLst/>
              <a:cxnLst/>
              <a:rect l="l" t="t" r="r" b="b"/>
              <a:pathLst>
                <a:path w="1096645" h="1096645">
                  <a:moveTo>
                    <a:pt x="0" y="1096137"/>
                  </a:moveTo>
                  <a:lnTo>
                    <a:pt x="109626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90" name="object 246">
              <a:extLst>
                <a:ext uri="{FF2B5EF4-FFF2-40B4-BE49-F238E27FC236}">
                  <a16:creationId xmlns:a16="http://schemas.microsoft.com/office/drawing/2014/main" id="{F55F8B6A-A69E-458A-981D-B737AA4E5AED}"/>
                </a:ext>
              </a:extLst>
            </p:cNvPr>
            <p:cNvSpPr/>
            <p:nvPr/>
          </p:nvSpPr>
          <p:spPr>
            <a:xfrm>
              <a:off x="5084411" y="3226855"/>
              <a:ext cx="521706" cy="52170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1083945"/>
                  </a:moveTo>
                  <a:lnTo>
                    <a:pt x="108394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91" name="object 247">
              <a:extLst>
                <a:ext uri="{FF2B5EF4-FFF2-40B4-BE49-F238E27FC236}">
                  <a16:creationId xmlns:a16="http://schemas.microsoft.com/office/drawing/2014/main" id="{FC131240-0DEA-44CF-9E8F-B913C73E3AB8}"/>
                </a:ext>
              </a:extLst>
            </p:cNvPr>
            <p:cNvSpPr/>
            <p:nvPr/>
          </p:nvSpPr>
          <p:spPr>
            <a:xfrm>
              <a:off x="5095108" y="3229850"/>
              <a:ext cx="515899" cy="515898"/>
            </a:xfrm>
            <a:custGeom>
              <a:avLst/>
              <a:gdLst/>
              <a:ahLst/>
              <a:cxnLst/>
              <a:rect l="l" t="t" r="r" b="b"/>
              <a:pathLst>
                <a:path w="1071879" h="1071879">
                  <a:moveTo>
                    <a:pt x="0" y="1071626"/>
                  </a:moveTo>
                  <a:lnTo>
                    <a:pt x="107162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92" name="object 248">
              <a:extLst>
                <a:ext uri="{FF2B5EF4-FFF2-40B4-BE49-F238E27FC236}">
                  <a16:creationId xmlns:a16="http://schemas.microsoft.com/office/drawing/2014/main" id="{11E6419D-AF4B-4C1B-B787-79B07F5903DD}"/>
                </a:ext>
              </a:extLst>
            </p:cNvPr>
            <p:cNvSpPr/>
            <p:nvPr/>
          </p:nvSpPr>
          <p:spPr>
            <a:xfrm>
              <a:off x="5105866" y="3232845"/>
              <a:ext cx="510092" cy="510091"/>
            </a:xfrm>
            <a:custGeom>
              <a:avLst/>
              <a:gdLst/>
              <a:ahLst/>
              <a:cxnLst/>
              <a:rect l="l" t="t" r="r" b="b"/>
              <a:pathLst>
                <a:path w="1059814" h="1059814">
                  <a:moveTo>
                    <a:pt x="0" y="1059307"/>
                  </a:moveTo>
                  <a:lnTo>
                    <a:pt x="105930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93" name="object 249">
              <a:extLst>
                <a:ext uri="{FF2B5EF4-FFF2-40B4-BE49-F238E27FC236}">
                  <a16:creationId xmlns:a16="http://schemas.microsoft.com/office/drawing/2014/main" id="{B3D6AE78-90F8-48AB-9FCE-5DEE9AE016E6}"/>
                </a:ext>
              </a:extLst>
            </p:cNvPr>
            <p:cNvSpPr/>
            <p:nvPr/>
          </p:nvSpPr>
          <p:spPr>
            <a:xfrm>
              <a:off x="5116563" y="3446479"/>
              <a:ext cx="293402" cy="293402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346"/>
                  </a:moveTo>
                  <a:lnTo>
                    <a:pt x="60934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94" name="object 250">
              <a:extLst>
                <a:ext uri="{FF2B5EF4-FFF2-40B4-BE49-F238E27FC236}">
                  <a16:creationId xmlns:a16="http://schemas.microsoft.com/office/drawing/2014/main" id="{4F0BA581-2144-474F-91D3-1D037CCE626D}"/>
                </a:ext>
              </a:extLst>
            </p:cNvPr>
            <p:cNvSpPr/>
            <p:nvPr/>
          </p:nvSpPr>
          <p:spPr>
            <a:xfrm>
              <a:off x="5446885" y="3235780"/>
              <a:ext cx="173902" cy="173902"/>
            </a:xfrm>
            <a:custGeom>
              <a:avLst/>
              <a:gdLst/>
              <a:ahLst/>
              <a:cxnLst/>
              <a:rect l="l" t="t" r="r" b="b"/>
              <a:pathLst>
                <a:path w="361314" h="361314">
                  <a:moveTo>
                    <a:pt x="0" y="360807"/>
                  </a:moveTo>
                  <a:lnTo>
                    <a:pt x="36080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95" name="object 251">
              <a:extLst>
                <a:ext uri="{FF2B5EF4-FFF2-40B4-BE49-F238E27FC236}">
                  <a16:creationId xmlns:a16="http://schemas.microsoft.com/office/drawing/2014/main" id="{45E3C427-0BF4-4AB1-A53B-9A829799CB04}"/>
                </a:ext>
              </a:extLst>
            </p:cNvPr>
            <p:cNvSpPr/>
            <p:nvPr/>
          </p:nvSpPr>
          <p:spPr>
            <a:xfrm>
              <a:off x="5127321" y="3533338"/>
              <a:ext cx="203547" cy="203547"/>
            </a:xfrm>
            <a:custGeom>
              <a:avLst/>
              <a:gdLst/>
              <a:ahLst/>
              <a:cxnLst/>
              <a:rect l="l" t="t" r="r" b="b"/>
              <a:pathLst>
                <a:path w="422910" h="422910">
                  <a:moveTo>
                    <a:pt x="0" y="422656"/>
                  </a:moveTo>
                  <a:lnTo>
                    <a:pt x="42278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96" name="object 252">
              <a:extLst>
                <a:ext uri="{FF2B5EF4-FFF2-40B4-BE49-F238E27FC236}">
                  <a16:creationId xmlns:a16="http://schemas.microsoft.com/office/drawing/2014/main" id="{E3790226-5345-4B84-9094-EF27142D27D8}"/>
                </a:ext>
              </a:extLst>
            </p:cNvPr>
            <p:cNvSpPr/>
            <p:nvPr/>
          </p:nvSpPr>
          <p:spPr>
            <a:xfrm>
              <a:off x="5452386" y="3238774"/>
              <a:ext cx="172985" cy="172985"/>
            </a:xfrm>
            <a:custGeom>
              <a:avLst/>
              <a:gdLst/>
              <a:ahLst/>
              <a:cxnLst/>
              <a:rect l="l" t="t" r="r" b="b"/>
              <a:pathLst>
                <a:path w="359410" h="359410">
                  <a:moveTo>
                    <a:pt x="0" y="359283"/>
                  </a:moveTo>
                  <a:lnTo>
                    <a:pt x="35928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97" name="object 253">
              <a:extLst>
                <a:ext uri="{FF2B5EF4-FFF2-40B4-BE49-F238E27FC236}">
                  <a16:creationId xmlns:a16="http://schemas.microsoft.com/office/drawing/2014/main" id="{8E0B117E-BE62-441E-BFDC-A061F081EFA5}"/>
                </a:ext>
              </a:extLst>
            </p:cNvPr>
            <p:cNvSpPr/>
            <p:nvPr/>
          </p:nvSpPr>
          <p:spPr>
            <a:xfrm>
              <a:off x="5138018" y="3620197"/>
              <a:ext cx="113693" cy="113693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0" y="236092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98" name="object 254">
              <a:extLst>
                <a:ext uri="{FF2B5EF4-FFF2-40B4-BE49-F238E27FC236}">
                  <a16:creationId xmlns:a16="http://schemas.microsoft.com/office/drawing/2014/main" id="{0D6FD02B-184E-43F5-AA98-6EF650F9C751}"/>
                </a:ext>
              </a:extLst>
            </p:cNvPr>
            <p:cNvSpPr/>
            <p:nvPr/>
          </p:nvSpPr>
          <p:spPr>
            <a:xfrm>
              <a:off x="5457888" y="3241709"/>
              <a:ext cx="172374" cy="172374"/>
            </a:xfrm>
            <a:custGeom>
              <a:avLst/>
              <a:gdLst/>
              <a:ahLst/>
              <a:cxnLst/>
              <a:rect l="l" t="t" r="r" b="b"/>
              <a:pathLst>
                <a:path w="358139" h="358139">
                  <a:moveTo>
                    <a:pt x="0" y="358013"/>
                  </a:moveTo>
                  <a:lnTo>
                    <a:pt x="35788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99" name="object 255">
              <a:extLst>
                <a:ext uri="{FF2B5EF4-FFF2-40B4-BE49-F238E27FC236}">
                  <a16:creationId xmlns:a16="http://schemas.microsoft.com/office/drawing/2014/main" id="{77BD7A44-652A-4C47-8E1C-9461BBD65952}"/>
                </a:ext>
              </a:extLst>
            </p:cNvPr>
            <p:cNvSpPr/>
            <p:nvPr/>
          </p:nvSpPr>
          <p:spPr>
            <a:xfrm>
              <a:off x="5148777" y="3707057"/>
              <a:ext cx="23839" cy="23839"/>
            </a:xfrm>
            <a:custGeom>
              <a:avLst/>
              <a:gdLst/>
              <a:ahLst/>
              <a:cxnLst/>
              <a:rect l="l" t="t" r="r" b="b"/>
              <a:pathLst>
                <a:path w="49529" h="49529">
                  <a:moveTo>
                    <a:pt x="0" y="49529"/>
                  </a:moveTo>
                  <a:lnTo>
                    <a:pt x="4953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00" name="object 256">
              <a:extLst>
                <a:ext uri="{FF2B5EF4-FFF2-40B4-BE49-F238E27FC236}">
                  <a16:creationId xmlns:a16="http://schemas.microsoft.com/office/drawing/2014/main" id="{BAEFC975-D83D-4B5B-9B54-317895FD160E}"/>
                </a:ext>
              </a:extLst>
            </p:cNvPr>
            <p:cNvSpPr/>
            <p:nvPr/>
          </p:nvSpPr>
          <p:spPr>
            <a:xfrm>
              <a:off x="5463389" y="3244704"/>
              <a:ext cx="171762" cy="171762"/>
            </a:xfrm>
            <a:custGeom>
              <a:avLst/>
              <a:gdLst/>
              <a:ahLst/>
              <a:cxnLst/>
              <a:rect l="l" t="t" r="r" b="b"/>
              <a:pathLst>
                <a:path w="356870" h="356870">
                  <a:moveTo>
                    <a:pt x="0" y="356488"/>
                  </a:moveTo>
                  <a:lnTo>
                    <a:pt x="35648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01" name="object 257">
              <a:extLst>
                <a:ext uri="{FF2B5EF4-FFF2-40B4-BE49-F238E27FC236}">
                  <a16:creationId xmlns:a16="http://schemas.microsoft.com/office/drawing/2014/main" id="{E411F663-D7D8-4DF4-98B6-98E36337EE85}"/>
                </a:ext>
              </a:extLst>
            </p:cNvPr>
            <p:cNvSpPr/>
            <p:nvPr/>
          </p:nvSpPr>
          <p:spPr>
            <a:xfrm>
              <a:off x="5468890" y="3247699"/>
              <a:ext cx="170846" cy="170845"/>
            </a:xfrm>
            <a:custGeom>
              <a:avLst/>
              <a:gdLst/>
              <a:ahLst/>
              <a:cxnLst/>
              <a:rect l="l" t="t" r="r" b="b"/>
              <a:pathLst>
                <a:path w="354964" h="354964">
                  <a:moveTo>
                    <a:pt x="0" y="354964"/>
                  </a:moveTo>
                  <a:lnTo>
                    <a:pt x="35496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02" name="object 258">
              <a:extLst>
                <a:ext uri="{FF2B5EF4-FFF2-40B4-BE49-F238E27FC236}">
                  <a16:creationId xmlns:a16="http://schemas.microsoft.com/office/drawing/2014/main" id="{E9396A91-63BF-44B1-B3C3-5E9E3C85E98D}"/>
                </a:ext>
              </a:extLst>
            </p:cNvPr>
            <p:cNvSpPr/>
            <p:nvPr/>
          </p:nvSpPr>
          <p:spPr>
            <a:xfrm>
              <a:off x="5474391" y="3250633"/>
              <a:ext cx="170234" cy="170234"/>
            </a:xfrm>
            <a:custGeom>
              <a:avLst/>
              <a:gdLst/>
              <a:ahLst/>
              <a:cxnLst/>
              <a:rect l="l" t="t" r="r" b="b"/>
              <a:pathLst>
                <a:path w="353695" h="353695">
                  <a:moveTo>
                    <a:pt x="0" y="353567"/>
                  </a:moveTo>
                  <a:lnTo>
                    <a:pt x="35356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03" name="object 259">
              <a:extLst>
                <a:ext uri="{FF2B5EF4-FFF2-40B4-BE49-F238E27FC236}">
                  <a16:creationId xmlns:a16="http://schemas.microsoft.com/office/drawing/2014/main" id="{2D3FCEC7-FFD3-498E-AE82-B2D968AF257E}"/>
                </a:ext>
              </a:extLst>
            </p:cNvPr>
            <p:cNvSpPr/>
            <p:nvPr/>
          </p:nvSpPr>
          <p:spPr>
            <a:xfrm>
              <a:off x="5479893" y="3253628"/>
              <a:ext cx="169623" cy="169623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0" y="352044"/>
                  </a:moveTo>
                  <a:lnTo>
                    <a:pt x="35217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04" name="object 260">
              <a:extLst>
                <a:ext uri="{FF2B5EF4-FFF2-40B4-BE49-F238E27FC236}">
                  <a16:creationId xmlns:a16="http://schemas.microsoft.com/office/drawing/2014/main" id="{5A44885F-3B94-4C73-808C-A6710CADCDA9}"/>
                </a:ext>
              </a:extLst>
            </p:cNvPr>
            <p:cNvSpPr/>
            <p:nvPr/>
          </p:nvSpPr>
          <p:spPr>
            <a:xfrm>
              <a:off x="5485455" y="3256623"/>
              <a:ext cx="168706" cy="168706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350520"/>
                  </a:moveTo>
                  <a:lnTo>
                    <a:pt x="35052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05" name="object 261">
              <a:extLst>
                <a:ext uri="{FF2B5EF4-FFF2-40B4-BE49-F238E27FC236}">
                  <a16:creationId xmlns:a16="http://schemas.microsoft.com/office/drawing/2014/main" id="{189ABB7B-3A1C-438D-8E95-DD7F9636CA6D}"/>
                </a:ext>
              </a:extLst>
            </p:cNvPr>
            <p:cNvSpPr/>
            <p:nvPr/>
          </p:nvSpPr>
          <p:spPr>
            <a:xfrm>
              <a:off x="5490956" y="3259557"/>
              <a:ext cx="168095" cy="168095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0" y="349123"/>
                  </a:moveTo>
                  <a:lnTo>
                    <a:pt x="34912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06" name="object 262">
              <a:extLst>
                <a:ext uri="{FF2B5EF4-FFF2-40B4-BE49-F238E27FC236}">
                  <a16:creationId xmlns:a16="http://schemas.microsoft.com/office/drawing/2014/main" id="{74235B41-97EE-4F20-B119-696AA088A369}"/>
                </a:ext>
              </a:extLst>
            </p:cNvPr>
            <p:cNvSpPr/>
            <p:nvPr/>
          </p:nvSpPr>
          <p:spPr>
            <a:xfrm>
              <a:off x="5496458" y="3262553"/>
              <a:ext cx="167484" cy="167484"/>
            </a:xfrm>
            <a:custGeom>
              <a:avLst/>
              <a:gdLst/>
              <a:ahLst/>
              <a:cxnLst/>
              <a:rect l="l" t="t" r="r" b="b"/>
              <a:pathLst>
                <a:path w="347979" h="347979">
                  <a:moveTo>
                    <a:pt x="0" y="347599"/>
                  </a:moveTo>
                  <a:lnTo>
                    <a:pt x="34772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07" name="object 263">
              <a:extLst>
                <a:ext uri="{FF2B5EF4-FFF2-40B4-BE49-F238E27FC236}">
                  <a16:creationId xmlns:a16="http://schemas.microsoft.com/office/drawing/2014/main" id="{3AABEA9F-304B-443D-812A-A2428C8BAFE9}"/>
                </a:ext>
              </a:extLst>
            </p:cNvPr>
            <p:cNvSpPr/>
            <p:nvPr/>
          </p:nvSpPr>
          <p:spPr>
            <a:xfrm>
              <a:off x="5501959" y="3265486"/>
              <a:ext cx="166872" cy="166872"/>
            </a:xfrm>
            <a:custGeom>
              <a:avLst/>
              <a:gdLst/>
              <a:ahLst/>
              <a:cxnLst/>
              <a:rect l="l" t="t" r="r" b="b"/>
              <a:pathLst>
                <a:path w="346710" h="346710">
                  <a:moveTo>
                    <a:pt x="0" y="346328"/>
                  </a:moveTo>
                  <a:lnTo>
                    <a:pt x="34620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08" name="object 264">
              <a:extLst>
                <a:ext uri="{FF2B5EF4-FFF2-40B4-BE49-F238E27FC236}">
                  <a16:creationId xmlns:a16="http://schemas.microsoft.com/office/drawing/2014/main" id="{203973BE-F181-4E6E-BB5B-525E42911435}"/>
                </a:ext>
              </a:extLst>
            </p:cNvPr>
            <p:cNvSpPr/>
            <p:nvPr/>
          </p:nvSpPr>
          <p:spPr>
            <a:xfrm>
              <a:off x="5507460" y="3268482"/>
              <a:ext cx="165956" cy="165955"/>
            </a:xfrm>
            <a:custGeom>
              <a:avLst/>
              <a:gdLst/>
              <a:ahLst/>
              <a:cxnLst/>
              <a:rect l="l" t="t" r="r" b="b"/>
              <a:pathLst>
                <a:path w="344804" h="344804">
                  <a:moveTo>
                    <a:pt x="0" y="344804"/>
                  </a:moveTo>
                  <a:lnTo>
                    <a:pt x="34480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09" name="object 265">
              <a:extLst>
                <a:ext uri="{FF2B5EF4-FFF2-40B4-BE49-F238E27FC236}">
                  <a16:creationId xmlns:a16="http://schemas.microsoft.com/office/drawing/2014/main" id="{40508B0C-9639-4D1E-85C0-3E11AC4FEC3E}"/>
                </a:ext>
              </a:extLst>
            </p:cNvPr>
            <p:cNvSpPr/>
            <p:nvPr/>
          </p:nvSpPr>
          <p:spPr>
            <a:xfrm>
              <a:off x="5512961" y="3271476"/>
              <a:ext cx="165344" cy="165344"/>
            </a:xfrm>
            <a:custGeom>
              <a:avLst/>
              <a:gdLst/>
              <a:ahLst/>
              <a:cxnLst/>
              <a:rect l="l" t="t" r="r" b="b"/>
              <a:pathLst>
                <a:path w="343535" h="343535">
                  <a:moveTo>
                    <a:pt x="0" y="343280"/>
                  </a:moveTo>
                  <a:lnTo>
                    <a:pt x="34340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10" name="object 266">
              <a:extLst>
                <a:ext uri="{FF2B5EF4-FFF2-40B4-BE49-F238E27FC236}">
                  <a16:creationId xmlns:a16="http://schemas.microsoft.com/office/drawing/2014/main" id="{075FF2DA-A381-4A12-AF4D-824E100F8DC1}"/>
                </a:ext>
              </a:extLst>
            </p:cNvPr>
            <p:cNvSpPr/>
            <p:nvPr/>
          </p:nvSpPr>
          <p:spPr>
            <a:xfrm>
              <a:off x="5518463" y="3274411"/>
              <a:ext cx="164733" cy="164733"/>
            </a:xfrm>
            <a:custGeom>
              <a:avLst/>
              <a:gdLst/>
              <a:ahLst/>
              <a:cxnLst/>
              <a:rect l="l" t="t" r="r" b="b"/>
              <a:pathLst>
                <a:path w="342264" h="342264">
                  <a:moveTo>
                    <a:pt x="0" y="341884"/>
                  </a:moveTo>
                  <a:lnTo>
                    <a:pt x="34188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11" name="object 267">
              <a:extLst>
                <a:ext uri="{FF2B5EF4-FFF2-40B4-BE49-F238E27FC236}">
                  <a16:creationId xmlns:a16="http://schemas.microsoft.com/office/drawing/2014/main" id="{8F6FB88B-F65F-4A34-A8A6-F7DF6355479C}"/>
                </a:ext>
              </a:extLst>
            </p:cNvPr>
            <p:cNvSpPr/>
            <p:nvPr/>
          </p:nvSpPr>
          <p:spPr>
            <a:xfrm>
              <a:off x="5524025" y="3277406"/>
              <a:ext cx="163816" cy="163816"/>
            </a:xfrm>
            <a:custGeom>
              <a:avLst/>
              <a:gdLst/>
              <a:ahLst/>
              <a:cxnLst/>
              <a:rect l="l" t="t" r="r" b="b"/>
              <a:pathLst>
                <a:path w="340360" h="340360">
                  <a:moveTo>
                    <a:pt x="0" y="340360"/>
                  </a:moveTo>
                  <a:lnTo>
                    <a:pt x="3403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12" name="object 268">
              <a:extLst>
                <a:ext uri="{FF2B5EF4-FFF2-40B4-BE49-F238E27FC236}">
                  <a16:creationId xmlns:a16="http://schemas.microsoft.com/office/drawing/2014/main" id="{012A8DCF-90E1-466F-8E0E-6D9D6463C6E6}"/>
                </a:ext>
              </a:extLst>
            </p:cNvPr>
            <p:cNvSpPr/>
            <p:nvPr/>
          </p:nvSpPr>
          <p:spPr>
            <a:xfrm>
              <a:off x="5529527" y="3280340"/>
              <a:ext cx="163205" cy="163205"/>
            </a:xfrm>
            <a:custGeom>
              <a:avLst/>
              <a:gdLst/>
              <a:ahLst/>
              <a:cxnLst/>
              <a:rect l="l" t="t" r="r" b="b"/>
              <a:pathLst>
                <a:path w="339089" h="339089">
                  <a:moveTo>
                    <a:pt x="0" y="338963"/>
                  </a:moveTo>
                  <a:lnTo>
                    <a:pt x="33896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13" name="object 269">
              <a:extLst>
                <a:ext uri="{FF2B5EF4-FFF2-40B4-BE49-F238E27FC236}">
                  <a16:creationId xmlns:a16="http://schemas.microsoft.com/office/drawing/2014/main" id="{2B2E4DBB-56A6-4180-83B0-859CAEED3288}"/>
                </a:ext>
              </a:extLst>
            </p:cNvPr>
            <p:cNvSpPr/>
            <p:nvPr/>
          </p:nvSpPr>
          <p:spPr>
            <a:xfrm>
              <a:off x="6004777" y="2939504"/>
              <a:ext cx="28729" cy="28729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90"/>
                  </a:moveTo>
                  <a:lnTo>
                    <a:pt x="5969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14" name="object 270">
              <a:extLst>
                <a:ext uri="{FF2B5EF4-FFF2-40B4-BE49-F238E27FC236}">
                  <a16:creationId xmlns:a16="http://schemas.microsoft.com/office/drawing/2014/main" id="{27A2D8FD-89BA-4D0E-A03E-649102858E38}"/>
                </a:ext>
              </a:extLst>
            </p:cNvPr>
            <p:cNvSpPr/>
            <p:nvPr/>
          </p:nvSpPr>
          <p:spPr>
            <a:xfrm>
              <a:off x="5535028" y="3283335"/>
              <a:ext cx="162594" cy="162594"/>
            </a:xfrm>
            <a:custGeom>
              <a:avLst/>
              <a:gdLst/>
              <a:ahLst/>
              <a:cxnLst/>
              <a:rect l="l" t="t" r="r" b="b"/>
              <a:pathLst>
                <a:path w="337820" h="337820">
                  <a:moveTo>
                    <a:pt x="0" y="337438"/>
                  </a:moveTo>
                  <a:lnTo>
                    <a:pt x="33743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15" name="object 271">
              <a:extLst>
                <a:ext uri="{FF2B5EF4-FFF2-40B4-BE49-F238E27FC236}">
                  <a16:creationId xmlns:a16="http://schemas.microsoft.com/office/drawing/2014/main" id="{DC0A91F7-BF40-48C1-A7FB-9F24CBE90E65}"/>
                </a:ext>
              </a:extLst>
            </p:cNvPr>
            <p:cNvSpPr/>
            <p:nvPr/>
          </p:nvSpPr>
          <p:spPr>
            <a:xfrm>
              <a:off x="5975987" y="2943478"/>
              <a:ext cx="61431" cy="61431"/>
            </a:xfrm>
            <a:custGeom>
              <a:avLst/>
              <a:gdLst/>
              <a:ahLst/>
              <a:cxnLst/>
              <a:rect l="l" t="t" r="r" b="b"/>
              <a:pathLst>
                <a:path w="127635" h="127635">
                  <a:moveTo>
                    <a:pt x="0" y="127380"/>
                  </a:moveTo>
                  <a:lnTo>
                    <a:pt x="12750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16" name="object 272">
              <a:extLst>
                <a:ext uri="{FF2B5EF4-FFF2-40B4-BE49-F238E27FC236}">
                  <a16:creationId xmlns:a16="http://schemas.microsoft.com/office/drawing/2014/main" id="{CE5C5DA8-11AC-4072-80F2-410477C46BC7}"/>
                </a:ext>
              </a:extLst>
            </p:cNvPr>
            <p:cNvSpPr/>
            <p:nvPr/>
          </p:nvSpPr>
          <p:spPr>
            <a:xfrm>
              <a:off x="5540529" y="3286330"/>
              <a:ext cx="161982" cy="161982"/>
            </a:xfrm>
            <a:custGeom>
              <a:avLst/>
              <a:gdLst/>
              <a:ahLst/>
              <a:cxnLst/>
              <a:rect l="l" t="t" r="r" b="b"/>
              <a:pathLst>
                <a:path w="336550" h="336550">
                  <a:moveTo>
                    <a:pt x="0" y="336041"/>
                  </a:moveTo>
                  <a:lnTo>
                    <a:pt x="33604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17" name="object 273">
              <a:extLst>
                <a:ext uri="{FF2B5EF4-FFF2-40B4-BE49-F238E27FC236}">
                  <a16:creationId xmlns:a16="http://schemas.microsoft.com/office/drawing/2014/main" id="{D5A921EB-FA96-4421-A0A2-AF9BE3215060}"/>
                </a:ext>
              </a:extLst>
            </p:cNvPr>
            <p:cNvSpPr/>
            <p:nvPr/>
          </p:nvSpPr>
          <p:spPr>
            <a:xfrm>
              <a:off x="5947197" y="2947390"/>
              <a:ext cx="94133" cy="94133"/>
            </a:xfrm>
            <a:custGeom>
              <a:avLst/>
              <a:gdLst/>
              <a:ahLst/>
              <a:cxnLst/>
              <a:rect l="l" t="t" r="r" b="b"/>
              <a:pathLst>
                <a:path w="195579" h="195579">
                  <a:moveTo>
                    <a:pt x="0" y="195326"/>
                  </a:moveTo>
                  <a:lnTo>
                    <a:pt x="19519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18" name="object 274">
              <a:extLst>
                <a:ext uri="{FF2B5EF4-FFF2-40B4-BE49-F238E27FC236}">
                  <a16:creationId xmlns:a16="http://schemas.microsoft.com/office/drawing/2014/main" id="{E692AE03-3F38-4F4D-BD5D-DA628B1D65C6}"/>
                </a:ext>
              </a:extLst>
            </p:cNvPr>
            <p:cNvSpPr/>
            <p:nvPr/>
          </p:nvSpPr>
          <p:spPr>
            <a:xfrm>
              <a:off x="5546030" y="3289264"/>
              <a:ext cx="161066" cy="161065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0" y="334645"/>
                  </a:moveTo>
                  <a:lnTo>
                    <a:pt x="33464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19" name="object 275">
              <a:extLst>
                <a:ext uri="{FF2B5EF4-FFF2-40B4-BE49-F238E27FC236}">
                  <a16:creationId xmlns:a16="http://schemas.microsoft.com/office/drawing/2014/main" id="{6817E354-84A0-4B7C-9C0A-0667B5C0ADFA}"/>
                </a:ext>
              </a:extLst>
            </p:cNvPr>
            <p:cNvSpPr/>
            <p:nvPr/>
          </p:nvSpPr>
          <p:spPr>
            <a:xfrm>
              <a:off x="5918345" y="2951363"/>
              <a:ext cx="126835" cy="12683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0" y="263143"/>
                  </a:moveTo>
                  <a:lnTo>
                    <a:pt x="26314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20" name="object 276">
              <a:extLst>
                <a:ext uri="{FF2B5EF4-FFF2-40B4-BE49-F238E27FC236}">
                  <a16:creationId xmlns:a16="http://schemas.microsoft.com/office/drawing/2014/main" id="{FBAF8F2C-A497-414D-B5BB-1B172C90AE9A}"/>
                </a:ext>
              </a:extLst>
            </p:cNvPr>
            <p:cNvSpPr/>
            <p:nvPr/>
          </p:nvSpPr>
          <p:spPr>
            <a:xfrm>
              <a:off x="5551532" y="3292259"/>
              <a:ext cx="160454" cy="160454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0" y="333121"/>
                  </a:moveTo>
                  <a:lnTo>
                    <a:pt x="33312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21" name="object 277">
              <a:extLst>
                <a:ext uri="{FF2B5EF4-FFF2-40B4-BE49-F238E27FC236}">
                  <a16:creationId xmlns:a16="http://schemas.microsoft.com/office/drawing/2014/main" id="{FC6FD215-6F7A-4174-9159-E6BA594E6DD8}"/>
                </a:ext>
              </a:extLst>
            </p:cNvPr>
            <p:cNvSpPr/>
            <p:nvPr/>
          </p:nvSpPr>
          <p:spPr>
            <a:xfrm>
              <a:off x="5889556" y="2955275"/>
              <a:ext cx="159537" cy="159537"/>
            </a:xfrm>
            <a:custGeom>
              <a:avLst/>
              <a:gdLst/>
              <a:ahLst/>
              <a:cxnLst/>
              <a:rect l="l" t="t" r="r" b="b"/>
              <a:pathLst>
                <a:path w="331470" h="331470">
                  <a:moveTo>
                    <a:pt x="0" y="330962"/>
                  </a:moveTo>
                  <a:lnTo>
                    <a:pt x="33096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22" name="object 278">
              <a:extLst>
                <a:ext uri="{FF2B5EF4-FFF2-40B4-BE49-F238E27FC236}">
                  <a16:creationId xmlns:a16="http://schemas.microsoft.com/office/drawing/2014/main" id="{5B524A75-48C9-491F-9AB4-48DB8158CA3E}"/>
                </a:ext>
              </a:extLst>
            </p:cNvPr>
            <p:cNvSpPr/>
            <p:nvPr/>
          </p:nvSpPr>
          <p:spPr>
            <a:xfrm>
              <a:off x="5557094" y="3295194"/>
              <a:ext cx="159843" cy="159843"/>
            </a:xfrm>
            <a:custGeom>
              <a:avLst/>
              <a:gdLst/>
              <a:ahLst/>
              <a:cxnLst/>
              <a:rect l="l" t="t" r="r" b="b"/>
              <a:pathLst>
                <a:path w="332104" h="332104">
                  <a:moveTo>
                    <a:pt x="0" y="331724"/>
                  </a:moveTo>
                  <a:lnTo>
                    <a:pt x="33159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23" name="object 279">
              <a:extLst>
                <a:ext uri="{FF2B5EF4-FFF2-40B4-BE49-F238E27FC236}">
                  <a16:creationId xmlns:a16="http://schemas.microsoft.com/office/drawing/2014/main" id="{F131F369-2866-4334-A87B-466E44313C74}"/>
                </a:ext>
              </a:extLst>
            </p:cNvPr>
            <p:cNvSpPr/>
            <p:nvPr/>
          </p:nvSpPr>
          <p:spPr>
            <a:xfrm>
              <a:off x="5860705" y="2959248"/>
              <a:ext cx="192239" cy="191934"/>
            </a:xfrm>
            <a:custGeom>
              <a:avLst/>
              <a:gdLst/>
              <a:ahLst/>
              <a:cxnLst/>
              <a:rect l="l" t="t" r="r" b="b"/>
              <a:pathLst>
                <a:path w="399414" h="398779">
                  <a:moveTo>
                    <a:pt x="0" y="398780"/>
                  </a:moveTo>
                  <a:lnTo>
                    <a:pt x="39890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24" name="object 280">
              <a:extLst>
                <a:ext uri="{FF2B5EF4-FFF2-40B4-BE49-F238E27FC236}">
                  <a16:creationId xmlns:a16="http://schemas.microsoft.com/office/drawing/2014/main" id="{9776C755-EB96-4770-B030-D4D8856DDA30}"/>
                </a:ext>
              </a:extLst>
            </p:cNvPr>
            <p:cNvSpPr/>
            <p:nvPr/>
          </p:nvSpPr>
          <p:spPr>
            <a:xfrm>
              <a:off x="5562595" y="3298188"/>
              <a:ext cx="158926" cy="158926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0" y="330200"/>
                  </a:moveTo>
                  <a:lnTo>
                    <a:pt x="33020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25" name="object 281">
              <a:extLst>
                <a:ext uri="{FF2B5EF4-FFF2-40B4-BE49-F238E27FC236}">
                  <a16:creationId xmlns:a16="http://schemas.microsoft.com/office/drawing/2014/main" id="{3438E4CF-0F5C-4FEC-997E-B306AD040B37}"/>
                </a:ext>
              </a:extLst>
            </p:cNvPr>
            <p:cNvSpPr/>
            <p:nvPr/>
          </p:nvSpPr>
          <p:spPr>
            <a:xfrm>
              <a:off x="5831914" y="2963160"/>
              <a:ext cx="224636" cy="224636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466725"/>
                  </a:moveTo>
                  <a:lnTo>
                    <a:pt x="46659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26" name="object 282">
              <a:extLst>
                <a:ext uri="{FF2B5EF4-FFF2-40B4-BE49-F238E27FC236}">
                  <a16:creationId xmlns:a16="http://schemas.microsoft.com/office/drawing/2014/main" id="{C92D3C98-C65C-4060-894F-73B1ADF5DC37}"/>
                </a:ext>
              </a:extLst>
            </p:cNvPr>
            <p:cNvSpPr/>
            <p:nvPr/>
          </p:nvSpPr>
          <p:spPr>
            <a:xfrm>
              <a:off x="5568097" y="3301184"/>
              <a:ext cx="158315" cy="158315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0" y="328675"/>
                  </a:moveTo>
                  <a:lnTo>
                    <a:pt x="32867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27" name="object 283">
              <a:extLst>
                <a:ext uri="{FF2B5EF4-FFF2-40B4-BE49-F238E27FC236}">
                  <a16:creationId xmlns:a16="http://schemas.microsoft.com/office/drawing/2014/main" id="{643213DA-AD26-44B3-A587-FC27B8D00819}"/>
                </a:ext>
              </a:extLst>
            </p:cNvPr>
            <p:cNvSpPr/>
            <p:nvPr/>
          </p:nvSpPr>
          <p:spPr>
            <a:xfrm>
              <a:off x="5803124" y="2967133"/>
              <a:ext cx="257338" cy="257338"/>
            </a:xfrm>
            <a:custGeom>
              <a:avLst/>
              <a:gdLst/>
              <a:ahLst/>
              <a:cxnLst/>
              <a:rect l="l" t="t" r="r" b="b"/>
              <a:pathLst>
                <a:path w="534670" h="534670">
                  <a:moveTo>
                    <a:pt x="0" y="534416"/>
                  </a:moveTo>
                  <a:lnTo>
                    <a:pt x="53441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28" name="object 284">
              <a:extLst>
                <a:ext uri="{FF2B5EF4-FFF2-40B4-BE49-F238E27FC236}">
                  <a16:creationId xmlns:a16="http://schemas.microsoft.com/office/drawing/2014/main" id="{7E166BF6-8A70-4F35-A6AB-6EE8C40880D7}"/>
                </a:ext>
              </a:extLst>
            </p:cNvPr>
            <p:cNvSpPr/>
            <p:nvPr/>
          </p:nvSpPr>
          <p:spPr>
            <a:xfrm>
              <a:off x="5573598" y="3304117"/>
              <a:ext cx="157704" cy="157704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327278"/>
                  </a:moveTo>
                  <a:lnTo>
                    <a:pt x="32727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29" name="object 285">
              <a:extLst>
                <a:ext uri="{FF2B5EF4-FFF2-40B4-BE49-F238E27FC236}">
                  <a16:creationId xmlns:a16="http://schemas.microsoft.com/office/drawing/2014/main" id="{7C128430-99B8-4869-B975-B77EDABD8793}"/>
                </a:ext>
              </a:extLst>
            </p:cNvPr>
            <p:cNvSpPr/>
            <p:nvPr/>
          </p:nvSpPr>
          <p:spPr>
            <a:xfrm>
              <a:off x="5774273" y="2971107"/>
              <a:ext cx="290040" cy="290040"/>
            </a:xfrm>
            <a:custGeom>
              <a:avLst/>
              <a:gdLst/>
              <a:ahLst/>
              <a:cxnLst/>
              <a:rect l="l" t="t" r="r" b="b"/>
              <a:pathLst>
                <a:path w="602614" h="602614">
                  <a:moveTo>
                    <a:pt x="0" y="602233"/>
                  </a:moveTo>
                  <a:lnTo>
                    <a:pt x="60236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30" name="object 286">
              <a:extLst>
                <a:ext uri="{FF2B5EF4-FFF2-40B4-BE49-F238E27FC236}">
                  <a16:creationId xmlns:a16="http://schemas.microsoft.com/office/drawing/2014/main" id="{FAC6E739-9D3D-4B8F-AC26-3C7C9EAD6311}"/>
                </a:ext>
              </a:extLst>
            </p:cNvPr>
            <p:cNvSpPr/>
            <p:nvPr/>
          </p:nvSpPr>
          <p:spPr>
            <a:xfrm>
              <a:off x="5579099" y="3307113"/>
              <a:ext cx="157092" cy="156787"/>
            </a:xfrm>
            <a:custGeom>
              <a:avLst/>
              <a:gdLst/>
              <a:ahLst/>
              <a:cxnLst/>
              <a:rect l="l" t="t" r="r" b="b"/>
              <a:pathLst>
                <a:path w="326389" h="325754">
                  <a:moveTo>
                    <a:pt x="0" y="325754"/>
                  </a:moveTo>
                  <a:lnTo>
                    <a:pt x="32588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31" name="object 287">
              <a:extLst>
                <a:ext uri="{FF2B5EF4-FFF2-40B4-BE49-F238E27FC236}">
                  <a16:creationId xmlns:a16="http://schemas.microsoft.com/office/drawing/2014/main" id="{1D616F08-0122-486F-B80D-08E8CE1E556B}"/>
                </a:ext>
              </a:extLst>
            </p:cNvPr>
            <p:cNvSpPr/>
            <p:nvPr/>
          </p:nvSpPr>
          <p:spPr>
            <a:xfrm>
              <a:off x="5745483" y="2975018"/>
              <a:ext cx="322742" cy="322742"/>
            </a:xfrm>
            <a:custGeom>
              <a:avLst/>
              <a:gdLst/>
              <a:ahLst/>
              <a:cxnLst/>
              <a:rect l="l" t="t" r="r" b="b"/>
              <a:pathLst>
                <a:path w="670560" h="670560">
                  <a:moveTo>
                    <a:pt x="0" y="670178"/>
                  </a:moveTo>
                  <a:lnTo>
                    <a:pt x="67005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32" name="object 288">
              <a:extLst>
                <a:ext uri="{FF2B5EF4-FFF2-40B4-BE49-F238E27FC236}">
                  <a16:creationId xmlns:a16="http://schemas.microsoft.com/office/drawing/2014/main" id="{FA4F1A70-31ED-4D78-82BA-BD0FE0761C96}"/>
                </a:ext>
              </a:extLst>
            </p:cNvPr>
            <p:cNvSpPr/>
            <p:nvPr/>
          </p:nvSpPr>
          <p:spPr>
            <a:xfrm>
              <a:off x="5584600" y="2978991"/>
              <a:ext cx="487475" cy="487475"/>
            </a:xfrm>
            <a:custGeom>
              <a:avLst/>
              <a:gdLst/>
              <a:ahLst/>
              <a:cxnLst/>
              <a:rect l="l" t="t" r="r" b="b"/>
              <a:pathLst>
                <a:path w="1012825" h="1012825">
                  <a:moveTo>
                    <a:pt x="0" y="1012316"/>
                  </a:moveTo>
                  <a:lnTo>
                    <a:pt x="101231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33" name="object 289">
              <a:extLst>
                <a:ext uri="{FF2B5EF4-FFF2-40B4-BE49-F238E27FC236}">
                  <a16:creationId xmlns:a16="http://schemas.microsoft.com/office/drawing/2014/main" id="{6040BF82-8658-4D8A-A383-0587067BF17A}"/>
                </a:ext>
              </a:extLst>
            </p:cNvPr>
            <p:cNvSpPr/>
            <p:nvPr/>
          </p:nvSpPr>
          <p:spPr>
            <a:xfrm>
              <a:off x="5590102" y="2982904"/>
              <a:ext cx="485642" cy="485641"/>
            </a:xfrm>
            <a:custGeom>
              <a:avLst/>
              <a:gdLst/>
              <a:ahLst/>
              <a:cxnLst/>
              <a:rect l="l" t="t" r="r" b="b"/>
              <a:pathLst>
                <a:path w="1009014" h="1009014">
                  <a:moveTo>
                    <a:pt x="0" y="1008888"/>
                  </a:moveTo>
                  <a:lnTo>
                    <a:pt x="100888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34" name="object 290">
              <a:extLst>
                <a:ext uri="{FF2B5EF4-FFF2-40B4-BE49-F238E27FC236}">
                  <a16:creationId xmlns:a16="http://schemas.microsoft.com/office/drawing/2014/main" id="{1FCCD36B-6DAF-4417-B74D-61CEEC8DFE4E}"/>
                </a:ext>
              </a:extLst>
            </p:cNvPr>
            <p:cNvSpPr/>
            <p:nvPr/>
          </p:nvSpPr>
          <p:spPr>
            <a:xfrm>
              <a:off x="5595664" y="2986877"/>
              <a:ext cx="484113" cy="484113"/>
            </a:xfrm>
            <a:custGeom>
              <a:avLst/>
              <a:gdLst/>
              <a:ahLst/>
              <a:cxnLst/>
              <a:rect l="l" t="t" r="r" b="b"/>
              <a:pathLst>
                <a:path w="1005839" h="1005839">
                  <a:moveTo>
                    <a:pt x="0" y="1005332"/>
                  </a:moveTo>
                  <a:lnTo>
                    <a:pt x="100533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35" name="object 291">
              <a:extLst>
                <a:ext uri="{FF2B5EF4-FFF2-40B4-BE49-F238E27FC236}">
                  <a16:creationId xmlns:a16="http://schemas.microsoft.com/office/drawing/2014/main" id="{014CDBBA-2257-4097-9439-08583FE04BFD}"/>
                </a:ext>
              </a:extLst>
            </p:cNvPr>
            <p:cNvSpPr/>
            <p:nvPr/>
          </p:nvSpPr>
          <p:spPr>
            <a:xfrm>
              <a:off x="5601166" y="2990789"/>
              <a:ext cx="482280" cy="482279"/>
            </a:xfrm>
            <a:custGeom>
              <a:avLst/>
              <a:gdLst/>
              <a:ahLst/>
              <a:cxnLst/>
              <a:rect l="l" t="t" r="r" b="b"/>
              <a:pathLst>
                <a:path w="1002029" h="1002029">
                  <a:moveTo>
                    <a:pt x="0" y="1001903"/>
                  </a:moveTo>
                  <a:lnTo>
                    <a:pt x="100177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36" name="object 292">
              <a:extLst>
                <a:ext uri="{FF2B5EF4-FFF2-40B4-BE49-F238E27FC236}">
                  <a16:creationId xmlns:a16="http://schemas.microsoft.com/office/drawing/2014/main" id="{A5875E24-4E83-4FAD-99D6-23C935BAB693}"/>
                </a:ext>
              </a:extLst>
            </p:cNvPr>
            <p:cNvSpPr/>
            <p:nvPr/>
          </p:nvSpPr>
          <p:spPr>
            <a:xfrm>
              <a:off x="5606667" y="2994762"/>
              <a:ext cx="480752" cy="480751"/>
            </a:xfrm>
            <a:custGeom>
              <a:avLst/>
              <a:gdLst/>
              <a:ahLst/>
              <a:cxnLst/>
              <a:rect l="l" t="t" r="r" b="b"/>
              <a:pathLst>
                <a:path w="998854" h="998854">
                  <a:moveTo>
                    <a:pt x="0" y="998346"/>
                  </a:moveTo>
                  <a:lnTo>
                    <a:pt x="99834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37" name="object 293">
              <a:extLst>
                <a:ext uri="{FF2B5EF4-FFF2-40B4-BE49-F238E27FC236}">
                  <a16:creationId xmlns:a16="http://schemas.microsoft.com/office/drawing/2014/main" id="{44E6774F-FA35-4DB8-A6A8-8368F78275B3}"/>
                </a:ext>
              </a:extLst>
            </p:cNvPr>
            <p:cNvSpPr/>
            <p:nvPr/>
          </p:nvSpPr>
          <p:spPr>
            <a:xfrm>
              <a:off x="5612168" y="2998735"/>
              <a:ext cx="478917" cy="478917"/>
            </a:xfrm>
            <a:custGeom>
              <a:avLst/>
              <a:gdLst/>
              <a:ahLst/>
              <a:cxnLst/>
              <a:rect l="l" t="t" r="r" b="b"/>
              <a:pathLst>
                <a:path w="995045" h="995045">
                  <a:moveTo>
                    <a:pt x="0" y="994790"/>
                  </a:moveTo>
                  <a:lnTo>
                    <a:pt x="99491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38" name="object 294">
              <a:extLst>
                <a:ext uri="{FF2B5EF4-FFF2-40B4-BE49-F238E27FC236}">
                  <a16:creationId xmlns:a16="http://schemas.microsoft.com/office/drawing/2014/main" id="{C2EA021E-4930-46DC-BD7B-BBFAE13F449E}"/>
                </a:ext>
              </a:extLst>
            </p:cNvPr>
            <p:cNvSpPr/>
            <p:nvPr/>
          </p:nvSpPr>
          <p:spPr>
            <a:xfrm>
              <a:off x="5617669" y="3002647"/>
              <a:ext cx="477389" cy="47738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0" y="991362"/>
                  </a:moveTo>
                  <a:lnTo>
                    <a:pt x="99136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39" name="object 295">
              <a:extLst>
                <a:ext uri="{FF2B5EF4-FFF2-40B4-BE49-F238E27FC236}">
                  <a16:creationId xmlns:a16="http://schemas.microsoft.com/office/drawing/2014/main" id="{9064031A-D634-41EE-BF77-46DAEFC76B02}"/>
                </a:ext>
              </a:extLst>
            </p:cNvPr>
            <p:cNvSpPr/>
            <p:nvPr/>
          </p:nvSpPr>
          <p:spPr>
            <a:xfrm>
              <a:off x="5623171" y="3006621"/>
              <a:ext cx="475556" cy="475556"/>
            </a:xfrm>
            <a:custGeom>
              <a:avLst/>
              <a:gdLst/>
              <a:ahLst/>
              <a:cxnLst/>
              <a:rect l="l" t="t" r="r" b="b"/>
              <a:pathLst>
                <a:path w="988060" h="988060">
                  <a:moveTo>
                    <a:pt x="0" y="987933"/>
                  </a:moveTo>
                  <a:lnTo>
                    <a:pt x="98793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40" name="object 296">
              <a:extLst>
                <a:ext uri="{FF2B5EF4-FFF2-40B4-BE49-F238E27FC236}">
                  <a16:creationId xmlns:a16="http://schemas.microsoft.com/office/drawing/2014/main" id="{3E5673BC-BB35-4BD7-8F79-73AD8A823208}"/>
                </a:ext>
              </a:extLst>
            </p:cNvPr>
            <p:cNvSpPr/>
            <p:nvPr/>
          </p:nvSpPr>
          <p:spPr>
            <a:xfrm>
              <a:off x="5628672" y="3010532"/>
              <a:ext cx="474028" cy="474027"/>
            </a:xfrm>
            <a:custGeom>
              <a:avLst/>
              <a:gdLst/>
              <a:ahLst/>
              <a:cxnLst/>
              <a:rect l="l" t="t" r="r" b="b"/>
              <a:pathLst>
                <a:path w="984885" h="984885">
                  <a:moveTo>
                    <a:pt x="0" y="984503"/>
                  </a:moveTo>
                  <a:lnTo>
                    <a:pt x="98450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41" name="object 297">
              <a:extLst>
                <a:ext uri="{FF2B5EF4-FFF2-40B4-BE49-F238E27FC236}">
                  <a16:creationId xmlns:a16="http://schemas.microsoft.com/office/drawing/2014/main" id="{F5805FC4-622E-4BA5-8EC8-7099BA58AFA0}"/>
                </a:ext>
              </a:extLst>
            </p:cNvPr>
            <p:cNvSpPr/>
            <p:nvPr/>
          </p:nvSpPr>
          <p:spPr>
            <a:xfrm>
              <a:off x="5634234" y="3014505"/>
              <a:ext cx="472194" cy="472194"/>
            </a:xfrm>
            <a:custGeom>
              <a:avLst/>
              <a:gdLst/>
              <a:ahLst/>
              <a:cxnLst/>
              <a:rect l="l" t="t" r="r" b="b"/>
              <a:pathLst>
                <a:path w="981075" h="981075">
                  <a:moveTo>
                    <a:pt x="0" y="980948"/>
                  </a:moveTo>
                  <a:lnTo>
                    <a:pt x="98094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42" name="object 298">
              <a:extLst>
                <a:ext uri="{FF2B5EF4-FFF2-40B4-BE49-F238E27FC236}">
                  <a16:creationId xmlns:a16="http://schemas.microsoft.com/office/drawing/2014/main" id="{CE8B220D-1B84-4360-8F9F-32F3F1440DE3}"/>
                </a:ext>
              </a:extLst>
            </p:cNvPr>
            <p:cNvSpPr/>
            <p:nvPr/>
          </p:nvSpPr>
          <p:spPr>
            <a:xfrm>
              <a:off x="5639736" y="3018418"/>
              <a:ext cx="470666" cy="470666"/>
            </a:xfrm>
            <a:custGeom>
              <a:avLst/>
              <a:gdLst/>
              <a:ahLst/>
              <a:cxnLst/>
              <a:rect l="l" t="t" r="r" b="b"/>
              <a:pathLst>
                <a:path w="977900" h="977900">
                  <a:moveTo>
                    <a:pt x="0" y="977518"/>
                  </a:moveTo>
                  <a:lnTo>
                    <a:pt x="97739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43" name="object 299">
              <a:extLst>
                <a:ext uri="{FF2B5EF4-FFF2-40B4-BE49-F238E27FC236}">
                  <a16:creationId xmlns:a16="http://schemas.microsoft.com/office/drawing/2014/main" id="{5CF166C2-B82F-4782-B5C3-30AC39614776}"/>
                </a:ext>
              </a:extLst>
            </p:cNvPr>
            <p:cNvSpPr/>
            <p:nvPr/>
          </p:nvSpPr>
          <p:spPr>
            <a:xfrm>
              <a:off x="5645237" y="3022390"/>
              <a:ext cx="468832" cy="468832"/>
            </a:xfrm>
            <a:custGeom>
              <a:avLst/>
              <a:gdLst/>
              <a:ahLst/>
              <a:cxnLst/>
              <a:rect l="l" t="t" r="r" b="b"/>
              <a:pathLst>
                <a:path w="974089" h="974089">
                  <a:moveTo>
                    <a:pt x="0" y="973963"/>
                  </a:moveTo>
                  <a:lnTo>
                    <a:pt x="97396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44" name="object 300">
              <a:extLst>
                <a:ext uri="{FF2B5EF4-FFF2-40B4-BE49-F238E27FC236}">
                  <a16:creationId xmlns:a16="http://schemas.microsoft.com/office/drawing/2014/main" id="{9F636613-389B-414B-977A-E9D98BE18795}"/>
                </a:ext>
              </a:extLst>
            </p:cNvPr>
            <p:cNvSpPr/>
            <p:nvPr/>
          </p:nvSpPr>
          <p:spPr>
            <a:xfrm>
              <a:off x="5650739" y="3026364"/>
              <a:ext cx="467304" cy="467304"/>
            </a:xfrm>
            <a:custGeom>
              <a:avLst/>
              <a:gdLst/>
              <a:ahLst/>
              <a:cxnLst/>
              <a:rect l="l" t="t" r="r" b="b"/>
              <a:pathLst>
                <a:path w="970914" h="970914">
                  <a:moveTo>
                    <a:pt x="0" y="970406"/>
                  </a:moveTo>
                  <a:lnTo>
                    <a:pt x="97053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45" name="object 301">
              <a:extLst>
                <a:ext uri="{FF2B5EF4-FFF2-40B4-BE49-F238E27FC236}">
                  <a16:creationId xmlns:a16="http://schemas.microsoft.com/office/drawing/2014/main" id="{239B362D-8626-4C94-B56A-E45113B09D4F}"/>
                </a:ext>
              </a:extLst>
            </p:cNvPr>
            <p:cNvSpPr/>
            <p:nvPr/>
          </p:nvSpPr>
          <p:spPr>
            <a:xfrm>
              <a:off x="5656239" y="3030276"/>
              <a:ext cx="465470" cy="465470"/>
            </a:xfrm>
            <a:custGeom>
              <a:avLst/>
              <a:gdLst/>
              <a:ahLst/>
              <a:cxnLst/>
              <a:rect l="l" t="t" r="r" b="b"/>
              <a:pathLst>
                <a:path w="967104" h="967104">
                  <a:moveTo>
                    <a:pt x="0" y="966977"/>
                  </a:moveTo>
                  <a:lnTo>
                    <a:pt x="96697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46" name="object 302">
              <a:extLst>
                <a:ext uri="{FF2B5EF4-FFF2-40B4-BE49-F238E27FC236}">
                  <a16:creationId xmlns:a16="http://schemas.microsoft.com/office/drawing/2014/main" id="{7764E13B-185D-494E-AF40-37266883132D}"/>
                </a:ext>
              </a:extLst>
            </p:cNvPr>
            <p:cNvSpPr/>
            <p:nvPr/>
          </p:nvSpPr>
          <p:spPr>
            <a:xfrm>
              <a:off x="5661741" y="3034249"/>
              <a:ext cx="463942" cy="463942"/>
            </a:xfrm>
            <a:custGeom>
              <a:avLst/>
              <a:gdLst/>
              <a:ahLst/>
              <a:cxnLst/>
              <a:rect l="l" t="t" r="r" b="b"/>
              <a:pathLst>
                <a:path w="963929" h="963929">
                  <a:moveTo>
                    <a:pt x="0" y="963422"/>
                  </a:moveTo>
                  <a:lnTo>
                    <a:pt x="96354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47" name="object 303">
              <a:extLst>
                <a:ext uri="{FF2B5EF4-FFF2-40B4-BE49-F238E27FC236}">
                  <a16:creationId xmlns:a16="http://schemas.microsoft.com/office/drawing/2014/main" id="{112359F8-7E87-43EC-AFE4-BF2B025C75FA}"/>
                </a:ext>
              </a:extLst>
            </p:cNvPr>
            <p:cNvSpPr/>
            <p:nvPr/>
          </p:nvSpPr>
          <p:spPr>
            <a:xfrm>
              <a:off x="5667243" y="3038161"/>
              <a:ext cx="462108" cy="462108"/>
            </a:xfrm>
            <a:custGeom>
              <a:avLst/>
              <a:gdLst/>
              <a:ahLst/>
              <a:cxnLst/>
              <a:rect l="l" t="t" r="r" b="b"/>
              <a:pathLst>
                <a:path w="960120" h="960120">
                  <a:moveTo>
                    <a:pt x="0" y="960120"/>
                  </a:moveTo>
                  <a:lnTo>
                    <a:pt x="96011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48" name="object 304">
              <a:extLst>
                <a:ext uri="{FF2B5EF4-FFF2-40B4-BE49-F238E27FC236}">
                  <a16:creationId xmlns:a16="http://schemas.microsoft.com/office/drawing/2014/main" id="{BA018B0E-DDB9-442D-A805-262CFCB172CD}"/>
                </a:ext>
              </a:extLst>
            </p:cNvPr>
            <p:cNvSpPr/>
            <p:nvPr/>
          </p:nvSpPr>
          <p:spPr>
            <a:xfrm>
              <a:off x="5672804" y="3042134"/>
              <a:ext cx="460580" cy="460579"/>
            </a:xfrm>
            <a:custGeom>
              <a:avLst/>
              <a:gdLst/>
              <a:ahLst/>
              <a:cxnLst/>
              <a:rect l="l" t="t" r="r" b="b"/>
              <a:pathLst>
                <a:path w="956945" h="956945">
                  <a:moveTo>
                    <a:pt x="0" y="956563"/>
                  </a:moveTo>
                  <a:lnTo>
                    <a:pt x="95643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49" name="object 305">
              <a:extLst>
                <a:ext uri="{FF2B5EF4-FFF2-40B4-BE49-F238E27FC236}">
                  <a16:creationId xmlns:a16="http://schemas.microsoft.com/office/drawing/2014/main" id="{1554DBEC-7271-4A95-A3F9-9B1DB4D3D8D4}"/>
                </a:ext>
              </a:extLst>
            </p:cNvPr>
            <p:cNvSpPr/>
            <p:nvPr/>
          </p:nvSpPr>
          <p:spPr>
            <a:xfrm>
              <a:off x="5678306" y="3046046"/>
              <a:ext cx="458746" cy="458746"/>
            </a:xfrm>
            <a:custGeom>
              <a:avLst/>
              <a:gdLst/>
              <a:ahLst/>
              <a:cxnLst/>
              <a:rect l="l" t="t" r="r" b="b"/>
              <a:pathLst>
                <a:path w="953135" h="953135">
                  <a:moveTo>
                    <a:pt x="0" y="953135"/>
                  </a:moveTo>
                  <a:lnTo>
                    <a:pt x="95300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50" name="object 306">
              <a:extLst>
                <a:ext uri="{FF2B5EF4-FFF2-40B4-BE49-F238E27FC236}">
                  <a16:creationId xmlns:a16="http://schemas.microsoft.com/office/drawing/2014/main" id="{3F7A62E7-32E8-4F1E-A344-4A0893B333E5}"/>
                </a:ext>
              </a:extLst>
            </p:cNvPr>
            <p:cNvSpPr/>
            <p:nvPr/>
          </p:nvSpPr>
          <p:spPr>
            <a:xfrm>
              <a:off x="5683807" y="3050019"/>
              <a:ext cx="457218" cy="457218"/>
            </a:xfrm>
            <a:custGeom>
              <a:avLst/>
              <a:gdLst/>
              <a:ahLst/>
              <a:cxnLst/>
              <a:rect l="l" t="t" r="r" b="b"/>
              <a:pathLst>
                <a:path w="949960" h="949960">
                  <a:moveTo>
                    <a:pt x="0" y="949578"/>
                  </a:moveTo>
                  <a:lnTo>
                    <a:pt x="94957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51" name="object 307">
              <a:extLst>
                <a:ext uri="{FF2B5EF4-FFF2-40B4-BE49-F238E27FC236}">
                  <a16:creationId xmlns:a16="http://schemas.microsoft.com/office/drawing/2014/main" id="{86DF5C50-81C6-4CBB-95AE-361F9B9BD382}"/>
                </a:ext>
              </a:extLst>
            </p:cNvPr>
            <p:cNvSpPr/>
            <p:nvPr/>
          </p:nvSpPr>
          <p:spPr>
            <a:xfrm>
              <a:off x="5689308" y="3053993"/>
              <a:ext cx="455384" cy="455384"/>
            </a:xfrm>
            <a:custGeom>
              <a:avLst/>
              <a:gdLst/>
              <a:ahLst/>
              <a:cxnLst/>
              <a:rect l="l" t="t" r="r" b="b"/>
              <a:pathLst>
                <a:path w="946150" h="946150">
                  <a:moveTo>
                    <a:pt x="0" y="946023"/>
                  </a:moveTo>
                  <a:lnTo>
                    <a:pt x="94615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52" name="object 308">
              <a:extLst>
                <a:ext uri="{FF2B5EF4-FFF2-40B4-BE49-F238E27FC236}">
                  <a16:creationId xmlns:a16="http://schemas.microsoft.com/office/drawing/2014/main" id="{484AAD2C-B057-4977-AF9A-BA1DC2B55215}"/>
                </a:ext>
              </a:extLst>
            </p:cNvPr>
            <p:cNvSpPr/>
            <p:nvPr/>
          </p:nvSpPr>
          <p:spPr>
            <a:xfrm>
              <a:off x="5694810" y="3057904"/>
              <a:ext cx="453856" cy="453856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0" y="942594"/>
                  </a:moveTo>
                  <a:lnTo>
                    <a:pt x="94259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53" name="object 309">
              <a:extLst>
                <a:ext uri="{FF2B5EF4-FFF2-40B4-BE49-F238E27FC236}">
                  <a16:creationId xmlns:a16="http://schemas.microsoft.com/office/drawing/2014/main" id="{98412B19-8173-402A-9BDA-A47067B9E7B7}"/>
                </a:ext>
              </a:extLst>
            </p:cNvPr>
            <p:cNvSpPr/>
            <p:nvPr/>
          </p:nvSpPr>
          <p:spPr>
            <a:xfrm>
              <a:off x="5700311" y="3061877"/>
              <a:ext cx="452023" cy="452022"/>
            </a:xfrm>
            <a:custGeom>
              <a:avLst/>
              <a:gdLst/>
              <a:ahLst/>
              <a:cxnLst/>
              <a:rect l="l" t="t" r="r" b="b"/>
              <a:pathLst>
                <a:path w="939164" h="939164">
                  <a:moveTo>
                    <a:pt x="0" y="939038"/>
                  </a:moveTo>
                  <a:lnTo>
                    <a:pt x="93916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54" name="object 310">
              <a:extLst>
                <a:ext uri="{FF2B5EF4-FFF2-40B4-BE49-F238E27FC236}">
                  <a16:creationId xmlns:a16="http://schemas.microsoft.com/office/drawing/2014/main" id="{C9535EC7-AAA7-4673-8B6E-CAB2B28896CA}"/>
                </a:ext>
              </a:extLst>
            </p:cNvPr>
            <p:cNvSpPr/>
            <p:nvPr/>
          </p:nvSpPr>
          <p:spPr>
            <a:xfrm>
              <a:off x="5705873" y="3065790"/>
              <a:ext cx="450494" cy="450494"/>
            </a:xfrm>
            <a:custGeom>
              <a:avLst/>
              <a:gdLst/>
              <a:ahLst/>
              <a:cxnLst/>
              <a:rect l="l" t="t" r="r" b="b"/>
              <a:pathLst>
                <a:path w="935989" h="935989">
                  <a:moveTo>
                    <a:pt x="0" y="935609"/>
                  </a:moveTo>
                  <a:lnTo>
                    <a:pt x="93560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55" name="object 311">
              <a:extLst>
                <a:ext uri="{FF2B5EF4-FFF2-40B4-BE49-F238E27FC236}">
                  <a16:creationId xmlns:a16="http://schemas.microsoft.com/office/drawing/2014/main" id="{E2F4382F-F990-4557-AAAE-474938EA5F7B}"/>
                </a:ext>
              </a:extLst>
            </p:cNvPr>
            <p:cNvSpPr/>
            <p:nvPr/>
          </p:nvSpPr>
          <p:spPr>
            <a:xfrm>
              <a:off x="5711375" y="3216464"/>
              <a:ext cx="301960" cy="301959"/>
            </a:xfrm>
            <a:custGeom>
              <a:avLst/>
              <a:gdLst/>
              <a:ahLst/>
              <a:cxnLst/>
              <a:rect l="l" t="t" r="r" b="b"/>
              <a:pathLst>
                <a:path w="627379" h="627379">
                  <a:moveTo>
                    <a:pt x="0" y="627379"/>
                  </a:moveTo>
                  <a:lnTo>
                    <a:pt x="62725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56" name="object 312">
              <a:extLst>
                <a:ext uri="{FF2B5EF4-FFF2-40B4-BE49-F238E27FC236}">
                  <a16:creationId xmlns:a16="http://schemas.microsoft.com/office/drawing/2014/main" id="{4CA7BDA1-D5C2-48C8-931C-BDC13E67D166}"/>
                </a:ext>
              </a:extLst>
            </p:cNvPr>
            <p:cNvSpPr/>
            <p:nvPr/>
          </p:nvSpPr>
          <p:spPr>
            <a:xfrm>
              <a:off x="6031306" y="3069763"/>
              <a:ext cx="128669" cy="128669"/>
            </a:xfrm>
            <a:custGeom>
              <a:avLst/>
              <a:gdLst/>
              <a:ahLst/>
              <a:cxnLst/>
              <a:rect l="l" t="t" r="r" b="b"/>
              <a:pathLst>
                <a:path w="267335" h="267335">
                  <a:moveTo>
                    <a:pt x="0" y="267335"/>
                  </a:moveTo>
                  <a:lnTo>
                    <a:pt x="26733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57" name="object 313">
              <a:extLst>
                <a:ext uri="{FF2B5EF4-FFF2-40B4-BE49-F238E27FC236}">
                  <a16:creationId xmlns:a16="http://schemas.microsoft.com/office/drawing/2014/main" id="{EF6AC056-3FD3-4C13-AF0F-089264FDB79C}"/>
                </a:ext>
              </a:extLst>
            </p:cNvPr>
            <p:cNvSpPr/>
            <p:nvPr/>
          </p:nvSpPr>
          <p:spPr>
            <a:xfrm>
              <a:off x="5716876" y="3282907"/>
              <a:ext cx="237778" cy="237778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0" y="494029"/>
                  </a:moveTo>
                  <a:lnTo>
                    <a:pt x="49403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58" name="object 314">
              <a:extLst>
                <a:ext uri="{FF2B5EF4-FFF2-40B4-BE49-F238E27FC236}">
                  <a16:creationId xmlns:a16="http://schemas.microsoft.com/office/drawing/2014/main" id="{FBF4797E-C534-4706-BCF4-0465C4C57618}"/>
                </a:ext>
              </a:extLst>
            </p:cNvPr>
            <p:cNvSpPr/>
            <p:nvPr/>
          </p:nvSpPr>
          <p:spPr>
            <a:xfrm>
              <a:off x="6035462" y="3073675"/>
              <a:ext cx="128363" cy="128669"/>
            </a:xfrm>
            <a:custGeom>
              <a:avLst/>
              <a:gdLst/>
              <a:ahLst/>
              <a:cxnLst/>
              <a:rect l="l" t="t" r="r" b="b"/>
              <a:pathLst>
                <a:path w="266700" h="267335">
                  <a:moveTo>
                    <a:pt x="0" y="266826"/>
                  </a:moveTo>
                  <a:lnTo>
                    <a:pt x="26670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59" name="object 315">
              <a:extLst>
                <a:ext uri="{FF2B5EF4-FFF2-40B4-BE49-F238E27FC236}">
                  <a16:creationId xmlns:a16="http://schemas.microsoft.com/office/drawing/2014/main" id="{D9A59BC5-E5D8-49DC-AA88-4872EA3EF862}"/>
                </a:ext>
              </a:extLst>
            </p:cNvPr>
            <p:cNvSpPr/>
            <p:nvPr/>
          </p:nvSpPr>
          <p:spPr>
            <a:xfrm>
              <a:off x="5722378" y="3349290"/>
              <a:ext cx="173902" cy="173902"/>
            </a:xfrm>
            <a:custGeom>
              <a:avLst/>
              <a:gdLst/>
              <a:ahLst/>
              <a:cxnLst/>
              <a:rect l="l" t="t" r="r" b="b"/>
              <a:pathLst>
                <a:path w="361314" h="361314">
                  <a:moveTo>
                    <a:pt x="0" y="360807"/>
                  </a:moveTo>
                  <a:lnTo>
                    <a:pt x="36080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60" name="object 316">
              <a:extLst>
                <a:ext uri="{FF2B5EF4-FFF2-40B4-BE49-F238E27FC236}">
                  <a16:creationId xmlns:a16="http://schemas.microsoft.com/office/drawing/2014/main" id="{D85995AD-10AF-4293-8EFE-BDC71FFB14A2}"/>
                </a:ext>
              </a:extLst>
            </p:cNvPr>
            <p:cNvSpPr/>
            <p:nvPr/>
          </p:nvSpPr>
          <p:spPr>
            <a:xfrm>
              <a:off x="6039557" y="3077648"/>
              <a:ext cx="128363" cy="128363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191"/>
                  </a:moveTo>
                  <a:lnTo>
                    <a:pt x="26619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61" name="object 317">
              <a:extLst>
                <a:ext uri="{FF2B5EF4-FFF2-40B4-BE49-F238E27FC236}">
                  <a16:creationId xmlns:a16="http://schemas.microsoft.com/office/drawing/2014/main" id="{7FA0DDBB-60F9-41C7-BDBF-557C8A99841B}"/>
                </a:ext>
              </a:extLst>
            </p:cNvPr>
            <p:cNvSpPr/>
            <p:nvPr/>
          </p:nvSpPr>
          <p:spPr>
            <a:xfrm>
              <a:off x="5727878" y="3415671"/>
              <a:ext cx="109720" cy="109720"/>
            </a:xfrm>
            <a:custGeom>
              <a:avLst/>
              <a:gdLst/>
              <a:ahLst/>
              <a:cxnLst/>
              <a:rect l="l" t="t" r="r" b="b"/>
              <a:pathLst>
                <a:path w="227964" h="227964">
                  <a:moveTo>
                    <a:pt x="0" y="227584"/>
                  </a:moveTo>
                  <a:lnTo>
                    <a:pt x="22758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62" name="object 318">
              <a:extLst>
                <a:ext uri="{FF2B5EF4-FFF2-40B4-BE49-F238E27FC236}">
                  <a16:creationId xmlns:a16="http://schemas.microsoft.com/office/drawing/2014/main" id="{7684EA48-F347-4347-AEE0-A0365B7BD761}"/>
                </a:ext>
              </a:extLst>
            </p:cNvPr>
            <p:cNvSpPr/>
            <p:nvPr/>
          </p:nvSpPr>
          <p:spPr>
            <a:xfrm>
              <a:off x="6043652" y="3081621"/>
              <a:ext cx="128058" cy="128058"/>
            </a:xfrm>
            <a:custGeom>
              <a:avLst/>
              <a:gdLst/>
              <a:ahLst/>
              <a:cxnLst/>
              <a:rect l="l" t="t" r="r" b="b"/>
              <a:pathLst>
                <a:path w="266064" h="266064">
                  <a:moveTo>
                    <a:pt x="0" y="265557"/>
                  </a:moveTo>
                  <a:lnTo>
                    <a:pt x="26568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63" name="object 319">
              <a:extLst>
                <a:ext uri="{FF2B5EF4-FFF2-40B4-BE49-F238E27FC236}">
                  <a16:creationId xmlns:a16="http://schemas.microsoft.com/office/drawing/2014/main" id="{28B867CF-A32E-4CB4-98FF-6CD3EA1E4BF0}"/>
                </a:ext>
              </a:extLst>
            </p:cNvPr>
            <p:cNvSpPr/>
            <p:nvPr/>
          </p:nvSpPr>
          <p:spPr>
            <a:xfrm>
              <a:off x="5733380" y="3482115"/>
              <a:ext cx="45538" cy="45538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94234"/>
                  </a:moveTo>
                  <a:lnTo>
                    <a:pt x="9436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64" name="object 320">
              <a:extLst>
                <a:ext uri="{FF2B5EF4-FFF2-40B4-BE49-F238E27FC236}">
                  <a16:creationId xmlns:a16="http://schemas.microsoft.com/office/drawing/2014/main" id="{808D54DB-1768-47E2-8469-89735EE91CB8}"/>
                </a:ext>
              </a:extLst>
            </p:cNvPr>
            <p:cNvSpPr/>
            <p:nvPr/>
          </p:nvSpPr>
          <p:spPr>
            <a:xfrm>
              <a:off x="6047748" y="3085533"/>
              <a:ext cx="127752" cy="127752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265049"/>
                  </a:moveTo>
                  <a:lnTo>
                    <a:pt x="26504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65" name="object 321">
              <a:extLst>
                <a:ext uri="{FF2B5EF4-FFF2-40B4-BE49-F238E27FC236}">
                  <a16:creationId xmlns:a16="http://schemas.microsoft.com/office/drawing/2014/main" id="{ACCAEC86-4A59-4CFC-A83C-CCF2CD474974}"/>
                </a:ext>
              </a:extLst>
            </p:cNvPr>
            <p:cNvSpPr/>
            <p:nvPr/>
          </p:nvSpPr>
          <p:spPr>
            <a:xfrm>
              <a:off x="6051905" y="3089507"/>
              <a:ext cx="127447" cy="127446"/>
            </a:xfrm>
            <a:custGeom>
              <a:avLst/>
              <a:gdLst/>
              <a:ahLst/>
              <a:cxnLst/>
              <a:rect l="l" t="t" r="r" b="b"/>
              <a:pathLst>
                <a:path w="264795" h="264795">
                  <a:moveTo>
                    <a:pt x="0" y="264413"/>
                  </a:moveTo>
                  <a:lnTo>
                    <a:pt x="26441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66" name="object 322">
              <a:extLst>
                <a:ext uri="{FF2B5EF4-FFF2-40B4-BE49-F238E27FC236}">
                  <a16:creationId xmlns:a16="http://schemas.microsoft.com/office/drawing/2014/main" id="{D4C52720-3594-4AAE-975B-CEC30898A01D}"/>
                </a:ext>
              </a:extLst>
            </p:cNvPr>
            <p:cNvSpPr/>
            <p:nvPr/>
          </p:nvSpPr>
          <p:spPr>
            <a:xfrm>
              <a:off x="6056000" y="3093418"/>
              <a:ext cx="127141" cy="127141"/>
            </a:xfrm>
            <a:custGeom>
              <a:avLst/>
              <a:gdLst/>
              <a:ahLst/>
              <a:cxnLst/>
              <a:rect l="l" t="t" r="r" b="b"/>
              <a:pathLst>
                <a:path w="264160" h="264160">
                  <a:moveTo>
                    <a:pt x="0" y="263905"/>
                  </a:moveTo>
                  <a:lnTo>
                    <a:pt x="26390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67" name="object 323">
              <a:extLst>
                <a:ext uri="{FF2B5EF4-FFF2-40B4-BE49-F238E27FC236}">
                  <a16:creationId xmlns:a16="http://schemas.microsoft.com/office/drawing/2014/main" id="{E0B3832A-D5A7-4D05-8451-C227268DC136}"/>
                </a:ext>
              </a:extLst>
            </p:cNvPr>
            <p:cNvSpPr/>
            <p:nvPr/>
          </p:nvSpPr>
          <p:spPr>
            <a:xfrm>
              <a:off x="6060096" y="3097391"/>
              <a:ext cx="126835" cy="12683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0" y="263271"/>
                  </a:moveTo>
                  <a:lnTo>
                    <a:pt x="26327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68" name="object 324">
              <a:extLst>
                <a:ext uri="{FF2B5EF4-FFF2-40B4-BE49-F238E27FC236}">
                  <a16:creationId xmlns:a16="http://schemas.microsoft.com/office/drawing/2014/main" id="{4A5F5464-F4D7-46B8-97C2-F6B9C30E2C0D}"/>
                </a:ext>
              </a:extLst>
            </p:cNvPr>
            <p:cNvSpPr/>
            <p:nvPr/>
          </p:nvSpPr>
          <p:spPr>
            <a:xfrm>
              <a:off x="6064191" y="3101304"/>
              <a:ext cx="126530" cy="126530"/>
            </a:xfrm>
            <a:custGeom>
              <a:avLst/>
              <a:gdLst/>
              <a:ahLst/>
              <a:cxnLst/>
              <a:rect l="l" t="t" r="r" b="b"/>
              <a:pathLst>
                <a:path w="262889" h="262889">
                  <a:moveTo>
                    <a:pt x="0" y="262763"/>
                  </a:moveTo>
                  <a:lnTo>
                    <a:pt x="26276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69" name="object 325">
              <a:extLst>
                <a:ext uri="{FF2B5EF4-FFF2-40B4-BE49-F238E27FC236}">
                  <a16:creationId xmlns:a16="http://schemas.microsoft.com/office/drawing/2014/main" id="{F8EEA6F4-B5C7-4F7F-8F67-80FAD80165A2}"/>
                </a:ext>
              </a:extLst>
            </p:cNvPr>
            <p:cNvSpPr/>
            <p:nvPr/>
          </p:nvSpPr>
          <p:spPr>
            <a:xfrm>
              <a:off x="6068348" y="3105276"/>
              <a:ext cx="126224" cy="126224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0" y="262127"/>
                  </a:moveTo>
                  <a:lnTo>
                    <a:pt x="26212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70" name="object 326">
              <a:extLst>
                <a:ext uri="{FF2B5EF4-FFF2-40B4-BE49-F238E27FC236}">
                  <a16:creationId xmlns:a16="http://schemas.microsoft.com/office/drawing/2014/main" id="{01F5C4DB-01B4-4BBD-BE94-E108F5487FC0}"/>
                </a:ext>
              </a:extLst>
            </p:cNvPr>
            <p:cNvSpPr/>
            <p:nvPr/>
          </p:nvSpPr>
          <p:spPr>
            <a:xfrm>
              <a:off x="6072443" y="3109250"/>
              <a:ext cx="125918" cy="125918"/>
            </a:xfrm>
            <a:custGeom>
              <a:avLst/>
              <a:gdLst/>
              <a:ahLst/>
              <a:cxnLst/>
              <a:rect l="l" t="t" r="r" b="b"/>
              <a:pathLst>
                <a:path w="261620" h="261620">
                  <a:moveTo>
                    <a:pt x="0" y="261492"/>
                  </a:moveTo>
                  <a:lnTo>
                    <a:pt x="26162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71" name="object 327">
              <a:extLst>
                <a:ext uri="{FF2B5EF4-FFF2-40B4-BE49-F238E27FC236}">
                  <a16:creationId xmlns:a16="http://schemas.microsoft.com/office/drawing/2014/main" id="{8C455804-8D92-4205-BBA8-D98C65F013FB}"/>
                </a:ext>
              </a:extLst>
            </p:cNvPr>
            <p:cNvSpPr/>
            <p:nvPr/>
          </p:nvSpPr>
          <p:spPr>
            <a:xfrm>
              <a:off x="6076538" y="3113162"/>
              <a:ext cx="125613" cy="125613"/>
            </a:xfrm>
            <a:custGeom>
              <a:avLst/>
              <a:gdLst/>
              <a:ahLst/>
              <a:cxnLst/>
              <a:rect l="l" t="t" r="r" b="b"/>
              <a:pathLst>
                <a:path w="260985" h="260985">
                  <a:moveTo>
                    <a:pt x="0" y="260985"/>
                  </a:moveTo>
                  <a:lnTo>
                    <a:pt x="26098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72" name="object 328">
              <a:extLst>
                <a:ext uri="{FF2B5EF4-FFF2-40B4-BE49-F238E27FC236}">
                  <a16:creationId xmlns:a16="http://schemas.microsoft.com/office/drawing/2014/main" id="{16F408EA-336E-4564-93B9-E8B8AD3B2EB5}"/>
                </a:ext>
              </a:extLst>
            </p:cNvPr>
            <p:cNvSpPr/>
            <p:nvPr/>
          </p:nvSpPr>
          <p:spPr>
            <a:xfrm>
              <a:off x="6080633" y="3117135"/>
              <a:ext cx="125613" cy="125307"/>
            </a:xfrm>
            <a:custGeom>
              <a:avLst/>
              <a:gdLst/>
              <a:ahLst/>
              <a:cxnLst/>
              <a:rect l="l" t="t" r="r" b="b"/>
              <a:pathLst>
                <a:path w="260985" h="260350">
                  <a:moveTo>
                    <a:pt x="0" y="260350"/>
                  </a:moveTo>
                  <a:lnTo>
                    <a:pt x="26047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73" name="object 329">
              <a:extLst>
                <a:ext uri="{FF2B5EF4-FFF2-40B4-BE49-F238E27FC236}">
                  <a16:creationId xmlns:a16="http://schemas.microsoft.com/office/drawing/2014/main" id="{A2368AEE-3370-48FC-BBAE-E9F1CAB75C7F}"/>
                </a:ext>
              </a:extLst>
            </p:cNvPr>
            <p:cNvSpPr/>
            <p:nvPr/>
          </p:nvSpPr>
          <p:spPr>
            <a:xfrm>
              <a:off x="6084790" y="3121047"/>
              <a:ext cx="125307" cy="125307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0" y="259841"/>
                  </a:moveTo>
                  <a:lnTo>
                    <a:pt x="25984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74" name="object 330">
              <a:extLst>
                <a:ext uri="{FF2B5EF4-FFF2-40B4-BE49-F238E27FC236}">
                  <a16:creationId xmlns:a16="http://schemas.microsoft.com/office/drawing/2014/main" id="{117774F8-CC2D-405F-B4A5-60DF210D1847}"/>
                </a:ext>
              </a:extLst>
            </p:cNvPr>
            <p:cNvSpPr/>
            <p:nvPr/>
          </p:nvSpPr>
          <p:spPr>
            <a:xfrm>
              <a:off x="6088885" y="3125020"/>
              <a:ext cx="125002" cy="125001"/>
            </a:xfrm>
            <a:custGeom>
              <a:avLst/>
              <a:gdLst/>
              <a:ahLst/>
              <a:cxnLst/>
              <a:rect l="l" t="t" r="r" b="b"/>
              <a:pathLst>
                <a:path w="259714" h="259714">
                  <a:moveTo>
                    <a:pt x="0" y="259207"/>
                  </a:moveTo>
                  <a:lnTo>
                    <a:pt x="25920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75" name="object 331">
              <a:extLst>
                <a:ext uri="{FF2B5EF4-FFF2-40B4-BE49-F238E27FC236}">
                  <a16:creationId xmlns:a16="http://schemas.microsoft.com/office/drawing/2014/main" id="{3912C732-EB21-42C1-9B26-A2BE1D9F26EC}"/>
                </a:ext>
              </a:extLst>
            </p:cNvPr>
            <p:cNvSpPr/>
            <p:nvPr/>
          </p:nvSpPr>
          <p:spPr>
            <a:xfrm>
              <a:off x="6092981" y="3128932"/>
              <a:ext cx="124695" cy="124695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258699"/>
                  </a:moveTo>
                  <a:lnTo>
                    <a:pt x="25869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76" name="object 332">
              <a:extLst>
                <a:ext uri="{FF2B5EF4-FFF2-40B4-BE49-F238E27FC236}">
                  <a16:creationId xmlns:a16="http://schemas.microsoft.com/office/drawing/2014/main" id="{3EA5DDAC-7F99-4226-8D01-CC4A4A16C31E}"/>
                </a:ext>
              </a:extLst>
            </p:cNvPr>
            <p:cNvSpPr/>
            <p:nvPr/>
          </p:nvSpPr>
          <p:spPr>
            <a:xfrm>
              <a:off x="6097076" y="3132906"/>
              <a:ext cx="124390" cy="124390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0" y="258063"/>
                  </a:moveTo>
                  <a:lnTo>
                    <a:pt x="25819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77" name="object 333">
              <a:extLst>
                <a:ext uri="{FF2B5EF4-FFF2-40B4-BE49-F238E27FC236}">
                  <a16:creationId xmlns:a16="http://schemas.microsoft.com/office/drawing/2014/main" id="{66D6A166-3A70-4B94-88B3-1331AB3B68A5}"/>
                </a:ext>
              </a:extLst>
            </p:cNvPr>
            <p:cNvSpPr/>
            <p:nvPr/>
          </p:nvSpPr>
          <p:spPr>
            <a:xfrm>
              <a:off x="6101233" y="3136879"/>
              <a:ext cx="124085" cy="124085"/>
            </a:xfrm>
            <a:custGeom>
              <a:avLst/>
              <a:gdLst/>
              <a:ahLst/>
              <a:cxnLst/>
              <a:rect l="l" t="t" r="r" b="b"/>
              <a:pathLst>
                <a:path w="257810" h="257810">
                  <a:moveTo>
                    <a:pt x="0" y="257428"/>
                  </a:moveTo>
                  <a:lnTo>
                    <a:pt x="25742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78" name="object 334">
              <a:extLst>
                <a:ext uri="{FF2B5EF4-FFF2-40B4-BE49-F238E27FC236}">
                  <a16:creationId xmlns:a16="http://schemas.microsoft.com/office/drawing/2014/main" id="{FB2F4D46-5429-4D76-899C-9CB0BE279865}"/>
                </a:ext>
              </a:extLst>
            </p:cNvPr>
            <p:cNvSpPr/>
            <p:nvPr/>
          </p:nvSpPr>
          <p:spPr>
            <a:xfrm>
              <a:off x="6105328" y="3140790"/>
              <a:ext cx="123779" cy="123779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0" y="256921"/>
                  </a:moveTo>
                  <a:lnTo>
                    <a:pt x="25692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79" name="object 335">
              <a:extLst>
                <a:ext uri="{FF2B5EF4-FFF2-40B4-BE49-F238E27FC236}">
                  <a16:creationId xmlns:a16="http://schemas.microsoft.com/office/drawing/2014/main" id="{BCE99AB2-19E5-44FC-841D-B5A0AEFBFB32}"/>
                </a:ext>
              </a:extLst>
            </p:cNvPr>
            <p:cNvSpPr/>
            <p:nvPr/>
          </p:nvSpPr>
          <p:spPr>
            <a:xfrm>
              <a:off x="6109424" y="3144763"/>
              <a:ext cx="123473" cy="123473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256286"/>
                  </a:moveTo>
                  <a:lnTo>
                    <a:pt x="25641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80" name="object 336">
              <a:extLst>
                <a:ext uri="{FF2B5EF4-FFF2-40B4-BE49-F238E27FC236}">
                  <a16:creationId xmlns:a16="http://schemas.microsoft.com/office/drawing/2014/main" id="{24B7D0EC-9B35-4747-9116-536A417A1FF8}"/>
                </a:ext>
              </a:extLst>
            </p:cNvPr>
            <p:cNvSpPr/>
            <p:nvPr/>
          </p:nvSpPr>
          <p:spPr>
            <a:xfrm>
              <a:off x="6113519" y="3148676"/>
              <a:ext cx="123167" cy="123167"/>
            </a:xfrm>
            <a:custGeom>
              <a:avLst/>
              <a:gdLst/>
              <a:ahLst/>
              <a:cxnLst/>
              <a:rect l="l" t="t" r="r" b="b"/>
              <a:pathLst>
                <a:path w="255904" h="255904">
                  <a:moveTo>
                    <a:pt x="0" y="255777"/>
                  </a:moveTo>
                  <a:lnTo>
                    <a:pt x="25590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81" name="object 337">
              <a:extLst>
                <a:ext uri="{FF2B5EF4-FFF2-40B4-BE49-F238E27FC236}">
                  <a16:creationId xmlns:a16="http://schemas.microsoft.com/office/drawing/2014/main" id="{DAE86F3E-8071-4A0A-985A-4F9669C2568F}"/>
                </a:ext>
              </a:extLst>
            </p:cNvPr>
            <p:cNvSpPr/>
            <p:nvPr/>
          </p:nvSpPr>
          <p:spPr>
            <a:xfrm>
              <a:off x="6117676" y="3152649"/>
              <a:ext cx="122862" cy="122862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0" y="255142"/>
                  </a:moveTo>
                  <a:lnTo>
                    <a:pt x="25514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82" name="object 338">
              <a:extLst>
                <a:ext uri="{FF2B5EF4-FFF2-40B4-BE49-F238E27FC236}">
                  <a16:creationId xmlns:a16="http://schemas.microsoft.com/office/drawing/2014/main" id="{16E08DC4-D0A8-49F6-A0E5-E522D5741DA7}"/>
                </a:ext>
              </a:extLst>
            </p:cNvPr>
            <p:cNvSpPr/>
            <p:nvPr/>
          </p:nvSpPr>
          <p:spPr>
            <a:xfrm>
              <a:off x="6121771" y="3156561"/>
              <a:ext cx="122556" cy="122556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635"/>
                  </a:moveTo>
                  <a:lnTo>
                    <a:pt x="25463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83" name="object 339">
              <a:extLst>
                <a:ext uri="{FF2B5EF4-FFF2-40B4-BE49-F238E27FC236}">
                  <a16:creationId xmlns:a16="http://schemas.microsoft.com/office/drawing/2014/main" id="{1AE2FEAB-12AF-4403-8904-7DED2F59F433}"/>
                </a:ext>
              </a:extLst>
            </p:cNvPr>
            <p:cNvSpPr/>
            <p:nvPr/>
          </p:nvSpPr>
          <p:spPr>
            <a:xfrm>
              <a:off x="6125867" y="3160534"/>
              <a:ext cx="122556" cy="122556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126"/>
                  </a:moveTo>
                  <a:lnTo>
                    <a:pt x="25412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84" name="object 340">
              <a:extLst>
                <a:ext uri="{FF2B5EF4-FFF2-40B4-BE49-F238E27FC236}">
                  <a16:creationId xmlns:a16="http://schemas.microsoft.com/office/drawing/2014/main" id="{4D1DC80F-B7D5-4133-BF1F-36E95442AC69}"/>
                </a:ext>
              </a:extLst>
            </p:cNvPr>
            <p:cNvSpPr/>
            <p:nvPr/>
          </p:nvSpPr>
          <p:spPr>
            <a:xfrm>
              <a:off x="6129962" y="3164507"/>
              <a:ext cx="122251" cy="122251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253491"/>
                  </a:moveTo>
                  <a:lnTo>
                    <a:pt x="25349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85" name="object 341">
              <a:extLst>
                <a:ext uri="{FF2B5EF4-FFF2-40B4-BE49-F238E27FC236}">
                  <a16:creationId xmlns:a16="http://schemas.microsoft.com/office/drawing/2014/main" id="{F34DBDB4-5E32-4785-81AA-364A763F6FCD}"/>
                </a:ext>
              </a:extLst>
            </p:cNvPr>
            <p:cNvSpPr/>
            <p:nvPr/>
          </p:nvSpPr>
          <p:spPr>
            <a:xfrm>
              <a:off x="6134118" y="3168420"/>
              <a:ext cx="121945" cy="12194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0" y="252984"/>
                  </a:moveTo>
                  <a:lnTo>
                    <a:pt x="25285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86" name="object 342">
              <a:extLst>
                <a:ext uri="{FF2B5EF4-FFF2-40B4-BE49-F238E27FC236}">
                  <a16:creationId xmlns:a16="http://schemas.microsoft.com/office/drawing/2014/main" id="{AD924886-CD7B-4FF5-BEA7-40309B94F0B2}"/>
                </a:ext>
              </a:extLst>
            </p:cNvPr>
            <p:cNvSpPr/>
            <p:nvPr/>
          </p:nvSpPr>
          <p:spPr>
            <a:xfrm>
              <a:off x="6138214" y="3172393"/>
              <a:ext cx="121639" cy="121639"/>
            </a:xfrm>
            <a:custGeom>
              <a:avLst/>
              <a:gdLst/>
              <a:ahLst/>
              <a:cxnLst/>
              <a:rect l="l" t="t" r="r" b="b"/>
              <a:pathLst>
                <a:path w="252729" h="252729">
                  <a:moveTo>
                    <a:pt x="0" y="252349"/>
                  </a:moveTo>
                  <a:lnTo>
                    <a:pt x="25234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87" name="object 343">
              <a:extLst>
                <a:ext uri="{FF2B5EF4-FFF2-40B4-BE49-F238E27FC236}">
                  <a16:creationId xmlns:a16="http://schemas.microsoft.com/office/drawing/2014/main" id="{2329F3BC-7317-40C0-8E5D-39896CBA6426}"/>
                </a:ext>
              </a:extLst>
            </p:cNvPr>
            <p:cNvSpPr/>
            <p:nvPr/>
          </p:nvSpPr>
          <p:spPr>
            <a:xfrm>
              <a:off x="6142309" y="3176304"/>
              <a:ext cx="121334" cy="121334"/>
            </a:xfrm>
            <a:custGeom>
              <a:avLst/>
              <a:gdLst/>
              <a:ahLst/>
              <a:cxnLst/>
              <a:rect l="l" t="t" r="r" b="b"/>
              <a:pathLst>
                <a:path w="252095" h="252095">
                  <a:moveTo>
                    <a:pt x="0" y="251840"/>
                  </a:moveTo>
                  <a:lnTo>
                    <a:pt x="25184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88" name="object 344">
              <a:extLst>
                <a:ext uri="{FF2B5EF4-FFF2-40B4-BE49-F238E27FC236}">
                  <a16:creationId xmlns:a16="http://schemas.microsoft.com/office/drawing/2014/main" id="{3294C05E-302B-4C60-82EB-B5DCFDF4AA7D}"/>
                </a:ext>
              </a:extLst>
            </p:cNvPr>
            <p:cNvSpPr/>
            <p:nvPr/>
          </p:nvSpPr>
          <p:spPr>
            <a:xfrm>
              <a:off x="6146404" y="3180278"/>
              <a:ext cx="121028" cy="121028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251206"/>
                  </a:moveTo>
                  <a:lnTo>
                    <a:pt x="25120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89" name="object 345">
              <a:extLst>
                <a:ext uri="{FF2B5EF4-FFF2-40B4-BE49-F238E27FC236}">
                  <a16:creationId xmlns:a16="http://schemas.microsoft.com/office/drawing/2014/main" id="{56B23183-EC79-40BD-8F4E-3EF5C76BD8DF}"/>
                </a:ext>
              </a:extLst>
            </p:cNvPr>
            <p:cNvSpPr/>
            <p:nvPr/>
          </p:nvSpPr>
          <p:spPr>
            <a:xfrm>
              <a:off x="6150561" y="3184189"/>
              <a:ext cx="120723" cy="120723"/>
            </a:xfrm>
            <a:custGeom>
              <a:avLst/>
              <a:gdLst/>
              <a:ahLst/>
              <a:cxnLst/>
              <a:rect l="l" t="t" r="r" b="b"/>
              <a:pathLst>
                <a:path w="250825" h="250825">
                  <a:moveTo>
                    <a:pt x="0" y="250698"/>
                  </a:moveTo>
                  <a:lnTo>
                    <a:pt x="25057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90" name="object 346">
              <a:extLst>
                <a:ext uri="{FF2B5EF4-FFF2-40B4-BE49-F238E27FC236}">
                  <a16:creationId xmlns:a16="http://schemas.microsoft.com/office/drawing/2014/main" id="{503C8EC8-01CB-4628-900E-F4A4573156C9}"/>
                </a:ext>
              </a:extLst>
            </p:cNvPr>
            <p:cNvSpPr/>
            <p:nvPr/>
          </p:nvSpPr>
          <p:spPr>
            <a:xfrm>
              <a:off x="6154657" y="3188163"/>
              <a:ext cx="120417" cy="120417"/>
            </a:xfrm>
            <a:custGeom>
              <a:avLst/>
              <a:gdLst/>
              <a:ahLst/>
              <a:cxnLst/>
              <a:rect l="l" t="t" r="r" b="b"/>
              <a:pathLst>
                <a:path w="250189" h="250189">
                  <a:moveTo>
                    <a:pt x="0" y="250062"/>
                  </a:moveTo>
                  <a:lnTo>
                    <a:pt x="25006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91" name="object 347">
              <a:extLst>
                <a:ext uri="{FF2B5EF4-FFF2-40B4-BE49-F238E27FC236}">
                  <a16:creationId xmlns:a16="http://schemas.microsoft.com/office/drawing/2014/main" id="{7B80EFEE-7A29-458A-B8A9-F714468021D1}"/>
                </a:ext>
              </a:extLst>
            </p:cNvPr>
            <p:cNvSpPr/>
            <p:nvPr/>
          </p:nvSpPr>
          <p:spPr>
            <a:xfrm>
              <a:off x="6158752" y="3192136"/>
              <a:ext cx="120111" cy="120111"/>
            </a:xfrm>
            <a:custGeom>
              <a:avLst/>
              <a:gdLst/>
              <a:ahLst/>
              <a:cxnLst/>
              <a:rect l="l" t="t" r="r" b="b"/>
              <a:pathLst>
                <a:path w="249554" h="249554">
                  <a:moveTo>
                    <a:pt x="0" y="249427"/>
                  </a:moveTo>
                  <a:lnTo>
                    <a:pt x="24942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92" name="object 348">
              <a:extLst>
                <a:ext uri="{FF2B5EF4-FFF2-40B4-BE49-F238E27FC236}">
                  <a16:creationId xmlns:a16="http://schemas.microsoft.com/office/drawing/2014/main" id="{81F8A86A-3338-4B23-BB97-9D34DDA3FC21}"/>
                </a:ext>
              </a:extLst>
            </p:cNvPr>
            <p:cNvSpPr/>
            <p:nvPr/>
          </p:nvSpPr>
          <p:spPr>
            <a:xfrm>
              <a:off x="6162847" y="3196048"/>
              <a:ext cx="119806" cy="119806"/>
            </a:xfrm>
            <a:custGeom>
              <a:avLst/>
              <a:gdLst/>
              <a:ahLst/>
              <a:cxnLst/>
              <a:rect l="l" t="t" r="r" b="b"/>
              <a:pathLst>
                <a:path w="248920" h="248920">
                  <a:moveTo>
                    <a:pt x="0" y="248920"/>
                  </a:moveTo>
                  <a:lnTo>
                    <a:pt x="24892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93" name="object 349">
              <a:extLst>
                <a:ext uri="{FF2B5EF4-FFF2-40B4-BE49-F238E27FC236}">
                  <a16:creationId xmlns:a16="http://schemas.microsoft.com/office/drawing/2014/main" id="{502C5959-DBBE-4A84-BF6C-618DE04E5053}"/>
                </a:ext>
              </a:extLst>
            </p:cNvPr>
            <p:cNvSpPr/>
            <p:nvPr/>
          </p:nvSpPr>
          <p:spPr>
            <a:xfrm>
              <a:off x="6167004" y="3200021"/>
              <a:ext cx="119500" cy="119500"/>
            </a:xfrm>
            <a:custGeom>
              <a:avLst/>
              <a:gdLst/>
              <a:ahLst/>
              <a:cxnLst/>
              <a:rect l="l" t="t" r="r" b="b"/>
              <a:pathLst>
                <a:path w="248285" h="248285">
                  <a:moveTo>
                    <a:pt x="0" y="248285"/>
                  </a:moveTo>
                  <a:lnTo>
                    <a:pt x="24828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94" name="object 350">
              <a:extLst>
                <a:ext uri="{FF2B5EF4-FFF2-40B4-BE49-F238E27FC236}">
                  <a16:creationId xmlns:a16="http://schemas.microsoft.com/office/drawing/2014/main" id="{E689E929-A3EF-4598-8982-1AF954B6D712}"/>
                </a:ext>
              </a:extLst>
            </p:cNvPr>
            <p:cNvSpPr/>
            <p:nvPr/>
          </p:nvSpPr>
          <p:spPr>
            <a:xfrm>
              <a:off x="6171099" y="3203933"/>
              <a:ext cx="119195" cy="119500"/>
            </a:xfrm>
            <a:custGeom>
              <a:avLst/>
              <a:gdLst/>
              <a:ahLst/>
              <a:cxnLst/>
              <a:rect l="l" t="t" r="r" b="b"/>
              <a:pathLst>
                <a:path w="247650" h="248285">
                  <a:moveTo>
                    <a:pt x="0" y="247776"/>
                  </a:moveTo>
                  <a:lnTo>
                    <a:pt x="24765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95" name="object 351">
              <a:extLst>
                <a:ext uri="{FF2B5EF4-FFF2-40B4-BE49-F238E27FC236}">
                  <a16:creationId xmlns:a16="http://schemas.microsoft.com/office/drawing/2014/main" id="{0451ED04-9075-4BA0-85E8-A51333AEB26F}"/>
                </a:ext>
              </a:extLst>
            </p:cNvPr>
            <p:cNvSpPr/>
            <p:nvPr/>
          </p:nvSpPr>
          <p:spPr>
            <a:xfrm>
              <a:off x="6175194" y="3207907"/>
              <a:ext cx="119195" cy="119195"/>
            </a:xfrm>
            <a:custGeom>
              <a:avLst/>
              <a:gdLst/>
              <a:ahLst/>
              <a:cxnLst/>
              <a:rect l="l" t="t" r="r" b="b"/>
              <a:pathLst>
                <a:path w="247650" h="247650">
                  <a:moveTo>
                    <a:pt x="0" y="247141"/>
                  </a:moveTo>
                  <a:lnTo>
                    <a:pt x="24714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96" name="object 352">
              <a:extLst>
                <a:ext uri="{FF2B5EF4-FFF2-40B4-BE49-F238E27FC236}">
                  <a16:creationId xmlns:a16="http://schemas.microsoft.com/office/drawing/2014/main" id="{42BCDE71-1F0C-43EB-9B62-A7E9B8E2715C}"/>
                </a:ext>
              </a:extLst>
            </p:cNvPr>
            <p:cNvSpPr/>
            <p:nvPr/>
          </p:nvSpPr>
          <p:spPr>
            <a:xfrm>
              <a:off x="6179351" y="3211818"/>
              <a:ext cx="118889" cy="118889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0" y="246634"/>
                  </a:moveTo>
                  <a:lnTo>
                    <a:pt x="24650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97" name="object 353">
              <a:extLst>
                <a:ext uri="{FF2B5EF4-FFF2-40B4-BE49-F238E27FC236}">
                  <a16:creationId xmlns:a16="http://schemas.microsoft.com/office/drawing/2014/main" id="{235B92BD-C3D3-4DE5-AEB4-89CA2BF0EE63}"/>
                </a:ext>
              </a:extLst>
            </p:cNvPr>
            <p:cNvSpPr/>
            <p:nvPr/>
          </p:nvSpPr>
          <p:spPr>
            <a:xfrm>
              <a:off x="6183446" y="3215792"/>
              <a:ext cx="118583" cy="118583"/>
            </a:xfrm>
            <a:custGeom>
              <a:avLst/>
              <a:gdLst/>
              <a:ahLst/>
              <a:cxnLst/>
              <a:rect l="l" t="t" r="r" b="b"/>
              <a:pathLst>
                <a:path w="246379" h="246379">
                  <a:moveTo>
                    <a:pt x="0" y="245999"/>
                  </a:moveTo>
                  <a:lnTo>
                    <a:pt x="24599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98" name="object 354">
              <a:extLst>
                <a:ext uri="{FF2B5EF4-FFF2-40B4-BE49-F238E27FC236}">
                  <a16:creationId xmlns:a16="http://schemas.microsoft.com/office/drawing/2014/main" id="{97750E85-7079-49C0-943E-B2FB84BFFE1A}"/>
                </a:ext>
              </a:extLst>
            </p:cNvPr>
            <p:cNvSpPr/>
            <p:nvPr/>
          </p:nvSpPr>
          <p:spPr>
            <a:xfrm>
              <a:off x="6187542" y="3219765"/>
              <a:ext cx="118278" cy="118278"/>
            </a:xfrm>
            <a:custGeom>
              <a:avLst/>
              <a:gdLst/>
              <a:ahLst/>
              <a:cxnLst/>
              <a:rect l="l" t="t" r="r" b="b"/>
              <a:pathLst>
                <a:path w="245745" h="245745">
                  <a:moveTo>
                    <a:pt x="0" y="245363"/>
                  </a:moveTo>
                  <a:lnTo>
                    <a:pt x="24536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399" name="object 355">
              <a:extLst>
                <a:ext uri="{FF2B5EF4-FFF2-40B4-BE49-F238E27FC236}">
                  <a16:creationId xmlns:a16="http://schemas.microsoft.com/office/drawing/2014/main" id="{1B7284F3-4A32-492D-AC3B-5E7382020F15}"/>
                </a:ext>
              </a:extLst>
            </p:cNvPr>
            <p:cNvSpPr/>
            <p:nvPr/>
          </p:nvSpPr>
          <p:spPr>
            <a:xfrm>
              <a:off x="6191637" y="3223676"/>
              <a:ext cx="117972" cy="117972"/>
            </a:xfrm>
            <a:custGeom>
              <a:avLst/>
              <a:gdLst/>
              <a:ahLst/>
              <a:cxnLst/>
              <a:rect l="l" t="t" r="r" b="b"/>
              <a:pathLst>
                <a:path w="245110" h="245110">
                  <a:moveTo>
                    <a:pt x="0" y="244856"/>
                  </a:moveTo>
                  <a:lnTo>
                    <a:pt x="24485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00" name="object 356">
              <a:extLst>
                <a:ext uri="{FF2B5EF4-FFF2-40B4-BE49-F238E27FC236}">
                  <a16:creationId xmlns:a16="http://schemas.microsoft.com/office/drawing/2014/main" id="{105EE171-FD43-4DFC-A409-6269092B4F25}"/>
                </a:ext>
              </a:extLst>
            </p:cNvPr>
            <p:cNvSpPr/>
            <p:nvPr/>
          </p:nvSpPr>
          <p:spPr>
            <a:xfrm>
              <a:off x="6195794" y="3227650"/>
              <a:ext cx="117666" cy="117666"/>
            </a:xfrm>
            <a:custGeom>
              <a:avLst/>
              <a:gdLst/>
              <a:ahLst/>
              <a:cxnLst/>
              <a:rect l="l" t="t" r="r" b="b"/>
              <a:pathLst>
                <a:path w="244475" h="244475">
                  <a:moveTo>
                    <a:pt x="0" y="244221"/>
                  </a:moveTo>
                  <a:lnTo>
                    <a:pt x="24422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01" name="object 357">
              <a:extLst>
                <a:ext uri="{FF2B5EF4-FFF2-40B4-BE49-F238E27FC236}">
                  <a16:creationId xmlns:a16="http://schemas.microsoft.com/office/drawing/2014/main" id="{7370AFEE-3C12-4AAB-A474-D5164C861D63}"/>
                </a:ext>
              </a:extLst>
            </p:cNvPr>
            <p:cNvSpPr/>
            <p:nvPr/>
          </p:nvSpPr>
          <p:spPr>
            <a:xfrm>
              <a:off x="6199889" y="3231562"/>
              <a:ext cx="117361" cy="117361"/>
            </a:xfrm>
            <a:custGeom>
              <a:avLst/>
              <a:gdLst/>
              <a:ahLst/>
              <a:cxnLst/>
              <a:rect l="l" t="t" r="r" b="b"/>
              <a:pathLst>
                <a:path w="243840" h="243839">
                  <a:moveTo>
                    <a:pt x="0" y="243712"/>
                  </a:moveTo>
                  <a:lnTo>
                    <a:pt x="24358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02" name="object 358">
              <a:extLst>
                <a:ext uri="{FF2B5EF4-FFF2-40B4-BE49-F238E27FC236}">
                  <a16:creationId xmlns:a16="http://schemas.microsoft.com/office/drawing/2014/main" id="{914647F9-4A89-433D-BBA8-2302041AC04A}"/>
                </a:ext>
              </a:extLst>
            </p:cNvPr>
            <p:cNvSpPr/>
            <p:nvPr/>
          </p:nvSpPr>
          <p:spPr>
            <a:xfrm>
              <a:off x="6203985" y="3235535"/>
              <a:ext cx="117055" cy="117055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0" y="243077"/>
                  </a:moveTo>
                  <a:lnTo>
                    <a:pt x="24307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03" name="object 359">
              <a:extLst>
                <a:ext uri="{FF2B5EF4-FFF2-40B4-BE49-F238E27FC236}">
                  <a16:creationId xmlns:a16="http://schemas.microsoft.com/office/drawing/2014/main" id="{6F7ADCE0-A31F-4E66-93CF-407015805AB3}"/>
                </a:ext>
              </a:extLst>
            </p:cNvPr>
            <p:cNvSpPr/>
            <p:nvPr/>
          </p:nvSpPr>
          <p:spPr>
            <a:xfrm>
              <a:off x="6208080" y="3241280"/>
              <a:ext cx="114916" cy="114916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0" y="238760"/>
                  </a:moveTo>
                  <a:lnTo>
                    <a:pt x="2387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04" name="object 360">
              <a:extLst>
                <a:ext uri="{FF2B5EF4-FFF2-40B4-BE49-F238E27FC236}">
                  <a16:creationId xmlns:a16="http://schemas.microsoft.com/office/drawing/2014/main" id="{5CC38A64-1405-4A98-A1B5-DF44538A3B4D}"/>
                </a:ext>
              </a:extLst>
            </p:cNvPr>
            <p:cNvSpPr/>
            <p:nvPr/>
          </p:nvSpPr>
          <p:spPr>
            <a:xfrm>
              <a:off x="6212236" y="3249105"/>
              <a:ext cx="110942" cy="110942"/>
            </a:xfrm>
            <a:custGeom>
              <a:avLst/>
              <a:gdLst/>
              <a:ahLst/>
              <a:cxnLst/>
              <a:rect l="l" t="t" r="r" b="b"/>
              <a:pathLst>
                <a:path w="230504" h="230504">
                  <a:moveTo>
                    <a:pt x="0" y="230124"/>
                  </a:moveTo>
                  <a:lnTo>
                    <a:pt x="23012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05" name="object 361">
              <a:extLst>
                <a:ext uri="{FF2B5EF4-FFF2-40B4-BE49-F238E27FC236}">
                  <a16:creationId xmlns:a16="http://schemas.microsoft.com/office/drawing/2014/main" id="{21FED021-A3A5-4398-A427-F6B65F16515D}"/>
                </a:ext>
              </a:extLst>
            </p:cNvPr>
            <p:cNvSpPr/>
            <p:nvPr/>
          </p:nvSpPr>
          <p:spPr>
            <a:xfrm>
              <a:off x="6216332" y="3256868"/>
              <a:ext cx="106664" cy="106664"/>
            </a:xfrm>
            <a:custGeom>
              <a:avLst/>
              <a:gdLst/>
              <a:ahLst/>
              <a:cxnLst/>
              <a:rect l="l" t="t" r="r" b="b"/>
              <a:pathLst>
                <a:path w="221615" h="221614">
                  <a:moveTo>
                    <a:pt x="0" y="221614"/>
                  </a:moveTo>
                  <a:lnTo>
                    <a:pt x="22161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06" name="object 362">
              <a:extLst>
                <a:ext uri="{FF2B5EF4-FFF2-40B4-BE49-F238E27FC236}">
                  <a16:creationId xmlns:a16="http://schemas.microsoft.com/office/drawing/2014/main" id="{23848DF3-CA2A-4EF5-8DF5-FA23C54193A6}"/>
                </a:ext>
              </a:extLst>
            </p:cNvPr>
            <p:cNvSpPr/>
            <p:nvPr/>
          </p:nvSpPr>
          <p:spPr>
            <a:xfrm>
              <a:off x="6220428" y="3264631"/>
              <a:ext cx="102691" cy="102691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213105"/>
                  </a:moveTo>
                  <a:lnTo>
                    <a:pt x="21310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07" name="object 363">
              <a:extLst>
                <a:ext uri="{FF2B5EF4-FFF2-40B4-BE49-F238E27FC236}">
                  <a16:creationId xmlns:a16="http://schemas.microsoft.com/office/drawing/2014/main" id="{E726B4A6-B4D6-43CF-A30C-6618CAF0DA53}"/>
                </a:ext>
              </a:extLst>
            </p:cNvPr>
            <p:cNvSpPr/>
            <p:nvPr/>
          </p:nvSpPr>
          <p:spPr>
            <a:xfrm>
              <a:off x="6224523" y="3272455"/>
              <a:ext cx="98717" cy="98412"/>
            </a:xfrm>
            <a:custGeom>
              <a:avLst/>
              <a:gdLst/>
              <a:ahLst/>
              <a:cxnLst/>
              <a:rect l="l" t="t" r="r" b="b"/>
              <a:pathLst>
                <a:path w="205104" h="204470">
                  <a:moveTo>
                    <a:pt x="0" y="204470"/>
                  </a:moveTo>
                  <a:lnTo>
                    <a:pt x="20459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08" name="object 364">
              <a:extLst>
                <a:ext uri="{FF2B5EF4-FFF2-40B4-BE49-F238E27FC236}">
                  <a16:creationId xmlns:a16="http://schemas.microsoft.com/office/drawing/2014/main" id="{F0492600-C006-43ED-87BE-F5D650E16A56}"/>
                </a:ext>
              </a:extLst>
            </p:cNvPr>
            <p:cNvSpPr/>
            <p:nvPr/>
          </p:nvSpPr>
          <p:spPr>
            <a:xfrm>
              <a:off x="6228679" y="3280217"/>
              <a:ext cx="94439" cy="94439"/>
            </a:xfrm>
            <a:custGeom>
              <a:avLst/>
              <a:gdLst/>
              <a:ahLst/>
              <a:cxnLst/>
              <a:rect l="l" t="t" r="r" b="b"/>
              <a:pathLst>
                <a:path w="196215" h="196214">
                  <a:moveTo>
                    <a:pt x="0" y="195961"/>
                  </a:moveTo>
                  <a:lnTo>
                    <a:pt x="19596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09" name="object 365">
              <a:extLst>
                <a:ext uri="{FF2B5EF4-FFF2-40B4-BE49-F238E27FC236}">
                  <a16:creationId xmlns:a16="http://schemas.microsoft.com/office/drawing/2014/main" id="{EA562098-7D59-4069-AE5F-19FFE4D9A233}"/>
                </a:ext>
              </a:extLst>
            </p:cNvPr>
            <p:cNvSpPr/>
            <p:nvPr/>
          </p:nvSpPr>
          <p:spPr>
            <a:xfrm>
              <a:off x="6232775" y="3287981"/>
              <a:ext cx="90466" cy="90466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0" y="187451"/>
                  </a:moveTo>
                  <a:lnTo>
                    <a:pt x="18745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10" name="object 366">
              <a:extLst>
                <a:ext uri="{FF2B5EF4-FFF2-40B4-BE49-F238E27FC236}">
                  <a16:creationId xmlns:a16="http://schemas.microsoft.com/office/drawing/2014/main" id="{FDEF0C56-FD03-471B-ABD1-48A92DE86E26}"/>
                </a:ext>
              </a:extLst>
            </p:cNvPr>
            <p:cNvSpPr/>
            <p:nvPr/>
          </p:nvSpPr>
          <p:spPr>
            <a:xfrm>
              <a:off x="6236870" y="3295743"/>
              <a:ext cx="86187" cy="86187"/>
            </a:xfrm>
            <a:custGeom>
              <a:avLst/>
              <a:gdLst/>
              <a:ahLst/>
              <a:cxnLst/>
              <a:rect l="l" t="t" r="r" b="b"/>
              <a:pathLst>
                <a:path w="179070" h="179070">
                  <a:moveTo>
                    <a:pt x="0" y="178942"/>
                  </a:moveTo>
                  <a:lnTo>
                    <a:pt x="17894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11" name="object 367">
              <a:extLst>
                <a:ext uri="{FF2B5EF4-FFF2-40B4-BE49-F238E27FC236}">
                  <a16:creationId xmlns:a16="http://schemas.microsoft.com/office/drawing/2014/main" id="{B45B6950-4030-47E7-8DEA-C343CF429515}"/>
                </a:ext>
              </a:extLst>
            </p:cNvPr>
            <p:cNvSpPr/>
            <p:nvPr/>
          </p:nvSpPr>
          <p:spPr>
            <a:xfrm>
              <a:off x="6240965" y="3303567"/>
              <a:ext cx="82214" cy="82214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0" y="170307"/>
                  </a:moveTo>
                  <a:lnTo>
                    <a:pt x="17043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12" name="object 368">
              <a:extLst>
                <a:ext uri="{FF2B5EF4-FFF2-40B4-BE49-F238E27FC236}">
                  <a16:creationId xmlns:a16="http://schemas.microsoft.com/office/drawing/2014/main" id="{BC476B13-A46F-4564-934A-B8FF81D80090}"/>
                </a:ext>
              </a:extLst>
            </p:cNvPr>
            <p:cNvSpPr/>
            <p:nvPr/>
          </p:nvSpPr>
          <p:spPr>
            <a:xfrm>
              <a:off x="6245122" y="3311330"/>
              <a:ext cx="77935" cy="7793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0" y="161798"/>
                  </a:moveTo>
                  <a:lnTo>
                    <a:pt x="16179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13" name="object 369">
              <a:extLst>
                <a:ext uri="{FF2B5EF4-FFF2-40B4-BE49-F238E27FC236}">
                  <a16:creationId xmlns:a16="http://schemas.microsoft.com/office/drawing/2014/main" id="{F0C482CF-2452-4455-BE09-D022FEC10741}"/>
                </a:ext>
              </a:extLst>
            </p:cNvPr>
            <p:cNvSpPr/>
            <p:nvPr/>
          </p:nvSpPr>
          <p:spPr>
            <a:xfrm>
              <a:off x="6249218" y="3319094"/>
              <a:ext cx="73962" cy="73962"/>
            </a:xfrm>
            <a:custGeom>
              <a:avLst/>
              <a:gdLst/>
              <a:ahLst/>
              <a:cxnLst/>
              <a:rect l="l" t="t" r="r" b="b"/>
              <a:pathLst>
                <a:path w="153670" h="153670">
                  <a:moveTo>
                    <a:pt x="0" y="153288"/>
                  </a:moveTo>
                  <a:lnTo>
                    <a:pt x="15328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14" name="object 370">
              <a:extLst>
                <a:ext uri="{FF2B5EF4-FFF2-40B4-BE49-F238E27FC236}">
                  <a16:creationId xmlns:a16="http://schemas.microsoft.com/office/drawing/2014/main" id="{26BE2B30-925F-4B38-A0CD-6F11D36BC6AC}"/>
                </a:ext>
              </a:extLst>
            </p:cNvPr>
            <p:cNvSpPr/>
            <p:nvPr/>
          </p:nvSpPr>
          <p:spPr>
            <a:xfrm>
              <a:off x="6253313" y="3326918"/>
              <a:ext cx="69683" cy="69683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144652"/>
                  </a:moveTo>
                  <a:lnTo>
                    <a:pt x="14478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15" name="object 371">
              <a:extLst>
                <a:ext uri="{FF2B5EF4-FFF2-40B4-BE49-F238E27FC236}">
                  <a16:creationId xmlns:a16="http://schemas.microsoft.com/office/drawing/2014/main" id="{0DFEBE3A-46AA-423D-9DA6-4697F0BBD832}"/>
                </a:ext>
              </a:extLst>
            </p:cNvPr>
            <p:cNvSpPr/>
            <p:nvPr/>
          </p:nvSpPr>
          <p:spPr>
            <a:xfrm>
              <a:off x="6257409" y="3334680"/>
              <a:ext cx="65710" cy="65710"/>
            </a:xfrm>
            <a:custGeom>
              <a:avLst/>
              <a:gdLst/>
              <a:ahLst/>
              <a:cxnLst/>
              <a:rect l="l" t="t" r="r" b="b"/>
              <a:pathLst>
                <a:path w="136525" h="136525">
                  <a:moveTo>
                    <a:pt x="0" y="136144"/>
                  </a:moveTo>
                  <a:lnTo>
                    <a:pt x="13627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16" name="object 372">
              <a:extLst>
                <a:ext uri="{FF2B5EF4-FFF2-40B4-BE49-F238E27FC236}">
                  <a16:creationId xmlns:a16="http://schemas.microsoft.com/office/drawing/2014/main" id="{6A36F97C-FAC5-447F-B7FA-8A98F94020A1}"/>
                </a:ext>
              </a:extLst>
            </p:cNvPr>
            <p:cNvSpPr/>
            <p:nvPr/>
          </p:nvSpPr>
          <p:spPr>
            <a:xfrm>
              <a:off x="6261565" y="3342444"/>
              <a:ext cx="61431" cy="61431"/>
            </a:xfrm>
            <a:custGeom>
              <a:avLst/>
              <a:gdLst/>
              <a:ahLst/>
              <a:cxnLst/>
              <a:rect l="l" t="t" r="r" b="b"/>
              <a:pathLst>
                <a:path w="127634" h="127635">
                  <a:moveTo>
                    <a:pt x="0" y="127635"/>
                  </a:moveTo>
                  <a:lnTo>
                    <a:pt x="12763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17" name="object 373">
              <a:extLst>
                <a:ext uri="{FF2B5EF4-FFF2-40B4-BE49-F238E27FC236}">
                  <a16:creationId xmlns:a16="http://schemas.microsoft.com/office/drawing/2014/main" id="{C315A9E3-63A3-4455-A6C3-F50B2CF75BA9}"/>
                </a:ext>
              </a:extLst>
            </p:cNvPr>
            <p:cNvSpPr/>
            <p:nvPr/>
          </p:nvSpPr>
          <p:spPr>
            <a:xfrm>
              <a:off x="6265661" y="3350206"/>
              <a:ext cx="57458" cy="57458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119125"/>
                  </a:moveTo>
                  <a:lnTo>
                    <a:pt x="11912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18" name="object 374">
              <a:extLst>
                <a:ext uri="{FF2B5EF4-FFF2-40B4-BE49-F238E27FC236}">
                  <a16:creationId xmlns:a16="http://schemas.microsoft.com/office/drawing/2014/main" id="{9C1128CA-0F14-49E6-9BF1-0B3CA036AED6}"/>
                </a:ext>
              </a:extLst>
            </p:cNvPr>
            <p:cNvSpPr/>
            <p:nvPr/>
          </p:nvSpPr>
          <p:spPr>
            <a:xfrm>
              <a:off x="6269755" y="3358030"/>
              <a:ext cx="53485" cy="53179"/>
            </a:xfrm>
            <a:custGeom>
              <a:avLst/>
              <a:gdLst/>
              <a:ahLst/>
              <a:cxnLst/>
              <a:rect l="l" t="t" r="r" b="b"/>
              <a:pathLst>
                <a:path w="111125" h="110489">
                  <a:moveTo>
                    <a:pt x="0" y="110489"/>
                  </a:moveTo>
                  <a:lnTo>
                    <a:pt x="11061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19" name="object 375">
              <a:extLst>
                <a:ext uri="{FF2B5EF4-FFF2-40B4-BE49-F238E27FC236}">
                  <a16:creationId xmlns:a16="http://schemas.microsoft.com/office/drawing/2014/main" id="{B822AAFD-67E5-4AFF-932F-405532D54A8E}"/>
                </a:ext>
              </a:extLst>
            </p:cNvPr>
            <p:cNvSpPr/>
            <p:nvPr/>
          </p:nvSpPr>
          <p:spPr>
            <a:xfrm>
              <a:off x="6273851" y="3365793"/>
              <a:ext cx="49206" cy="49206"/>
            </a:xfrm>
            <a:custGeom>
              <a:avLst/>
              <a:gdLst/>
              <a:ahLst/>
              <a:cxnLst/>
              <a:rect l="l" t="t" r="r" b="b"/>
              <a:pathLst>
                <a:path w="102234" h="102235">
                  <a:moveTo>
                    <a:pt x="0" y="101980"/>
                  </a:moveTo>
                  <a:lnTo>
                    <a:pt x="10210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20" name="object 376">
              <a:extLst>
                <a:ext uri="{FF2B5EF4-FFF2-40B4-BE49-F238E27FC236}">
                  <a16:creationId xmlns:a16="http://schemas.microsoft.com/office/drawing/2014/main" id="{0BE1D4FA-32E7-4A5C-BB5C-6072F075635A}"/>
                </a:ext>
              </a:extLst>
            </p:cNvPr>
            <p:cNvSpPr/>
            <p:nvPr/>
          </p:nvSpPr>
          <p:spPr>
            <a:xfrm>
              <a:off x="6278007" y="3373556"/>
              <a:ext cx="45233" cy="45233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0" y="93472"/>
                  </a:moveTo>
                  <a:lnTo>
                    <a:pt x="9347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21" name="object 377">
              <a:extLst>
                <a:ext uri="{FF2B5EF4-FFF2-40B4-BE49-F238E27FC236}">
                  <a16:creationId xmlns:a16="http://schemas.microsoft.com/office/drawing/2014/main" id="{DA1E0283-B9D2-4E44-B8B9-26C2AE38905E}"/>
                </a:ext>
              </a:extLst>
            </p:cNvPr>
            <p:cNvSpPr/>
            <p:nvPr/>
          </p:nvSpPr>
          <p:spPr>
            <a:xfrm>
              <a:off x="6282103" y="3381319"/>
              <a:ext cx="40954" cy="40954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84962"/>
                  </a:moveTo>
                  <a:lnTo>
                    <a:pt x="8496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22" name="object 378">
              <a:extLst>
                <a:ext uri="{FF2B5EF4-FFF2-40B4-BE49-F238E27FC236}">
                  <a16:creationId xmlns:a16="http://schemas.microsoft.com/office/drawing/2014/main" id="{4E7B6B7B-70C3-4525-955B-EC4DC0D1BE7C}"/>
                </a:ext>
              </a:extLst>
            </p:cNvPr>
            <p:cNvSpPr/>
            <p:nvPr/>
          </p:nvSpPr>
          <p:spPr>
            <a:xfrm>
              <a:off x="6286198" y="3389143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76834" h="76835">
                  <a:moveTo>
                    <a:pt x="0" y="76326"/>
                  </a:moveTo>
                  <a:lnTo>
                    <a:pt x="7645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23" name="object 379">
              <a:extLst>
                <a:ext uri="{FF2B5EF4-FFF2-40B4-BE49-F238E27FC236}">
                  <a16:creationId xmlns:a16="http://schemas.microsoft.com/office/drawing/2014/main" id="{D1339828-BAB3-4724-88C2-C5C3BAE2052F}"/>
                </a:ext>
              </a:extLst>
            </p:cNvPr>
            <p:cNvSpPr/>
            <p:nvPr/>
          </p:nvSpPr>
          <p:spPr>
            <a:xfrm>
              <a:off x="6290294" y="3396906"/>
              <a:ext cx="32702" cy="32702"/>
            </a:xfrm>
            <a:custGeom>
              <a:avLst/>
              <a:gdLst/>
              <a:ahLst/>
              <a:cxnLst/>
              <a:rect l="l" t="t" r="r" b="b"/>
              <a:pathLst>
                <a:path w="67945" h="67945">
                  <a:moveTo>
                    <a:pt x="0" y="67817"/>
                  </a:moveTo>
                  <a:lnTo>
                    <a:pt x="6794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24" name="object 380">
              <a:extLst>
                <a:ext uri="{FF2B5EF4-FFF2-40B4-BE49-F238E27FC236}">
                  <a16:creationId xmlns:a16="http://schemas.microsoft.com/office/drawing/2014/main" id="{B355E8D3-6E87-498D-8514-683D3A30FC76}"/>
                </a:ext>
              </a:extLst>
            </p:cNvPr>
            <p:cNvSpPr/>
            <p:nvPr/>
          </p:nvSpPr>
          <p:spPr>
            <a:xfrm>
              <a:off x="6294450" y="3404669"/>
              <a:ext cx="28729" cy="28729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0" y="59309"/>
                  </a:moveTo>
                  <a:lnTo>
                    <a:pt x="5930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25" name="object 381">
              <a:extLst>
                <a:ext uri="{FF2B5EF4-FFF2-40B4-BE49-F238E27FC236}">
                  <a16:creationId xmlns:a16="http://schemas.microsoft.com/office/drawing/2014/main" id="{36DAACA3-B061-4386-AF22-01846E640349}"/>
                </a:ext>
              </a:extLst>
            </p:cNvPr>
            <p:cNvSpPr/>
            <p:nvPr/>
          </p:nvSpPr>
          <p:spPr>
            <a:xfrm>
              <a:off x="6298546" y="3412493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50673"/>
                  </a:moveTo>
                  <a:lnTo>
                    <a:pt x="5080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26" name="object 382">
              <a:extLst>
                <a:ext uri="{FF2B5EF4-FFF2-40B4-BE49-F238E27FC236}">
                  <a16:creationId xmlns:a16="http://schemas.microsoft.com/office/drawing/2014/main" id="{EF7A097B-5086-4EB1-B3DF-768B3F6C5BA3}"/>
                </a:ext>
              </a:extLst>
            </p:cNvPr>
            <p:cNvSpPr/>
            <p:nvPr/>
          </p:nvSpPr>
          <p:spPr>
            <a:xfrm>
              <a:off x="6302641" y="3420256"/>
              <a:ext cx="20477" cy="20477"/>
            </a:xfrm>
            <a:custGeom>
              <a:avLst/>
              <a:gdLst/>
              <a:ahLst/>
              <a:cxnLst/>
              <a:rect l="l" t="t" r="r" b="b"/>
              <a:pathLst>
                <a:path w="42545" h="42545">
                  <a:moveTo>
                    <a:pt x="0" y="42163"/>
                  </a:moveTo>
                  <a:lnTo>
                    <a:pt x="4229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27" name="object 383">
              <a:extLst>
                <a:ext uri="{FF2B5EF4-FFF2-40B4-BE49-F238E27FC236}">
                  <a16:creationId xmlns:a16="http://schemas.microsoft.com/office/drawing/2014/main" id="{683FE296-DD7D-4B1D-B5C0-CC3D8455E20F}"/>
                </a:ext>
              </a:extLst>
            </p:cNvPr>
            <p:cNvSpPr/>
            <p:nvPr/>
          </p:nvSpPr>
          <p:spPr>
            <a:xfrm>
              <a:off x="6306737" y="3428019"/>
              <a:ext cx="16504" cy="16198"/>
            </a:xfrm>
            <a:custGeom>
              <a:avLst/>
              <a:gdLst/>
              <a:ahLst/>
              <a:cxnLst/>
              <a:rect l="l" t="t" r="r" b="b"/>
              <a:pathLst>
                <a:path w="34290" h="33654">
                  <a:moveTo>
                    <a:pt x="0" y="33654"/>
                  </a:moveTo>
                  <a:lnTo>
                    <a:pt x="3378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28" name="object 384">
              <a:extLst>
                <a:ext uri="{FF2B5EF4-FFF2-40B4-BE49-F238E27FC236}">
                  <a16:creationId xmlns:a16="http://schemas.microsoft.com/office/drawing/2014/main" id="{8B404712-4E54-4FE4-832D-0A0A2D0CE67D}"/>
                </a:ext>
              </a:extLst>
            </p:cNvPr>
            <p:cNvSpPr/>
            <p:nvPr/>
          </p:nvSpPr>
          <p:spPr>
            <a:xfrm>
              <a:off x="6310893" y="3435782"/>
              <a:ext cx="12225" cy="12225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0" y="25273"/>
                  </a:moveTo>
                  <a:lnTo>
                    <a:pt x="2514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29" name="object 385">
              <a:extLst>
                <a:ext uri="{FF2B5EF4-FFF2-40B4-BE49-F238E27FC236}">
                  <a16:creationId xmlns:a16="http://schemas.microsoft.com/office/drawing/2014/main" id="{B7DF91F0-9F9E-40B4-BD78-0F8E387A2826}"/>
                </a:ext>
              </a:extLst>
            </p:cNvPr>
            <p:cNvSpPr/>
            <p:nvPr/>
          </p:nvSpPr>
          <p:spPr>
            <a:xfrm>
              <a:off x="6314989" y="3443606"/>
              <a:ext cx="8252" cy="8252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16637"/>
                  </a:moveTo>
                  <a:lnTo>
                    <a:pt x="1663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30" name="object 386">
              <a:extLst>
                <a:ext uri="{FF2B5EF4-FFF2-40B4-BE49-F238E27FC236}">
                  <a16:creationId xmlns:a16="http://schemas.microsoft.com/office/drawing/2014/main" id="{2E308C4A-8BB9-4A93-8211-CE13A71ED843}"/>
                </a:ext>
              </a:extLst>
            </p:cNvPr>
            <p:cNvSpPr/>
            <p:nvPr/>
          </p:nvSpPr>
          <p:spPr>
            <a:xfrm>
              <a:off x="6319084" y="3451368"/>
              <a:ext cx="3973" cy="3973"/>
            </a:xfrm>
            <a:custGeom>
              <a:avLst/>
              <a:gdLst/>
              <a:ahLst/>
              <a:cxnLst/>
              <a:rect l="l" t="t" r="r" b="b"/>
              <a:pathLst>
                <a:path w="8254" h="8254">
                  <a:moveTo>
                    <a:pt x="0" y="8127"/>
                  </a:moveTo>
                  <a:lnTo>
                    <a:pt x="812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31" name="object 387">
              <a:extLst>
                <a:ext uri="{FF2B5EF4-FFF2-40B4-BE49-F238E27FC236}">
                  <a16:creationId xmlns:a16="http://schemas.microsoft.com/office/drawing/2014/main" id="{D321BC5A-B8B8-4336-B5EB-C916D2791AA1}"/>
                </a:ext>
              </a:extLst>
            </p:cNvPr>
            <p:cNvSpPr/>
            <p:nvPr/>
          </p:nvSpPr>
          <p:spPr>
            <a:xfrm>
              <a:off x="3715935" y="3690919"/>
              <a:ext cx="235944" cy="8252"/>
            </a:xfrm>
            <a:custGeom>
              <a:avLst/>
              <a:gdLst/>
              <a:ahLst/>
              <a:cxnLst/>
              <a:rect l="l" t="t" r="r" b="b"/>
              <a:pathLst>
                <a:path w="490219" h="17145">
                  <a:moveTo>
                    <a:pt x="0" y="0"/>
                  </a:moveTo>
                  <a:lnTo>
                    <a:pt x="489712" y="167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32" name="object 388">
              <a:extLst>
                <a:ext uri="{FF2B5EF4-FFF2-40B4-BE49-F238E27FC236}">
                  <a16:creationId xmlns:a16="http://schemas.microsoft.com/office/drawing/2014/main" id="{1178AE7E-48C7-48C1-8827-328BC1F2F0B4}"/>
                </a:ext>
              </a:extLst>
            </p:cNvPr>
            <p:cNvSpPr/>
            <p:nvPr/>
          </p:nvSpPr>
          <p:spPr>
            <a:xfrm>
              <a:off x="4008665" y="3672765"/>
              <a:ext cx="235944" cy="24450"/>
            </a:xfrm>
            <a:custGeom>
              <a:avLst/>
              <a:gdLst/>
              <a:ahLst/>
              <a:cxnLst/>
              <a:rect l="l" t="t" r="r" b="b"/>
              <a:pathLst>
                <a:path w="490219" h="50800">
                  <a:moveTo>
                    <a:pt x="0" y="50419"/>
                  </a:moveTo>
                  <a:lnTo>
                    <a:pt x="4902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33" name="object 389">
              <a:extLst>
                <a:ext uri="{FF2B5EF4-FFF2-40B4-BE49-F238E27FC236}">
                  <a16:creationId xmlns:a16="http://schemas.microsoft.com/office/drawing/2014/main" id="{80995B9A-9FC2-4938-86A1-8A0E1ADA2C3E}"/>
                </a:ext>
              </a:extLst>
            </p:cNvPr>
            <p:cNvSpPr/>
            <p:nvPr/>
          </p:nvSpPr>
          <p:spPr>
            <a:xfrm>
              <a:off x="4299805" y="3569341"/>
              <a:ext cx="239612" cy="90466"/>
            </a:xfrm>
            <a:custGeom>
              <a:avLst/>
              <a:gdLst/>
              <a:ahLst/>
              <a:cxnLst/>
              <a:rect l="l" t="t" r="r" b="b"/>
              <a:pathLst>
                <a:path w="497839" h="187960">
                  <a:moveTo>
                    <a:pt x="0" y="187705"/>
                  </a:moveTo>
                  <a:lnTo>
                    <a:pt x="49733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34" name="object 390">
              <a:extLst>
                <a:ext uri="{FF2B5EF4-FFF2-40B4-BE49-F238E27FC236}">
                  <a16:creationId xmlns:a16="http://schemas.microsoft.com/office/drawing/2014/main" id="{D2F73BAE-BB57-4494-8469-1D96B3509E4D}"/>
                </a:ext>
              </a:extLst>
            </p:cNvPr>
            <p:cNvSpPr/>
            <p:nvPr/>
          </p:nvSpPr>
          <p:spPr>
            <a:xfrm>
              <a:off x="4591679" y="3571603"/>
              <a:ext cx="241445" cy="116138"/>
            </a:xfrm>
            <a:custGeom>
              <a:avLst/>
              <a:gdLst/>
              <a:ahLst/>
              <a:cxnLst/>
              <a:rect l="l" t="t" r="r" b="b"/>
              <a:pathLst>
                <a:path w="501650" h="241300">
                  <a:moveTo>
                    <a:pt x="0" y="0"/>
                  </a:moveTo>
                  <a:lnTo>
                    <a:pt x="501395" y="2409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35" name="object 391">
              <a:extLst>
                <a:ext uri="{FF2B5EF4-FFF2-40B4-BE49-F238E27FC236}">
                  <a16:creationId xmlns:a16="http://schemas.microsoft.com/office/drawing/2014/main" id="{4D169CD4-42E2-46B9-ABFD-C2E7FE89C6AA}"/>
                </a:ext>
              </a:extLst>
            </p:cNvPr>
            <p:cNvSpPr/>
            <p:nvPr/>
          </p:nvSpPr>
          <p:spPr>
            <a:xfrm>
              <a:off x="4885814" y="3608706"/>
              <a:ext cx="239000" cy="82214"/>
            </a:xfrm>
            <a:custGeom>
              <a:avLst/>
              <a:gdLst/>
              <a:ahLst/>
              <a:cxnLst/>
              <a:rect l="l" t="t" r="r" b="b"/>
              <a:pathLst>
                <a:path w="496570" h="170814">
                  <a:moveTo>
                    <a:pt x="0" y="170307"/>
                  </a:moveTo>
                  <a:lnTo>
                    <a:pt x="4960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36" name="object 392">
              <a:extLst>
                <a:ext uri="{FF2B5EF4-FFF2-40B4-BE49-F238E27FC236}">
                  <a16:creationId xmlns:a16="http://schemas.microsoft.com/office/drawing/2014/main" id="{9400EE76-2701-4549-B7C9-73B751CD645F}"/>
                </a:ext>
              </a:extLst>
            </p:cNvPr>
            <p:cNvSpPr/>
            <p:nvPr/>
          </p:nvSpPr>
          <p:spPr>
            <a:xfrm>
              <a:off x="5170537" y="3289203"/>
              <a:ext cx="255199" cy="288818"/>
            </a:xfrm>
            <a:custGeom>
              <a:avLst/>
              <a:gdLst/>
              <a:ahLst/>
              <a:cxnLst/>
              <a:rect l="l" t="t" r="r" b="b"/>
              <a:pathLst>
                <a:path w="530225" h="600075">
                  <a:moveTo>
                    <a:pt x="0" y="600075"/>
                  </a:moveTo>
                  <a:lnTo>
                    <a:pt x="5297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37" name="object 393">
              <a:extLst>
                <a:ext uri="{FF2B5EF4-FFF2-40B4-BE49-F238E27FC236}">
                  <a16:creationId xmlns:a16="http://schemas.microsoft.com/office/drawing/2014/main" id="{9C1EAAFF-91E8-4C58-976B-5C2E2937A4C7}"/>
                </a:ext>
              </a:extLst>
            </p:cNvPr>
            <p:cNvSpPr/>
            <p:nvPr/>
          </p:nvSpPr>
          <p:spPr>
            <a:xfrm>
              <a:off x="5469868" y="3280829"/>
              <a:ext cx="242057" cy="124695"/>
            </a:xfrm>
            <a:custGeom>
              <a:avLst/>
              <a:gdLst/>
              <a:ahLst/>
              <a:cxnLst/>
              <a:rect l="l" t="t" r="r" b="b"/>
              <a:pathLst>
                <a:path w="502920" h="259079">
                  <a:moveTo>
                    <a:pt x="0" y="0"/>
                  </a:moveTo>
                  <a:lnTo>
                    <a:pt x="502793" y="2588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38" name="object 394">
              <a:extLst>
                <a:ext uri="{FF2B5EF4-FFF2-40B4-BE49-F238E27FC236}">
                  <a16:creationId xmlns:a16="http://schemas.microsoft.com/office/drawing/2014/main" id="{9C439063-9A63-428C-8651-17AF6614B2B1}"/>
                </a:ext>
              </a:extLst>
            </p:cNvPr>
            <p:cNvSpPr/>
            <p:nvPr/>
          </p:nvSpPr>
          <p:spPr>
            <a:xfrm>
              <a:off x="5755568" y="3088712"/>
              <a:ext cx="256421" cy="308072"/>
            </a:xfrm>
            <a:custGeom>
              <a:avLst/>
              <a:gdLst/>
              <a:ahLst/>
              <a:cxnLst/>
              <a:rect l="l" t="t" r="r" b="b"/>
              <a:pathLst>
                <a:path w="532764" h="640079">
                  <a:moveTo>
                    <a:pt x="0" y="639572"/>
                  </a:moveTo>
                  <a:lnTo>
                    <a:pt x="53251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39" name="object 395">
              <a:extLst>
                <a:ext uri="{FF2B5EF4-FFF2-40B4-BE49-F238E27FC236}">
                  <a16:creationId xmlns:a16="http://schemas.microsoft.com/office/drawing/2014/main" id="{DC5814CA-7E5C-44C9-8514-A2A4D34A520C}"/>
                </a:ext>
              </a:extLst>
            </p:cNvPr>
            <p:cNvSpPr/>
            <p:nvPr/>
          </p:nvSpPr>
          <p:spPr>
            <a:xfrm>
              <a:off x="6050743" y="3086511"/>
              <a:ext cx="251837" cy="242057"/>
            </a:xfrm>
            <a:custGeom>
              <a:avLst/>
              <a:gdLst/>
              <a:ahLst/>
              <a:cxnLst/>
              <a:rect l="l" t="t" r="r" b="b"/>
              <a:pathLst>
                <a:path w="523239" h="502920">
                  <a:moveTo>
                    <a:pt x="0" y="0"/>
                  </a:moveTo>
                  <a:lnTo>
                    <a:pt x="522731" y="5024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40" name="object 396">
              <a:extLst>
                <a:ext uri="{FF2B5EF4-FFF2-40B4-BE49-F238E27FC236}">
                  <a16:creationId xmlns:a16="http://schemas.microsoft.com/office/drawing/2014/main" id="{435CC95E-61C7-420C-AD11-2BE0C3196070}"/>
                </a:ext>
              </a:extLst>
            </p:cNvPr>
            <p:cNvSpPr/>
            <p:nvPr/>
          </p:nvSpPr>
          <p:spPr>
            <a:xfrm>
              <a:off x="3676632" y="3679714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41" name="object 397">
              <a:extLst>
                <a:ext uri="{FF2B5EF4-FFF2-40B4-BE49-F238E27FC236}">
                  <a16:creationId xmlns:a16="http://schemas.microsoft.com/office/drawing/2014/main" id="{20B12727-A36E-412F-B17C-44C1C8A0536D}"/>
                </a:ext>
              </a:extLst>
            </p:cNvPr>
            <p:cNvSpPr/>
            <p:nvPr/>
          </p:nvSpPr>
          <p:spPr>
            <a:xfrm>
              <a:off x="3969483" y="3689738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42" name="object 398">
              <a:extLst>
                <a:ext uri="{FF2B5EF4-FFF2-40B4-BE49-F238E27FC236}">
                  <a16:creationId xmlns:a16="http://schemas.microsoft.com/office/drawing/2014/main" id="{DF0FC73C-B3D8-414A-BC1C-AAF1DB301F78}"/>
                </a:ext>
              </a:extLst>
            </p:cNvPr>
            <p:cNvSpPr/>
            <p:nvPr/>
          </p:nvSpPr>
          <p:spPr>
            <a:xfrm>
              <a:off x="4262336" y="3659604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43" name="object 399">
              <a:extLst>
                <a:ext uri="{FF2B5EF4-FFF2-40B4-BE49-F238E27FC236}">
                  <a16:creationId xmlns:a16="http://schemas.microsoft.com/office/drawing/2014/main" id="{125269F7-BFFD-49AD-BF15-072957FFD57E}"/>
                </a:ext>
              </a:extLst>
            </p:cNvPr>
            <p:cNvSpPr/>
            <p:nvPr/>
          </p:nvSpPr>
          <p:spPr>
            <a:xfrm>
              <a:off x="4555187" y="3549016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44" name="object 400">
              <a:extLst>
                <a:ext uri="{FF2B5EF4-FFF2-40B4-BE49-F238E27FC236}">
                  <a16:creationId xmlns:a16="http://schemas.microsoft.com/office/drawing/2014/main" id="{75D1BCB7-F758-425C-B9AF-21852B97DB46}"/>
                </a:ext>
              </a:extLst>
            </p:cNvPr>
            <p:cNvSpPr/>
            <p:nvPr/>
          </p:nvSpPr>
          <p:spPr>
            <a:xfrm>
              <a:off x="4848039" y="3689727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45" name="object 401">
              <a:extLst>
                <a:ext uri="{FF2B5EF4-FFF2-40B4-BE49-F238E27FC236}">
                  <a16:creationId xmlns:a16="http://schemas.microsoft.com/office/drawing/2014/main" id="{E2F19767-E9A6-4392-9ABD-755B8170AA9A}"/>
                </a:ext>
              </a:extLst>
            </p:cNvPr>
            <p:cNvSpPr/>
            <p:nvPr/>
          </p:nvSpPr>
          <p:spPr>
            <a:xfrm>
              <a:off x="5140891" y="3589237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46" name="object 402">
              <a:extLst>
                <a:ext uri="{FF2B5EF4-FFF2-40B4-BE49-F238E27FC236}">
                  <a16:creationId xmlns:a16="http://schemas.microsoft.com/office/drawing/2014/main" id="{F7FC820C-67CA-4034-A156-CD6D2AA8DAB6}"/>
                </a:ext>
              </a:extLst>
            </p:cNvPr>
            <p:cNvSpPr/>
            <p:nvPr/>
          </p:nvSpPr>
          <p:spPr>
            <a:xfrm>
              <a:off x="5433743" y="3257509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47" name="object 403">
              <a:extLst>
                <a:ext uri="{FF2B5EF4-FFF2-40B4-BE49-F238E27FC236}">
                  <a16:creationId xmlns:a16="http://schemas.microsoft.com/office/drawing/2014/main" id="{E1E5B322-B3EF-4A5A-9581-70EC58B33208}"/>
                </a:ext>
              </a:extLst>
            </p:cNvPr>
            <p:cNvSpPr/>
            <p:nvPr/>
          </p:nvSpPr>
          <p:spPr>
            <a:xfrm>
              <a:off x="5726595" y="3408305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48" name="object 404">
              <a:extLst>
                <a:ext uri="{FF2B5EF4-FFF2-40B4-BE49-F238E27FC236}">
                  <a16:creationId xmlns:a16="http://schemas.microsoft.com/office/drawing/2014/main" id="{10829571-2736-41E8-9D22-58573A3FCA39}"/>
                </a:ext>
              </a:extLst>
            </p:cNvPr>
            <p:cNvSpPr/>
            <p:nvPr/>
          </p:nvSpPr>
          <p:spPr>
            <a:xfrm>
              <a:off x="6019386" y="3056480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49" name="object 405">
              <a:extLst>
                <a:ext uri="{FF2B5EF4-FFF2-40B4-BE49-F238E27FC236}">
                  <a16:creationId xmlns:a16="http://schemas.microsoft.com/office/drawing/2014/main" id="{5673A957-9A82-4DC9-AE4B-AA9AC86F220E}"/>
                </a:ext>
              </a:extLst>
            </p:cNvPr>
            <p:cNvSpPr/>
            <p:nvPr/>
          </p:nvSpPr>
          <p:spPr>
            <a:xfrm>
              <a:off x="6312238" y="3337950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90" y="0"/>
                  </a:moveTo>
                  <a:lnTo>
                    <a:pt x="4379" y="7977"/>
                  </a:lnTo>
                  <a:lnTo>
                    <a:pt x="0" y="21147"/>
                  </a:lnTo>
                  <a:lnTo>
                    <a:pt x="1834" y="29895"/>
                  </a:lnTo>
                  <a:lnTo>
                    <a:pt x="10634" y="39641"/>
                  </a:lnTo>
                  <a:lnTo>
                    <a:pt x="25370" y="43285"/>
                  </a:lnTo>
                  <a:lnTo>
                    <a:pt x="34966" y="38763"/>
                  </a:lnTo>
                  <a:lnTo>
                    <a:pt x="40982" y="27984"/>
                  </a:lnTo>
                  <a:lnTo>
                    <a:pt x="41556" y="10445"/>
                  </a:lnTo>
                  <a:lnTo>
                    <a:pt x="31786" y="2414"/>
                  </a:lnTo>
                  <a:lnTo>
                    <a:pt x="15490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50" name="object 406">
              <a:extLst>
                <a:ext uri="{FF2B5EF4-FFF2-40B4-BE49-F238E27FC236}">
                  <a16:creationId xmlns:a16="http://schemas.microsoft.com/office/drawing/2014/main" id="{6FFA10B9-6765-440A-B8B8-C219651AA18A}"/>
                </a:ext>
              </a:extLst>
            </p:cNvPr>
            <p:cNvSpPr/>
            <p:nvPr/>
          </p:nvSpPr>
          <p:spPr>
            <a:xfrm>
              <a:off x="3687390" y="3197393"/>
              <a:ext cx="2635729" cy="613393"/>
            </a:xfrm>
            <a:custGeom>
              <a:avLst/>
              <a:gdLst/>
              <a:ahLst/>
              <a:cxnLst/>
              <a:rect l="l" t="t" r="r" b="b"/>
              <a:pathLst>
                <a:path w="5476240" h="1274445">
                  <a:moveTo>
                    <a:pt x="0" y="1232153"/>
                  </a:moveTo>
                  <a:lnTo>
                    <a:pt x="608457" y="1252981"/>
                  </a:lnTo>
                  <a:lnTo>
                    <a:pt x="1216914" y="1232153"/>
                  </a:lnTo>
                  <a:lnTo>
                    <a:pt x="1825244" y="1002410"/>
                  </a:lnTo>
                  <a:lnTo>
                    <a:pt x="2433701" y="1273936"/>
                  </a:lnTo>
                  <a:lnTo>
                    <a:pt x="3042158" y="1106804"/>
                  </a:lnTo>
                  <a:lnTo>
                    <a:pt x="3650615" y="438530"/>
                  </a:lnTo>
                  <a:lnTo>
                    <a:pt x="4259072" y="689101"/>
                  </a:lnTo>
                  <a:lnTo>
                    <a:pt x="4867529" y="0"/>
                  </a:lnTo>
                  <a:lnTo>
                    <a:pt x="5475986" y="5429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51" name="object 407">
              <a:extLst>
                <a:ext uri="{FF2B5EF4-FFF2-40B4-BE49-F238E27FC236}">
                  <a16:creationId xmlns:a16="http://schemas.microsoft.com/office/drawing/2014/main" id="{F2507D98-2F51-45D1-A753-2A6EDF316B72}"/>
                </a:ext>
              </a:extLst>
            </p:cNvPr>
            <p:cNvSpPr/>
            <p:nvPr/>
          </p:nvSpPr>
          <p:spPr>
            <a:xfrm>
              <a:off x="3687390" y="2936020"/>
              <a:ext cx="2635729" cy="663516"/>
            </a:xfrm>
            <a:custGeom>
              <a:avLst/>
              <a:gdLst/>
              <a:ahLst/>
              <a:cxnLst/>
              <a:rect l="l" t="t" r="r" b="b"/>
              <a:pathLst>
                <a:path w="5476240" h="1378585">
                  <a:moveTo>
                    <a:pt x="0" y="1357502"/>
                  </a:moveTo>
                  <a:lnTo>
                    <a:pt x="608457" y="1378458"/>
                  </a:lnTo>
                  <a:lnTo>
                    <a:pt x="1216914" y="1273936"/>
                  </a:lnTo>
                  <a:lnTo>
                    <a:pt x="1825244" y="1044193"/>
                  </a:lnTo>
                  <a:lnTo>
                    <a:pt x="2433701" y="1357502"/>
                  </a:lnTo>
                  <a:lnTo>
                    <a:pt x="3042158" y="1106931"/>
                  </a:lnTo>
                  <a:lnTo>
                    <a:pt x="3650615" y="396874"/>
                  </a:lnTo>
                  <a:lnTo>
                    <a:pt x="4259072" y="772794"/>
                  </a:lnTo>
                  <a:lnTo>
                    <a:pt x="4867529" y="0"/>
                  </a:lnTo>
                  <a:lnTo>
                    <a:pt x="5475986" y="6266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52" name="object 408">
              <a:extLst>
                <a:ext uri="{FF2B5EF4-FFF2-40B4-BE49-F238E27FC236}">
                  <a16:creationId xmlns:a16="http://schemas.microsoft.com/office/drawing/2014/main" id="{552600EA-14B1-4152-AB00-D51959DDA593}"/>
                </a:ext>
              </a:extLst>
            </p:cNvPr>
            <p:cNvSpPr/>
            <p:nvPr/>
          </p:nvSpPr>
          <p:spPr>
            <a:xfrm>
              <a:off x="3687390" y="3768793"/>
              <a:ext cx="15587" cy="0"/>
            </a:xfrm>
            <a:custGeom>
              <a:avLst/>
              <a:gdLst/>
              <a:ahLst/>
              <a:cxnLst/>
              <a:rect l="l" t="t" r="r" b="b"/>
              <a:pathLst>
                <a:path w="32384">
                  <a:moveTo>
                    <a:pt x="0" y="0"/>
                  </a:moveTo>
                  <a:lnTo>
                    <a:pt x="3200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53" name="object 409">
              <a:extLst>
                <a:ext uri="{FF2B5EF4-FFF2-40B4-BE49-F238E27FC236}">
                  <a16:creationId xmlns:a16="http://schemas.microsoft.com/office/drawing/2014/main" id="{9638FCF9-993B-4C2B-AC65-2EF4FD46DE63}"/>
                </a:ext>
              </a:extLst>
            </p:cNvPr>
            <p:cNvSpPr/>
            <p:nvPr/>
          </p:nvSpPr>
          <p:spPr>
            <a:xfrm>
              <a:off x="3687390" y="3759991"/>
              <a:ext cx="56235" cy="0"/>
            </a:xfrm>
            <a:custGeom>
              <a:avLst/>
              <a:gdLst/>
              <a:ahLst/>
              <a:cxnLst/>
              <a:rect l="l" t="t" r="r" b="b"/>
              <a:pathLst>
                <a:path w="116840">
                  <a:moveTo>
                    <a:pt x="0" y="0"/>
                  </a:moveTo>
                  <a:lnTo>
                    <a:pt x="11633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54" name="object 410">
              <a:extLst>
                <a:ext uri="{FF2B5EF4-FFF2-40B4-BE49-F238E27FC236}">
                  <a16:creationId xmlns:a16="http://schemas.microsoft.com/office/drawing/2014/main" id="{68DEDD3C-C677-4CC6-A1C0-B7F3C727DB0C}"/>
                </a:ext>
              </a:extLst>
            </p:cNvPr>
            <p:cNvSpPr/>
            <p:nvPr/>
          </p:nvSpPr>
          <p:spPr>
            <a:xfrm>
              <a:off x="3687390" y="3751189"/>
              <a:ext cx="96578" cy="0"/>
            </a:xfrm>
            <a:custGeom>
              <a:avLst/>
              <a:gdLst/>
              <a:ahLst/>
              <a:cxnLst/>
              <a:rect l="l" t="t" r="r" b="b"/>
              <a:pathLst>
                <a:path w="200659">
                  <a:moveTo>
                    <a:pt x="0" y="0"/>
                  </a:moveTo>
                  <a:lnTo>
                    <a:pt x="2006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55" name="object 411">
              <a:extLst>
                <a:ext uri="{FF2B5EF4-FFF2-40B4-BE49-F238E27FC236}">
                  <a16:creationId xmlns:a16="http://schemas.microsoft.com/office/drawing/2014/main" id="{BAFABEEB-1F0B-4B0F-9E7F-990076AE4979}"/>
                </a:ext>
              </a:extLst>
            </p:cNvPr>
            <p:cNvSpPr/>
            <p:nvPr/>
          </p:nvSpPr>
          <p:spPr>
            <a:xfrm>
              <a:off x="3687390" y="3742387"/>
              <a:ext cx="137227" cy="0"/>
            </a:xfrm>
            <a:custGeom>
              <a:avLst/>
              <a:gdLst/>
              <a:ahLst/>
              <a:cxnLst/>
              <a:rect l="l" t="t" r="r" b="b"/>
              <a:pathLst>
                <a:path w="285115">
                  <a:moveTo>
                    <a:pt x="0" y="0"/>
                  </a:moveTo>
                  <a:lnTo>
                    <a:pt x="28498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56" name="object 412">
              <a:extLst>
                <a:ext uri="{FF2B5EF4-FFF2-40B4-BE49-F238E27FC236}">
                  <a16:creationId xmlns:a16="http://schemas.microsoft.com/office/drawing/2014/main" id="{B79FBA5C-D2A9-4FC6-8A74-FE41761E7D9B}"/>
                </a:ext>
              </a:extLst>
            </p:cNvPr>
            <p:cNvSpPr/>
            <p:nvPr/>
          </p:nvSpPr>
          <p:spPr>
            <a:xfrm>
              <a:off x="3687390" y="3733585"/>
              <a:ext cx="177875" cy="0"/>
            </a:xfrm>
            <a:custGeom>
              <a:avLst/>
              <a:gdLst/>
              <a:ahLst/>
              <a:cxnLst/>
              <a:rect l="l" t="t" r="r" b="b"/>
              <a:pathLst>
                <a:path w="369569">
                  <a:moveTo>
                    <a:pt x="0" y="0"/>
                  </a:moveTo>
                  <a:lnTo>
                    <a:pt x="36944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57" name="object 413">
              <a:extLst>
                <a:ext uri="{FF2B5EF4-FFF2-40B4-BE49-F238E27FC236}">
                  <a16:creationId xmlns:a16="http://schemas.microsoft.com/office/drawing/2014/main" id="{C8C67FFC-0A37-4B0D-8C66-20B41B08BC54}"/>
                </a:ext>
              </a:extLst>
            </p:cNvPr>
            <p:cNvSpPr/>
            <p:nvPr/>
          </p:nvSpPr>
          <p:spPr>
            <a:xfrm>
              <a:off x="3687390" y="3724783"/>
              <a:ext cx="218523" cy="0"/>
            </a:xfrm>
            <a:custGeom>
              <a:avLst/>
              <a:gdLst/>
              <a:ahLst/>
              <a:cxnLst/>
              <a:rect l="l" t="t" r="r" b="b"/>
              <a:pathLst>
                <a:path w="454025">
                  <a:moveTo>
                    <a:pt x="0" y="0"/>
                  </a:moveTo>
                  <a:lnTo>
                    <a:pt x="45377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58" name="object 414">
              <a:extLst>
                <a:ext uri="{FF2B5EF4-FFF2-40B4-BE49-F238E27FC236}">
                  <a16:creationId xmlns:a16="http://schemas.microsoft.com/office/drawing/2014/main" id="{CCF94BA6-41AF-4357-B767-562870668B9C}"/>
                </a:ext>
              </a:extLst>
            </p:cNvPr>
            <p:cNvSpPr/>
            <p:nvPr/>
          </p:nvSpPr>
          <p:spPr>
            <a:xfrm>
              <a:off x="3687390" y="3715980"/>
              <a:ext cx="259172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09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59" name="object 415">
              <a:extLst>
                <a:ext uri="{FF2B5EF4-FFF2-40B4-BE49-F238E27FC236}">
                  <a16:creationId xmlns:a16="http://schemas.microsoft.com/office/drawing/2014/main" id="{BF661FA1-9DB9-42E7-A774-4580F61232EE}"/>
                </a:ext>
              </a:extLst>
            </p:cNvPr>
            <p:cNvSpPr/>
            <p:nvPr/>
          </p:nvSpPr>
          <p:spPr>
            <a:xfrm>
              <a:off x="3687390" y="3707178"/>
              <a:ext cx="308683" cy="0"/>
            </a:xfrm>
            <a:custGeom>
              <a:avLst/>
              <a:gdLst/>
              <a:ahLst/>
              <a:cxnLst/>
              <a:rect l="l" t="t" r="r" b="b"/>
              <a:pathLst>
                <a:path w="641350">
                  <a:moveTo>
                    <a:pt x="0" y="0"/>
                  </a:moveTo>
                  <a:lnTo>
                    <a:pt x="64096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60" name="object 416">
              <a:extLst>
                <a:ext uri="{FF2B5EF4-FFF2-40B4-BE49-F238E27FC236}">
                  <a16:creationId xmlns:a16="http://schemas.microsoft.com/office/drawing/2014/main" id="{94900D60-A66C-47DE-B8DF-AE8CF6B78DE6}"/>
                </a:ext>
              </a:extLst>
            </p:cNvPr>
            <p:cNvSpPr/>
            <p:nvPr/>
          </p:nvSpPr>
          <p:spPr>
            <a:xfrm>
              <a:off x="3701143" y="3698376"/>
              <a:ext cx="389063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97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61" name="object 417">
              <a:extLst>
                <a:ext uri="{FF2B5EF4-FFF2-40B4-BE49-F238E27FC236}">
                  <a16:creationId xmlns:a16="http://schemas.microsoft.com/office/drawing/2014/main" id="{7F3453F2-7BB5-4823-9AE3-1DC23B5027D2}"/>
                </a:ext>
              </a:extLst>
            </p:cNvPr>
            <p:cNvSpPr/>
            <p:nvPr/>
          </p:nvSpPr>
          <p:spPr>
            <a:xfrm>
              <a:off x="3738246" y="3689574"/>
              <a:ext cx="445910" cy="0"/>
            </a:xfrm>
            <a:custGeom>
              <a:avLst/>
              <a:gdLst/>
              <a:ahLst/>
              <a:cxnLst/>
              <a:rect l="l" t="t" r="r" b="b"/>
              <a:pathLst>
                <a:path w="926464">
                  <a:moveTo>
                    <a:pt x="0" y="0"/>
                  </a:moveTo>
                  <a:lnTo>
                    <a:pt x="92633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62" name="object 418">
              <a:extLst>
                <a:ext uri="{FF2B5EF4-FFF2-40B4-BE49-F238E27FC236}">
                  <a16:creationId xmlns:a16="http://schemas.microsoft.com/office/drawing/2014/main" id="{76725392-7973-45D7-B315-2E9C242E8192}"/>
                </a:ext>
              </a:extLst>
            </p:cNvPr>
            <p:cNvSpPr/>
            <p:nvPr/>
          </p:nvSpPr>
          <p:spPr>
            <a:xfrm>
              <a:off x="3775288" y="3680772"/>
              <a:ext cx="500006" cy="0"/>
            </a:xfrm>
            <a:custGeom>
              <a:avLst/>
              <a:gdLst/>
              <a:ahLst/>
              <a:cxnLst/>
              <a:rect l="l" t="t" r="r" b="b"/>
              <a:pathLst>
                <a:path w="1038860">
                  <a:moveTo>
                    <a:pt x="0" y="0"/>
                  </a:moveTo>
                  <a:lnTo>
                    <a:pt x="103860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63" name="object 419">
              <a:extLst>
                <a:ext uri="{FF2B5EF4-FFF2-40B4-BE49-F238E27FC236}">
                  <a16:creationId xmlns:a16="http://schemas.microsoft.com/office/drawing/2014/main" id="{A055A8BD-9D34-4AF9-986D-DA1541459E3B}"/>
                </a:ext>
              </a:extLst>
            </p:cNvPr>
            <p:cNvSpPr/>
            <p:nvPr/>
          </p:nvSpPr>
          <p:spPr>
            <a:xfrm>
              <a:off x="3812391" y="3671970"/>
              <a:ext cx="501534" cy="0"/>
            </a:xfrm>
            <a:custGeom>
              <a:avLst/>
              <a:gdLst/>
              <a:ahLst/>
              <a:cxnLst/>
              <a:rect l="l" t="t" r="r" b="b"/>
              <a:pathLst>
                <a:path w="1042035">
                  <a:moveTo>
                    <a:pt x="0" y="0"/>
                  </a:moveTo>
                  <a:lnTo>
                    <a:pt x="104178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64" name="object 420">
              <a:extLst>
                <a:ext uri="{FF2B5EF4-FFF2-40B4-BE49-F238E27FC236}">
                  <a16:creationId xmlns:a16="http://schemas.microsoft.com/office/drawing/2014/main" id="{A49387D9-FEF2-4897-9D31-221BF8EA69BE}"/>
                </a:ext>
              </a:extLst>
            </p:cNvPr>
            <p:cNvSpPr/>
            <p:nvPr/>
          </p:nvSpPr>
          <p:spPr>
            <a:xfrm>
              <a:off x="3849433" y="3663168"/>
              <a:ext cx="503062" cy="0"/>
            </a:xfrm>
            <a:custGeom>
              <a:avLst/>
              <a:gdLst/>
              <a:ahLst/>
              <a:cxnLst/>
              <a:rect l="l" t="t" r="r" b="b"/>
              <a:pathLst>
                <a:path w="1045210">
                  <a:moveTo>
                    <a:pt x="0" y="0"/>
                  </a:moveTo>
                  <a:lnTo>
                    <a:pt x="104508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65" name="object 421">
              <a:extLst>
                <a:ext uri="{FF2B5EF4-FFF2-40B4-BE49-F238E27FC236}">
                  <a16:creationId xmlns:a16="http://schemas.microsoft.com/office/drawing/2014/main" id="{19C9779F-FC4E-4D3B-AE38-998FE27B8DF0}"/>
                </a:ext>
              </a:extLst>
            </p:cNvPr>
            <p:cNvSpPr/>
            <p:nvPr/>
          </p:nvSpPr>
          <p:spPr>
            <a:xfrm>
              <a:off x="5084778" y="3663168"/>
              <a:ext cx="68155" cy="0"/>
            </a:xfrm>
            <a:custGeom>
              <a:avLst/>
              <a:gdLst/>
              <a:ahLst/>
              <a:cxnLst/>
              <a:rect l="l" t="t" r="r" b="b"/>
              <a:pathLst>
                <a:path w="141604">
                  <a:moveTo>
                    <a:pt x="0" y="0"/>
                  </a:moveTo>
                  <a:lnTo>
                    <a:pt x="14109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66" name="object 422">
              <a:extLst>
                <a:ext uri="{FF2B5EF4-FFF2-40B4-BE49-F238E27FC236}">
                  <a16:creationId xmlns:a16="http://schemas.microsoft.com/office/drawing/2014/main" id="{5C86EE44-1A34-4687-8C7A-B6839BD605CA}"/>
                </a:ext>
              </a:extLst>
            </p:cNvPr>
            <p:cNvSpPr/>
            <p:nvPr/>
          </p:nvSpPr>
          <p:spPr>
            <a:xfrm>
              <a:off x="3886536" y="3654366"/>
              <a:ext cx="504590" cy="0"/>
            </a:xfrm>
            <a:custGeom>
              <a:avLst/>
              <a:gdLst/>
              <a:ahLst/>
              <a:cxnLst/>
              <a:rect l="l" t="t" r="r" b="b"/>
              <a:pathLst>
                <a:path w="1048385">
                  <a:moveTo>
                    <a:pt x="0" y="0"/>
                  </a:moveTo>
                  <a:lnTo>
                    <a:pt x="104825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67" name="object 423">
              <a:extLst>
                <a:ext uri="{FF2B5EF4-FFF2-40B4-BE49-F238E27FC236}">
                  <a16:creationId xmlns:a16="http://schemas.microsoft.com/office/drawing/2014/main" id="{5917B878-AD71-4E78-BFDF-F30E7CAC7370}"/>
                </a:ext>
              </a:extLst>
            </p:cNvPr>
            <p:cNvSpPr/>
            <p:nvPr/>
          </p:nvSpPr>
          <p:spPr>
            <a:xfrm>
              <a:off x="4821266" y="3654366"/>
              <a:ext cx="342302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0" y="0"/>
                  </a:moveTo>
                  <a:lnTo>
                    <a:pt x="71069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68" name="object 424">
              <a:extLst>
                <a:ext uri="{FF2B5EF4-FFF2-40B4-BE49-F238E27FC236}">
                  <a16:creationId xmlns:a16="http://schemas.microsoft.com/office/drawing/2014/main" id="{3F89E9F2-1A74-4FAB-BE20-7647EC98F58B}"/>
                </a:ext>
              </a:extLst>
            </p:cNvPr>
            <p:cNvSpPr/>
            <p:nvPr/>
          </p:nvSpPr>
          <p:spPr>
            <a:xfrm>
              <a:off x="3923578" y="3645564"/>
              <a:ext cx="506119" cy="0"/>
            </a:xfrm>
            <a:custGeom>
              <a:avLst/>
              <a:gdLst/>
              <a:ahLst/>
              <a:cxnLst/>
              <a:rect l="l" t="t" r="r" b="b"/>
              <a:pathLst>
                <a:path w="1051560">
                  <a:moveTo>
                    <a:pt x="0" y="0"/>
                  </a:moveTo>
                  <a:lnTo>
                    <a:pt x="10515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69" name="object 425">
              <a:extLst>
                <a:ext uri="{FF2B5EF4-FFF2-40B4-BE49-F238E27FC236}">
                  <a16:creationId xmlns:a16="http://schemas.microsoft.com/office/drawing/2014/main" id="{121AE04E-682F-4A3D-9EB7-9FA5F954D1F7}"/>
                </a:ext>
              </a:extLst>
            </p:cNvPr>
            <p:cNvSpPr/>
            <p:nvPr/>
          </p:nvSpPr>
          <p:spPr>
            <a:xfrm>
              <a:off x="4764848" y="3645564"/>
              <a:ext cx="409235" cy="0"/>
            </a:xfrm>
            <a:custGeom>
              <a:avLst/>
              <a:gdLst/>
              <a:ahLst/>
              <a:cxnLst/>
              <a:rect l="l" t="t" r="r" b="b"/>
              <a:pathLst>
                <a:path w="850264">
                  <a:moveTo>
                    <a:pt x="0" y="0"/>
                  </a:moveTo>
                  <a:lnTo>
                    <a:pt x="85013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70" name="object 426">
              <a:extLst>
                <a:ext uri="{FF2B5EF4-FFF2-40B4-BE49-F238E27FC236}">
                  <a16:creationId xmlns:a16="http://schemas.microsoft.com/office/drawing/2014/main" id="{A390F190-51A1-4E64-83E6-19F88A598CCF}"/>
                </a:ext>
              </a:extLst>
            </p:cNvPr>
            <p:cNvSpPr/>
            <p:nvPr/>
          </p:nvSpPr>
          <p:spPr>
            <a:xfrm>
              <a:off x="3960682" y="3636762"/>
              <a:ext cx="507647" cy="0"/>
            </a:xfrm>
            <a:custGeom>
              <a:avLst/>
              <a:gdLst/>
              <a:ahLst/>
              <a:cxnLst/>
              <a:rect l="l" t="t" r="r" b="b"/>
              <a:pathLst>
                <a:path w="1054735">
                  <a:moveTo>
                    <a:pt x="0" y="0"/>
                  </a:moveTo>
                  <a:lnTo>
                    <a:pt x="105473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71" name="object 427">
              <a:extLst>
                <a:ext uri="{FF2B5EF4-FFF2-40B4-BE49-F238E27FC236}">
                  <a16:creationId xmlns:a16="http://schemas.microsoft.com/office/drawing/2014/main" id="{0627BBF8-4F36-4A0B-9FEB-1CA21C3CD062}"/>
                </a:ext>
              </a:extLst>
            </p:cNvPr>
            <p:cNvSpPr/>
            <p:nvPr/>
          </p:nvSpPr>
          <p:spPr>
            <a:xfrm>
              <a:off x="4708368" y="3636762"/>
              <a:ext cx="476473" cy="0"/>
            </a:xfrm>
            <a:custGeom>
              <a:avLst/>
              <a:gdLst/>
              <a:ahLst/>
              <a:cxnLst/>
              <a:rect l="l" t="t" r="r" b="b"/>
              <a:pathLst>
                <a:path w="989964">
                  <a:moveTo>
                    <a:pt x="0" y="0"/>
                  </a:moveTo>
                  <a:lnTo>
                    <a:pt x="98958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72" name="object 428">
              <a:extLst>
                <a:ext uri="{FF2B5EF4-FFF2-40B4-BE49-F238E27FC236}">
                  <a16:creationId xmlns:a16="http://schemas.microsoft.com/office/drawing/2014/main" id="{13D78DE4-CF42-4446-A99F-BB7E1ACB0522}"/>
                </a:ext>
              </a:extLst>
            </p:cNvPr>
            <p:cNvSpPr/>
            <p:nvPr/>
          </p:nvSpPr>
          <p:spPr>
            <a:xfrm>
              <a:off x="4023824" y="3627960"/>
              <a:ext cx="483197" cy="0"/>
            </a:xfrm>
            <a:custGeom>
              <a:avLst/>
              <a:gdLst/>
              <a:ahLst/>
              <a:cxnLst/>
              <a:rect l="l" t="t" r="r" b="b"/>
              <a:pathLst>
                <a:path w="1003935">
                  <a:moveTo>
                    <a:pt x="0" y="0"/>
                  </a:moveTo>
                  <a:lnTo>
                    <a:pt x="100393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73" name="object 429">
              <a:extLst>
                <a:ext uri="{FF2B5EF4-FFF2-40B4-BE49-F238E27FC236}">
                  <a16:creationId xmlns:a16="http://schemas.microsoft.com/office/drawing/2014/main" id="{3A07ACB1-26ED-40F3-A096-5F5958F35EC9}"/>
                </a:ext>
              </a:extLst>
            </p:cNvPr>
            <p:cNvSpPr/>
            <p:nvPr/>
          </p:nvSpPr>
          <p:spPr>
            <a:xfrm>
              <a:off x="4651949" y="3627960"/>
              <a:ext cx="543405" cy="0"/>
            </a:xfrm>
            <a:custGeom>
              <a:avLst/>
              <a:gdLst/>
              <a:ahLst/>
              <a:cxnLst/>
              <a:rect l="l" t="t" r="r" b="b"/>
              <a:pathLst>
                <a:path w="1129029">
                  <a:moveTo>
                    <a:pt x="0" y="0"/>
                  </a:moveTo>
                  <a:lnTo>
                    <a:pt x="112903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74" name="object 430">
              <a:extLst>
                <a:ext uri="{FF2B5EF4-FFF2-40B4-BE49-F238E27FC236}">
                  <a16:creationId xmlns:a16="http://schemas.microsoft.com/office/drawing/2014/main" id="{D3D81F17-B4DC-4A5B-8AEA-51881A7860F9}"/>
                </a:ext>
              </a:extLst>
            </p:cNvPr>
            <p:cNvSpPr/>
            <p:nvPr/>
          </p:nvSpPr>
          <p:spPr>
            <a:xfrm>
              <a:off x="4116246" y="3619158"/>
              <a:ext cx="429406" cy="0"/>
            </a:xfrm>
            <a:custGeom>
              <a:avLst/>
              <a:gdLst/>
              <a:ahLst/>
              <a:cxnLst/>
              <a:rect l="l" t="t" r="r" b="b"/>
              <a:pathLst>
                <a:path w="892175">
                  <a:moveTo>
                    <a:pt x="0" y="0"/>
                  </a:moveTo>
                  <a:lnTo>
                    <a:pt x="89217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75" name="object 431">
              <a:extLst>
                <a:ext uri="{FF2B5EF4-FFF2-40B4-BE49-F238E27FC236}">
                  <a16:creationId xmlns:a16="http://schemas.microsoft.com/office/drawing/2014/main" id="{8D4234B3-1779-4DD8-A357-B74C90D62701}"/>
                </a:ext>
              </a:extLst>
            </p:cNvPr>
            <p:cNvSpPr/>
            <p:nvPr/>
          </p:nvSpPr>
          <p:spPr>
            <a:xfrm>
              <a:off x="4595530" y="3619158"/>
              <a:ext cx="610643" cy="0"/>
            </a:xfrm>
            <a:custGeom>
              <a:avLst/>
              <a:gdLst/>
              <a:ahLst/>
              <a:cxnLst/>
              <a:rect l="l" t="t" r="r" b="b"/>
              <a:pathLst>
                <a:path w="1268729">
                  <a:moveTo>
                    <a:pt x="0" y="0"/>
                  </a:moveTo>
                  <a:lnTo>
                    <a:pt x="126834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76" name="object 432">
              <a:extLst>
                <a:ext uri="{FF2B5EF4-FFF2-40B4-BE49-F238E27FC236}">
                  <a16:creationId xmlns:a16="http://schemas.microsoft.com/office/drawing/2014/main" id="{2C77419D-07BD-4D28-B7DE-8DFC6C78688E}"/>
                </a:ext>
              </a:extLst>
            </p:cNvPr>
            <p:cNvSpPr/>
            <p:nvPr/>
          </p:nvSpPr>
          <p:spPr>
            <a:xfrm>
              <a:off x="4208606" y="3610356"/>
              <a:ext cx="1008264" cy="0"/>
            </a:xfrm>
            <a:custGeom>
              <a:avLst/>
              <a:gdLst/>
              <a:ahLst/>
              <a:cxnLst/>
              <a:rect l="l" t="t" r="r" b="b"/>
              <a:pathLst>
                <a:path w="2094864">
                  <a:moveTo>
                    <a:pt x="0" y="0"/>
                  </a:moveTo>
                  <a:lnTo>
                    <a:pt x="209448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77" name="object 433">
              <a:extLst>
                <a:ext uri="{FF2B5EF4-FFF2-40B4-BE49-F238E27FC236}">
                  <a16:creationId xmlns:a16="http://schemas.microsoft.com/office/drawing/2014/main" id="{694B778B-8FBE-49DD-A7A5-F91875E55E12}"/>
                </a:ext>
              </a:extLst>
            </p:cNvPr>
            <p:cNvSpPr/>
            <p:nvPr/>
          </p:nvSpPr>
          <p:spPr>
            <a:xfrm>
              <a:off x="4284096" y="3601554"/>
              <a:ext cx="943471" cy="0"/>
            </a:xfrm>
            <a:custGeom>
              <a:avLst/>
              <a:gdLst/>
              <a:ahLst/>
              <a:cxnLst/>
              <a:rect l="l" t="t" r="r" b="b"/>
              <a:pathLst>
                <a:path w="1960245">
                  <a:moveTo>
                    <a:pt x="0" y="0"/>
                  </a:moveTo>
                  <a:lnTo>
                    <a:pt x="195973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78" name="object 434">
              <a:extLst>
                <a:ext uri="{FF2B5EF4-FFF2-40B4-BE49-F238E27FC236}">
                  <a16:creationId xmlns:a16="http://schemas.microsoft.com/office/drawing/2014/main" id="{8049889F-3A90-456B-AD81-72B28DE26C10}"/>
                </a:ext>
              </a:extLst>
            </p:cNvPr>
            <p:cNvSpPr/>
            <p:nvPr/>
          </p:nvSpPr>
          <p:spPr>
            <a:xfrm>
              <a:off x="4320465" y="3592752"/>
              <a:ext cx="917798" cy="0"/>
            </a:xfrm>
            <a:custGeom>
              <a:avLst/>
              <a:gdLst/>
              <a:ahLst/>
              <a:cxnLst/>
              <a:rect l="l" t="t" r="r" b="b"/>
              <a:pathLst>
                <a:path w="1906904">
                  <a:moveTo>
                    <a:pt x="0" y="0"/>
                  </a:moveTo>
                  <a:lnTo>
                    <a:pt x="190639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79" name="object 435">
              <a:extLst>
                <a:ext uri="{FF2B5EF4-FFF2-40B4-BE49-F238E27FC236}">
                  <a16:creationId xmlns:a16="http://schemas.microsoft.com/office/drawing/2014/main" id="{0ACCACF5-3706-4B4E-B3BA-2FA48105B38D}"/>
                </a:ext>
              </a:extLst>
            </p:cNvPr>
            <p:cNvSpPr/>
            <p:nvPr/>
          </p:nvSpPr>
          <p:spPr>
            <a:xfrm>
              <a:off x="4356835" y="3583949"/>
              <a:ext cx="569995" cy="0"/>
            </a:xfrm>
            <a:custGeom>
              <a:avLst/>
              <a:gdLst/>
              <a:ahLst/>
              <a:cxnLst/>
              <a:rect l="l" t="t" r="r" b="b"/>
              <a:pathLst>
                <a:path w="1184275">
                  <a:moveTo>
                    <a:pt x="0" y="0"/>
                  </a:moveTo>
                  <a:lnTo>
                    <a:pt x="118376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80" name="object 436">
              <a:extLst>
                <a:ext uri="{FF2B5EF4-FFF2-40B4-BE49-F238E27FC236}">
                  <a16:creationId xmlns:a16="http://schemas.microsoft.com/office/drawing/2014/main" id="{054323E3-9CCC-4F30-AB32-7FCCD7480341}"/>
                </a:ext>
              </a:extLst>
            </p:cNvPr>
            <p:cNvSpPr/>
            <p:nvPr/>
          </p:nvSpPr>
          <p:spPr>
            <a:xfrm>
              <a:off x="5155561" y="3583949"/>
              <a:ext cx="93216" cy="0"/>
            </a:xfrm>
            <a:custGeom>
              <a:avLst/>
              <a:gdLst/>
              <a:ahLst/>
              <a:cxnLst/>
              <a:rect l="l" t="t" r="r" b="b"/>
              <a:pathLst>
                <a:path w="193675">
                  <a:moveTo>
                    <a:pt x="0" y="0"/>
                  </a:moveTo>
                  <a:lnTo>
                    <a:pt x="19342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81" name="object 437">
              <a:extLst>
                <a:ext uri="{FF2B5EF4-FFF2-40B4-BE49-F238E27FC236}">
                  <a16:creationId xmlns:a16="http://schemas.microsoft.com/office/drawing/2014/main" id="{7949D7DE-B580-4F09-BB85-4A1F7EFD78C3}"/>
                </a:ext>
              </a:extLst>
            </p:cNvPr>
            <p:cNvSpPr/>
            <p:nvPr/>
          </p:nvSpPr>
          <p:spPr>
            <a:xfrm>
              <a:off x="4393266" y="3575147"/>
              <a:ext cx="419626" cy="0"/>
            </a:xfrm>
            <a:custGeom>
              <a:avLst/>
              <a:gdLst/>
              <a:ahLst/>
              <a:cxnLst/>
              <a:rect l="l" t="t" r="r" b="b"/>
              <a:pathLst>
                <a:path w="871854">
                  <a:moveTo>
                    <a:pt x="0" y="0"/>
                  </a:moveTo>
                  <a:lnTo>
                    <a:pt x="87185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82" name="object 438">
              <a:extLst>
                <a:ext uri="{FF2B5EF4-FFF2-40B4-BE49-F238E27FC236}">
                  <a16:creationId xmlns:a16="http://schemas.microsoft.com/office/drawing/2014/main" id="{15556FCF-4F80-4779-909B-4B7704A6C8DB}"/>
                </a:ext>
              </a:extLst>
            </p:cNvPr>
            <p:cNvSpPr/>
            <p:nvPr/>
          </p:nvSpPr>
          <p:spPr>
            <a:xfrm>
              <a:off x="5165524" y="3575147"/>
              <a:ext cx="93828" cy="0"/>
            </a:xfrm>
            <a:custGeom>
              <a:avLst/>
              <a:gdLst/>
              <a:ahLst/>
              <a:cxnLst/>
              <a:rect l="l" t="t" r="r" b="b"/>
              <a:pathLst>
                <a:path w="194945">
                  <a:moveTo>
                    <a:pt x="0" y="0"/>
                  </a:moveTo>
                  <a:lnTo>
                    <a:pt x="19494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83" name="object 439">
              <a:extLst>
                <a:ext uri="{FF2B5EF4-FFF2-40B4-BE49-F238E27FC236}">
                  <a16:creationId xmlns:a16="http://schemas.microsoft.com/office/drawing/2014/main" id="{CC484D9B-E9BD-408D-B4DD-36FF1EB08EAF}"/>
                </a:ext>
              </a:extLst>
            </p:cNvPr>
            <p:cNvSpPr/>
            <p:nvPr/>
          </p:nvSpPr>
          <p:spPr>
            <a:xfrm>
              <a:off x="4429635" y="3566345"/>
              <a:ext cx="331300" cy="0"/>
            </a:xfrm>
            <a:custGeom>
              <a:avLst/>
              <a:gdLst/>
              <a:ahLst/>
              <a:cxnLst/>
              <a:rect l="l" t="t" r="r" b="b"/>
              <a:pathLst>
                <a:path w="688339">
                  <a:moveTo>
                    <a:pt x="0" y="0"/>
                  </a:moveTo>
                  <a:lnTo>
                    <a:pt x="68808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84" name="object 440">
              <a:extLst>
                <a:ext uri="{FF2B5EF4-FFF2-40B4-BE49-F238E27FC236}">
                  <a16:creationId xmlns:a16="http://schemas.microsoft.com/office/drawing/2014/main" id="{EF082C64-9166-4788-A5AC-582ED17EE9DB}"/>
                </a:ext>
              </a:extLst>
            </p:cNvPr>
            <p:cNvSpPr/>
            <p:nvPr/>
          </p:nvSpPr>
          <p:spPr>
            <a:xfrm>
              <a:off x="5175488" y="3566345"/>
              <a:ext cx="94744" cy="0"/>
            </a:xfrm>
            <a:custGeom>
              <a:avLst/>
              <a:gdLst/>
              <a:ahLst/>
              <a:cxnLst/>
              <a:rect l="l" t="t" r="r" b="b"/>
              <a:pathLst>
                <a:path w="196850">
                  <a:moveTo>
                    <a:pt x="0" y="0"/>
                  </a:moveTo>
                  <a:lnTo>
                    <a:pt x="19634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85" name="object 441">
              <a:extLst>
                <a:ext uri="{FF2B5EF4-FFF2-40B4-BE49-F238E27FC236}">
                  <a16:creationId xmlns:a16="http://schemas.microsoft.com/office/drawing/2014/main" id="{CE7C8D9C-A74F-49B4-B9A3-206C16BCC1CB}"/>
                </a:ext>
              </a:extLst>
            </p:cNvPr>
            <p:cNvSpPr/>
            <p:nvPr/>
          </p:nvSpPr>
          <p:spPr>
            <a:xfrm>
              <a:off x="4466067" y="3557544"/>
              <a:ext cx="242974" cy="0"/>
            </a:xfrm>
            <a:custGeom>
              <a:avLst/>
              <a:gdLst/>
              <a:ahLst/>
              <a:cxnLst/>
              <a:rect l="l" t="t" r="r" b="b"/>
              <a:pathLst>
                <a:path w="504825">
                  <a:moveTo>
                    <a:pt x="0" y="0"/>
                  </a:moveTo>
                  <a:lnTo>
                    <a:pt x="50431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86" name="object 442">
              <a:extLst>
                <a:ext uri="{FF2B5EF4-FFF2-40B4-BE49-F238E27FC236}">
                  <a16:creationId xmlns:a16="http://schemas.microsoft.com/office/drawing/2014/main" id="{C009691C-6CBB-4B19-83E7-41D2EA69E7B9}"/>
                </a:ext>
              </a:extLst>
            </p:cNvPr>
            <p:cNvSpPr/>
            <p:nvPr/>
          </p:nvSpPr>
          <p:spPr>
            <a:xfrm>
              <a:off x="5185452" y="3557544"/>
              <a:ext cx="95356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786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87" name="object 443">
              <a:extLst>
                <a:ext uri="{FF2B5EF4-FFF2-40B4-BE49-F238E27FC236}">
                  <a16:creationId xmlns:a16="http://schemas.microsoft.com/office/drawing/2014/main" id="{390A1952-1DAD-465B-BE49-6ED652C7D5BD}"/>
                </a:ext>
              </a:extLst>
            </p:cNvPr>
            <p:cNvSpPr/>
            <p:nvPr/>
          </p:nvSpPr>
          <p:spPr>
            <a:xfrm>
              <a:off x="4502436" y="3548742"/>
              <a:ext cx="154342" cy="0"/>
            </a:xfrm>
            <a:custGeom>
              <a:avLst/>
              <a:gdLst/>
              <a:ahLst/>
              <a:cxnLst/>
              <a:rect l="l" t="t" r="r" b="b"/>
              <a:pathLst>
                <a:path w="320675">
                  <a:moveTo>
                    <a:pt x="0" y="0"/>
                  </a:moveTo>
                  <a:lnTo>
                    <a:pt x="32054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88" name="object 444">
              <a:extLst>
                <a:ext uri="{FF2B5EF4-FFF2-40B4-BE49-F238E27FC236}">
                  <a16:creationId xmlns:a16="http://schemas.microsoft.com/office/drawing/2014/main" id="{79931205-B050-4801-B9F4-E1EF68398910}"/>
                </a:ext>
              </a:extLst>
            </p:cNvPr>
            <p:cNvSpPr/>
            <p:nvPr/>
          </p:nvSpPr>
          <p:spPr>
            <a:xfrm>
              <a:off x="5195415" y="3548742"/>
              <a:ext cx="95967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0" y="0"/>
                  </a:moveTo>
                  <a:lnTo>
                    <a:pt x="19926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89" name="object 445">
              <a:extLst>
                <a:ext uri="{FF2B5EF4-FFF2-40B4-BE49-F238E27FC236}">
                  <a16:creationId xmlns:a16="http://schemas.microsoft.com/office/drawing/2014/main" id="{9D92F5ED-1786-430B-BC45-AB5A3128E580}"/>
                </a:ext>
              </a:extLst>
            </p:cNvPr>
            <p:cNvSpPr/>
            <p:nvPr/>
          </p:nvSpPr>
          <p:spPr>
            <a:xfrm>
              <a:off x="4538805" y="3539940"/>
              <a:ext cx="66015" cy="0"/>
            </a:xfrm>
            <a:custGeom>
              <a:avLst/>
              <a:gdLst/>
              <a:ahLst/>
              <a:cxnLst/>
              <a:rect l="l" t="t" r="r" b="b"/>
              <a:pathLst>
                <a:path w="137160">
                  <a:moveTo>
                    <a:pt x="0" y="0"/>
                  </a:moveTo>
                  <a:lnTo>
                    <a:pt x="13677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90" name="object 446">
              <a:extLst>
                <a:ext uri="{FF2B5EF4-FFF2-40B4-BE49-F238E27FC236}">
                  <a16:creationId xmlns:a16="http://schemas.microsoft.com/office/drawing/2014/main" id="{7A8ABDCE-0F88-4A34-A35B-80033502EA41}"/>
                </a:ext>
              </a:extLst>
            </p:cNvPr>
            <p:cNvSpPr/>
            <p:nvPr/>
          </p:nvSpPr>
          <p:spPr>
            <a:xfrm>
              <a:off x="5205318" y="3539940"/>
              <a:ext cx="96884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91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91" name="object 447">
              <a:extLst>
                <a:ext uri="{FF2B5EF4-FFF2-40B4-BE49-F238E27FC236}">
                  <a16:creationId xmlns:a16="http://schemas.microsoft.com/office/drawing/2014/main" id="{61330AA9-6032-40F9-8B8D-C78575A8AD71}"/>
                </a:ext>
              </a:extLst>
            </p:cNvPr>
            <p:cNvSpPr/>
            <p:nvPr/>
          </p:nvSpPr>
          <p:spPr>
            <a:xfrm>
              <a:off x="5215281" y="3531138"/>
              <a:ext cx="97495" cy="0"/>
            </a:xfrm>
            <a:custGeom>
              <a:avLst/>
              <a:gdLst/>
              <a:ahLst/>
              <a:cxnLst/>
              <a:rect l="l" t="t" r="r" b="b"/>
              <a:pathLst>
                <a:path w="202564">
                  <a:moveTo>
                    <a:pt x="0" y="0"/>
                  </a:moveTo>
                  <a:lnTo>
                    <a:pt x="20231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92" name="object 448">
              <a:extLst>
                <a:ext uri="{FF2B5EF4-FFF2-40B4-BE49-F238E27FC236}">
                  <a16:creationId xmlns:a16="http://schemas.microsoft.com/office/drawing/2014/main" id="{0C54A94E-84AE-46CC-B4B3-C71EED8C8E8E}"/>
                </a:ext>
              </a:extLst>
            </p:cNvPr>
            <p:cNvSpPr/>
            <p:nvPr/>
          </p:nvSpPr>
          <p:spPr>
            <a:xfrm>
              <a:off x="5225244" y="3522336"/>
              <a:ext cx="98106" cy="0"/>
            </a:xfrm>
            <a:custGeom>
              <a:avLst/>
              <a:gdLst/>
              <a:ahLst/>
              <a:cxnLst/>
              <a:rect l="l" t="t" r="r" b="b"/>
              <a:pathLst>
                <a:path w="203835">
                  <a:moveTo>
                    <a:pt x="0" y="0"/>
                  </a:moveTo>
                  <a:lnTo>
                    <a:pt x="20383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93" name="object 449">
              <a:extLst>
                <a:ext uri="{FF2B5EF4-FFF2-40B4-BE49-F238E27FC236}">
                  <a16:creationId xmlns:a16="http://schemas.microsoft.com/office/drawing/2014/main" id="{792A904E-5A16-4673-AD17-88A491B56083}"/>
                </a:ext>
              </a:extLst>
            </p:cNvPr>
            <p:cNvSpPr/>
            <p:nvPr/>
          </p:nvSpPr>
          <p:spPr>
            <a:xfrm>
              <a:off x="5235207" y="3513533"/>
              <a:ext cx="99023" cy="0"/>
            </a:xfrm>
            <a:custGeom>
              <a:avLst/>
              <a:gdLst/>
              <a:ahLst/>
              <a:cxnLst/>
              <a:rect l="l" t="t" r="r" b="b"/>
              <a:pathLst>
                <a:path w="205739">
                  <a:moveTo>
                    <a:pt x="0" y="0"/>
                  </a:moveTo>
                  <a:lnTo>
                    <a:pt x="20523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94" name="object 450">
              <a:extLst>
                <a:ext uri="{FF2B5EF4-FFF2-40B4-BE49-F238E27FC236}">
                  <a16:creationId xmlns:a16="http://schemas.microsoft.com/office/drawing/2014/main" id="{32C3743B-DFA0-4C13-8684-F3DAB56A7AAB}"/>
                </a:ext>
              </a:extLst>
            </p:cNvPr>
            <p:cNvSpPr/>
            <p:nvPr/>
          </p:nvSpPr>
          <p:spPr>
            <a:xfrm>
              <a:off x="5245171" y="3504731"/>
              <a:ext cx="99634" cy="0"/>
            </a:xfrm>
            <a:custGeom>
              <a:avLst/>
              <a:gdLst/>
              <a:ahLst/>
              <a:cxnLst/>
              <a:rect l="l" t="t" r="r" b="b"/>
              <a:pathLst>
                <a:path w="207010">
                  <a:moveTo>
                    <a:pt x="0" y="0"/>
                  </a:moveTo>
                  <a:lnTo>
                    <a:pt x="20675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95" name="object 451">
              <a:extLst>
                <a:ext uri="{FF2B5EF4-FFF2-40B4-BE49-F238E27FC236}">
                  <a16:creationId xmlns:a16="http://schemas.microsoft.com/office/drawing/2014/main" id="{31836909-F3AF-45EB-AC18-A6499733B08D}"/>
                </a:ext>
              </a:extLst>
            </p:cNvPr>
            <p:cNvSpPr/>
            <p:nvPr/>
          </p:nvSpPr>
          <p:spPr>
            <a:xfrm>
              <a:off x="5255134" y="3495929"/>
              <a:ext cx="100245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0" y="0"/>
                  </a:moveTo>
                  <a:lnTo>
                    <a:pt x="20815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96" name="object 452">
              <a:extLst>
                <a:ext uri="{FF2B5EF4-FFF2-40B4-BE49-F238E27FC236}">
                  <a16:creationId xmlns:a16="http://schemas.microsoft.com/office/drawing/2014/main" id="{C9A0899D-C384-4617-B0A8-4FA2E8EF5D3D}"/>
                </a:ext>
              </a:extLst>
            </p:cNvPr>
            <p:cNvSpPr/>
            <p:nvPr/>
          </p:nvSpPr>
          <p:spPr>
            <a:xfrm>
              <a:off x="5265098" y="3487127"/>
              <a:ext cx="101163" cy="0"/>
            </a:xfrm>
            <a:custGeom>
              <a:avLst/>
              <a:gdLst/>
              <a:ahLst/>
              <a:cxnLst/>
              <a:rect l="l" t="t" r="r" b="b"/>
              <a:pathLst>
                <a:path w="210185">
                  <a:moveTo>
                    <a:pt x="0" y="0"/>
                  </a:moveTo>
                  <a:lnTo>
                    <a:pt x="20967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97" name="object 453">
              <a:extLst>
                <a:ext uri="{FF2B5EF4-FFF2-40B4-BE49-F238E27FC236}">
                  <a16:creationId xmlns:a16="http://schemas.microsoft.com/office/drawing/2014/main" id="{84656A14-D33C-4A42-9CFB-31F9A8FFA239}"/>
                </a:ext>
              </a:extLst>
            </p:cNvPr>
            <p:cNvSpPr/>
            <p:nvPr/>
          </p:nvSpPr>
          <p:spPr>
            <a:xfrm>
              <a:off x="6308570" y="3487127"/>
              <a:ext cx="1467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2997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98" name="object 454">
              <a:extLst>
                <a:ext uri="{FF2B5EF4-FFF2-40B4-BE49-F238E27FC236}">
                  <a16:creationId xmlns:a16="http://schemas.microsoft.com/office/drawing/2014/main" id="{D6673E9D-C5D1-4F0C-B259-5BEA941D50E5}"/>
                </a:ext>
              </a:extLst>
            </p:cNvPr>
            <p:cNvSpPr/>
            <p:nvPr/>
          </p:nvSpPr>
          <p:spPr>
            <a:xfrm>
              <a:off x="5275062" y="3478325"/>
              <a:ext cx="101773" cy="0"/>
            </a:xfrm>
            <a:custGeom>
              <a:avLst/>
              <a:gdLst/>
              <a:ahLst/>
              <a:cxnLst/>
              <a:rect l="l" t="t" r="r" b="b"/>
              <a:pathLst>
                <a:path w="211454">
                  <a:moveTo>
                    <a:pt x="0" y="0"/>
                  </a:moveTo>
                  <a:lnTo>
                    <a:pt x="21107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499" name="object 455">
              <a:extLst>
                <a:ext uri="{FF2B5EF4-FFF2-40B4-BE49-F238E27FC236}">
                  <a16:creationId xmlns:a16="http://schemas.microsoft.com/office/drawing/2014/main" id="{FB46B16D-A318-48E2-8424-A712532EA716}"/>
                </a:ext>
              </a:extLst>
            </p:cNvPr>
            <p:cNvSpPr/>
            <p:nvPr/>
          </p:nvSpPr>
          <p:spPr>
            <a:xfrm>
              <a:off x="6292311" y="3478325"/>
              <a:ext cx="30868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375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00" name="object 456">
              <a:extLst>
                <a:ext uri="{FF2B5EF4-FFF2-40B4-BE49-F238E27FC236}">
                  <a16:creationId xmlns:a16="http://schemas.microsoft.com/office/drawing/2014/main" id="{327F9697-3322-44B2-90FB-6CA655AD82FA}"/>
                </a:ext>
              </a:extLst>
            </p:cNvPr>
            <p:cNvSpPr/>
            <p:nvPr/>
          </p:nvSpPr>
          <p:spPr>
            <a:xfrm>
              <a:off x="5285025" y="3469523"/>
              <a:ext cx="102385" cy="0"/>
            </a:xfrm>
            <a:custGeom>
              <a:avLst/>
              <a:gdLst/>
              <a:ahLst/>
              <a:cxnLst/>
              <a:rect l="l" t="t" r="r" b="b"/>
              <a:pathLst>
                <a:path w="212725">
                  <a:moveTo>
                    <a:pt x="0" y="0"/>
                  </a:moveTo>
                  <a:lnTo>
                    <a:pt x="21259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01" name="object 457">
              <a:extLst>
                <a:ext uri="{FF2B5EF4-FFF2-40B4-BE49-F238E27FC236}">
                  <a16:creationId xmlns:a16="http://schemas.microsoft.com/office/drawing/2014/main" id="{C6DA655E-3B2A-4ABB-BC70-00933068C55B}"/>
                </a:ext>
              </a:extLst>
            </p:cNvPr>
            <p:cNvSpPr/>
            <p:nvPr/>
          </p:nvSpPr>
          <p:spPr>
            <a:xfrm>
              <a:off x="6276112" y="3469523"/>
              <a:ext cx="47067" cy="0"/>
            </a:xfrm>
            <a:custGeom>
              <a:avLst/>
              <a:gdLst/>
              <a:ahLst/>
              <a:cxnLst/>
              <a:rect l="l" t="t" r="r" b="b"/>
              <a:pathLst>
                <a:path w="97790">
                  <a:moveTo>
                    <a:pt x="0" y="0"/>
                  </a:moveTo>
                  <a:lnTo>
                    <a:pt x="9740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02" name="object 458">
              <a:extLst>
                <a:ext uri="{FF2B5EF4-FFF2-40B4-BE49-F238E27FC236}">
                  <a16:creationId xmlns:a16="http://schemas.microsoft.com/office/drawing/2014/main" id="{B5C6D135-4077-4FA7-AB77-2B972F99B189}"/>
                </a:ext>
              </a:extLst>
            </p:cNvPr>
            <p:cNvSpPr/>
            <p:nvPr/>
          </p:nvSpPr>
          <p:spPr>
            <a:xfrm>
              <a:off x="5294988" y="3460721"/>
              <a:ext cx="102996" cy="0"/>
            </a:xfrm>
            <a:custGeom>
              <a:avLst/>
              <a:gdLst/>
              <a:ahLst/>
              <a:cxnLst/>
              <a:rect l="l" t="t" r="r" b="b"/>
              <a:pathLst>
                <a:path w="213995">
                  <a:moveTo>
                    <a:pt x="0" y="0"/>
                  </a:moveTo>
                  <a:lnTo>
                    <a:pt x="21399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03" name="object 459">
              <a:extLst>
                <a:ext uri="{FF2B5EF4-FFF2-40B4-BE49-F238E27FC236}">
                  <a16:creationId xmlns:a16="http://schemas.microsoft.com/office/drawing/2014/main" id="{D9D9661C-BD40-4028-BF90-C3E9A20F4ABA}"/>
                </a:ext>
              </a:extLst>
            </p:cNvPr>
            <p:cNvSpPr/>
            <p:nvPr/>
          </p:nvSpPr>
          <p:spPr>
            <a:xfrm>
              <a:off x="6259853" y="3460721"/>
              <a:ext cx="63265" cy="0"/>
            </a:xfrm>
            <a:custGeom>
              <a:avLst/>
              <a:gdLst/>
              <a:ahLst/>
              <a:cxnLst/>
              <a:rect l="l" t="t" r="r" b="b"/>
              <a:pathLst>
                <a:path w="131445">
                  <a:moveTo>
                    <a:pt x="0" y="0"/>
                  </a:moveTo>
                  <a:lnTo>
                    <a:pt x="13119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04" name="object 460">
              <a:extLst>
                <a:ext uri="{FF2B5EF4-FFF2-40B4-BE49-F238E27FC236}">
                  <a16:creationId xmlns:a16="http://schemas.microsoft.com/office/drawing/2014/main" id="{F81DCEDE-D93B-4757-991C-9517A30CAD56}"/>
                </a:ext>
              </a:extLst>
            </p:cNvPr>
            <p:cNvSpPr/>
            <p:nvPr/>
          </p:nvSpPr>
          <p:spPr>
            <a:xfrm>
              <a:off x="5304952" y="3451919"/>
              <a:ext cx="103913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51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05" name="object 461">
              <a:extLst>
                <a:ext uri="{FF2B5EF4-FFF2-40B4-BE49-F238E27FC236}">
                  <a16:creationId xmlns:a16="http://schemas.microsoft.com/office/drawing/2014/main" id="{2D402977-26E0-4182-ABBE-55F89D6D5D20}"/>
                </a:ext>
              </a:extLst>
            </p:cNvPr>
            <p:cNvSpPr/>
            <p:nvPr/>
          </p:nvSpPr>
          <p:spPr>
            <a:xfrm>
              <a:off x="6243655" y="3451919"/>
              <a:ext cx="79463" cy="0"/>
            </a:xfrm>
            <a:custGeom>
              <a:avLst/>
              <a:gdLst/>
              <a:ahLst/>
              <a:cxnLst/>
              <a:rect l="l" t="t" r="r" b="b"/>
              <a:pathLst>
                <a:path w="165100">
                  <a:moveTo>
                    <a:pt x="0" y="0"/>
                  </a:moveTo>
                  <a:lnTo>
                    <a:pt x="16484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06" name="object 462">
              <a:extLst>
                <a:ext uri="{FF2B5EF4-FFF2-40B4-BE49-F238E27FC236}">
                  <a16:creationId xmlns:a16="http://schemas.microsoft.com/office/drawing/2014/main" id="{C029CDA3-70A5-4158-9F66-6AEFD1C5E92E}"/>
                </a:ext>
              </a:extLst>
            </p:cNvPr>
            <p:cNvSpPr/>
            <p:nvPr/>
          </p:nvSpPr>
          <p:spPr>
            <a:xfrm>
              <a:off x="5314915" y="3443117"/>
              <a:ext cx="104524" cy="0"/>
            </a:xfrm>
            <a:custGeom>
              <a:avLst/>
              <a:gdLst/>
              <a:ahLst/>
              <a:cxnLst/>
              <a:rect l="l" t="t" r="r" b="b"/>
              <a:pathLst>
                <a:path w="217170">
                  <a:moveTo>
                    <a:pt x="0" y="0"/>
                  </a:moveTo>
                  <a:lnTo>
                    <a:pt x="21691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07" name="object 463">
              <a:extLst>
                <a:ext uri="{FF2B5EF4-FFF2-40B4-BE49-F238E27FC236}">
                  <a16:creationId xmlns:a16="http://schemas.microsoft.com/office/drawing/2014/main" id="{D24DB307-D5DF-4B91-8A5D-B9DE11CC8587}"/>
                </a:ext>
              </a:extLst>
            </p:cNvPr>
            <p:cNvSpPr/>
            <p:nvPr/>
          </p:nvSpPr>
          <p:spPr>
            <a:xfrm>
              <a:off x="6227395" y="3443117"/>
              <a:ext cx="95661" cy="0"/>
            </a:xfrm>
            <a:custGeom>
              <a:avLst/>
              <a:gdLst/>
              <a:ahLst/>
              <a:cxnLst/>
              <a:rect l="l" t="t" r="r" b="b"/>
              <a:pathLst>
                <a:path w="198754">
                  <a:moveTo>
                    <a:pt x="0" y="0"/>
                  </a:moveTo>
                  <a:lnTo>
                    <a:pt x="19862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08" name="object 464">
              <a:extLst>
                <a:ext uri="{FF2B5EF4-FFF2-40B4-BE49-F238E27FC236}">
                  <a16:creationId xmlns:a16="http://schemas.microsoft.com/office/drawing/2014/main" id="{794C80D9-5E3C-4945-AEEA-5CCD5741E22B}"/>
                </a:ext>
              </a:extLst>
            </p:cNvPr>
            <p:cNvSpPr/>
            <p:nvPr/>
          </p:nvSpPr>
          <p:spPr>
            <a:xfrm>
              <a:off x="5324879" y="3434315"/>
              <a:ext cx="105136" cy="0"/>
            </a:xfrm>
            <a:custGeom>
              <a:avLst/>
              <a:gdLst/>
              <a:ahLst/>
              <a:cxnLst/>
              <a:rect l="l" t="t" r="r" b="b"/>
              <a:pathLst>
                <a:path w="218439">
                  <a:moveTo>
                    <a:pt x="0" y="0"/>
                  </a:moveTo>
                  <a:lnTo>
                    <a:pt x="21844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09" name="object 465">
              <a:extLst>
                <a:ext uri="{FF2B5EF4-FFF2-40B4-BE49-F238E27FC236}">
                  <a16:creationId xmlns:a16="http://schemas.microsoft.com/office/drawing/2014/main" id="{7BBE0C59-A4A3-4A65-B498-CCB67A1BB84C}"/>
                </a:ext>
              </a:extLst>
            </p:cNvPr>
            <p:cNvSpPr/>
            <p:nvPr/>
          </p:nvSpPr>
          <p:spPr>
            <a:xfrm>
              <a:off x="6211198" y="3434315"/>
              <a:ext cx="111860" cy="0"/>
            </a:xfrm>
            <a:custGeom>
              <a:avLst/>
              <a:gdLst/>
              <a:ahLst/>
              <a:cxnLst/>
              <a:rect l="l" t="t" r="r" b="b"/>
              <a:pathLst>
                <a:path w="232409">
                  <a:moveTo>
                    <a:pt x="0" y="0"/>
                  </a:moveTo>
                  <a:lnTo>
                    <a:pt x="23228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10" name="object 466">
              <a:extLst>
                <a:ext uri="{FF2B5EF4-FFF2-40B4-BE49-F238E27FC236}">
                  <a16:creationId xmlns:a16="http://schemas.microsoft.com/office/drawing/2014/main" id="{BDB1B86E-0B0F-4845-839D-FD43548AD14E}"/>
                </a:ext>
              </a:extLst>
            </p:cNvPr>
            <p:cNvSpPr/>
            <p:nvPr/>
          </p:nvSpPr>
          <p:spPr>
            <a:xfrm>
              <a:off x="5334842" y="3425513"/>
              <a:ext cx="106053" cy="0"/>
            </a:xfrm>
            <a:custGeom>
              <a:avLst/>
              <a:gdLst/>
              <a:ahLst/>
              <a:cxnLst/>
              <a:rect l="l" t="t" r="r" b="b"/>
              <a:pathLst>
                <a:path w="220345">
                  <a:moveTo>
                    <a:pt x="0" y="0"/>
                  </a:moveTo>
                  <a:lnTo>
                    <a:pt x="21983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11" name="object 467">
              <a:extLst>
                <a:ext uri="{FF2B5EF4-FFF2-40B4-BE49-F238E27FC236}">
                  <a16:creationId xmlns:a16="http://schemas.microsoft.com/office/drawing/2014/main" id="{753B0AFC-50E8-415B-9687-D80E5FEE441B}"/>
                </a:ext>
              </a:extLst>
            </p:cNvPr>
            <p:cNvSpPr/>
            <p:nvPr/>
          </p:nvSpPr>
          <p:spPr>
            <a:xfrm>
              <a:off x="6194938" y="3425513"/>
              <a:ext cx="128058" cy="0"/>
            </a:xfrm>
            <a:custGeom>
              <a:avLst/>
              <a:gdLst/>
              <a:ahLst/>
              <a:cxnLst/>
              <a:rect l="l" t="t" r="r" b="b"/>
              <a:pathLst>
                <a:path w="266065">
                  <a:moveTo>
                    <a:pt x="0" y="0"/>
                  </a:moveTo>
                  <a:lnTo>
                    <a:pt x="26606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12" name="object 468">
              <a:extLst>
                <a:ext uri="{FF2B5EF4-FFF2-40B4-BE49-F238E27FC236}">
                  <a16:creationId xmlns:a16="http://schemas.microsoft.com/office/drawing/2014/main" id="{991645B3-FB4B-4A4F-ADE3-BC43D309BD5B}"/>
                </a:ext>
              </a:extLst>
            </p:cNvPr>
            <p:cNvSpPr/>
            <p:nvPr/>
          </p:nvSpPr>
          <p:spPr>
            <a:xfrm>
              <a:off x="5344806" y="3416711"/>
              <a:ext cx="149757" cy="0"/>
            </a:xfrm>
            <a:custGeom>
              <a:avLst/>
              <a:gdLst/>
              <a:ahLst/>
              <a:cxnLst/>
              <a:rect l="l" t="t" r="r" b="b"/>
              <a:pathLst>
                <a:path w="311150">
                  <a:moveTo>
                    <a:pt x="0" y="0"/>
                  </a:moveTo>
                  <a:lnTo>
                    <a:pt x="31076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13" name="object 469">
              <a:extLst>
                <a:ext uri="{FF2B5EF4-FFF2-40B4-BE49-F238E27FC236}">
                  <a16:creationId xmlns:a16="http://schemas.microsoft.com/office/drawing/2014/main" id="{00968401-8D14-42E3-857B-CECF07D62C6C}"/>
                </a:ext>
              </a:extLst>
            </p:cNvPr>
            <p:cNvSpPr/>
            <p:nvPr/>
          </p:nvSpPr>
          <p:spPr>
            <a:xfrm>
              <a:off x="6178740" y="3416711"/>
              <a:ext cx="144256" cy="0"/>
            </a:xfrm>
            <a:custGeom>
              <a:avLst/>
              <a:gdLst/>
              <a:ahLst/>
              <a:cxnLst/>
              <a:rect l="l" t="t" r="r" b="b"/>
              <a:pathLst>
                <a:path w="299720">
                  <a:moveTo>
                    <a:pt x="0" y="0"/>
                  </a:moveTo>
                  <a:lnTo>
                    <a:pt x="29972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14" name="object 470">
              <a:extLst>
                <a:ext uri="{FF2B5EF4-FFF2-40B4-BE49-F238E27FC236}">
                  <a16:creationId xmlns:a16="http://schemas.microsoft.com/office/drawing/2014/main" id="{A2202521-56FA-4829-9590-99F6421A137A}"/>
                </a:ext>
              </a:extLst>
            </p:cNvPr>
            <p:cNvSpPr/>
            <p:nvPr/>
          </p:nvSpPr>
          <p:spPr>
            <a:xfrm>
              <a:off x="5354769" y="3407909"/>
              <a:ext cx="216995" cy="0"/>
            </a:xfrm>
            <a:custGeom>
              <a:avLst/>
              <a:gdLst/>
              <a:ahLst/>
              <a:cxnLst/>
              <a:rect l="l" t="t" r="r" b="b"/>
              <a:pathLst>
                <a:path w="450850">
                  <a:moveTo>
                    <a:pt x="0" y="0"/>
                  </a:moveTo>
                  <a:lnTo>
                    <a:pt x="45085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15" name="object 471">
              <a:extLst>
                <a:ext uri="{FF2B5EF4-FFF2-40B4-BE49-F238E27FC236}">
                  <a16:creationId xmlns:a16="http://schemas.microsoft.com/office/drawing/2014/main" id="{CFD24F6A-4E14-477A-A592-86021CB7C22A}"/>
                </a:ext>
              </a:extLst>
            </p:cNvPr>
            <p:cNvSpPr/>
            <p:nvPr/>
          </p:nvSpPr>
          <p:spPr>
            <a:xfrm>
              <a:off x="6162481" y="3407909"/>
              <a:ext cx="160760" cy="0"/>
            </a:xfrm>
            <a:custGeom>
              <a:avLst/>
              <a:gdLst/>
              <a:ahLst/>
              <a:cxnLst/>
              <a:rect l="l" t="t" r="r" b="b"/>
              <a:pathLst>
                <a:path w="334009">
                  <a:moveTo>
                    <a:pt x="0" y="0"/>
                  </a:moveTo>
                  <a:lnTo>
                    <a:pt x="33350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16" name="object 472">
              <a:extLst>
                <a:ext uri="{FF2B5EF4-FFF2-40B4-BE49-F238E27FC236}">
                  <a16:creationId xmlns:a16="http://schemas.microsoft.com/office/drawing/2014/main" id="{C3C0A674-5DE4-456E-8FCC-0F9416A890CE}"/>
                </a:ext>
              </a:extLst>
            </p:cNvPr>
            <p:cNvSpPr/>
            <p:nvPr/>
          </p:nvSpPr>
          <p:spPr>
            <a:xfrm>
              <a:off x="5364732" y="3399107"/>
              <a:ext cx="284539" cy="0"/>
            </a:xfrm>
            <a:custGeom>
              <a:avLst/>
              <a:gdLst/>
              <a:ahLst/>
              <a:cxnLst/>
              <a:rect l="l" t="t" r="r" b="b"/>
              <a:pathLst>
                <a:path w="591185">
                  <a:moveTo>
                    <a:pt x="0" y="0"/>
                  </a:moveTo>
                  <a:lnTo>
                    <a:pt x="590931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17" name="object 473">
              <a:extLst>
                <a:ext uri="{FF2B5EF4-FFF2-40B4-BE49-F238E27FC236}">
                  <a16:creationId xmlns:a16="http://schemas.microsoft.com/office/drawing/2014/main" id="{9C3E92CF-12F7-4372-B50B-C5562F24EB4F}"/>
                </a:ext>
              </a:extLst>
            </p:cNvPr>
            <p:cNvSpPr/>
            <p:nvPr/>
          </p:nvSpPr>
          <p:spPr>
            <a:xfrm>
              <a:off x="6146283" y="3399107"/>
              <a:ext cx="163511" cy="0"/>
            </a:xfrm>
            <a:custGeom>
              <a:avLst/>
              <a:gdLst/>
              <a:ahLst/>
              <a:cxnLst/>
              <a:rect l="l" t="t" r="r" b="b"/>
              <a:pathLst>
                <a:path w="339725">
                  <a:moveTo>
                    <a:pt x="0" y="0"/>
                  </a:moveTo>
                  <a:lnTo>
                    <a:pt x="33934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18" name="object 474">
              <a:extLst>
                <a:ext uri="{FF2B5EF4-FFF2-40B4-BE49-F238E27FC236}">
                  <a16:creationId xmlns:a16="http://schemas.microsoft.com/office/drawing/2014/main" id="{4E57BE9D-5CDE-4024-8C2D-8732E49AEB9D}"/>
                </a:ext>
              </a:extLst>
            </p:cNvPr>
            <p:cNvSpPr/>
            <p:nvPr/>
          </p:nvSpPr>
          <p:spPr>
            <a:xfrm>
              <a:off x="5374696" y="3390304"/>
              <a:ext cx="352082" cy="0"/>
            </a:xfrm>
            <a:custGeom>
              <a:avLst/>
              <a:gdLst/>
              <a:ahLst/>
              <a:cxnLst/>
              <a:rect l="l" t="t" r="r" b="b"/>
              <a:pathLst>
                <a:path w="731520">
                  <a:moveTo>
                    <a:pt x="0" y="0"/>
                  </a:moveTo>
                  <a:lnTo>
                    <a:pt x="73101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19" name="object 475">
              <a:extLst>
                <a:ext uri="{FF2B5EF4-FFF2-40B4-BE49-F238E27FC236}">
                  <a16:creationId xmlns:a16="http://schemas.microsoft.com/office/drawing/2014/main" id="{5BCEDE8F-9BCF-4FFF-BA8B-AF77CB54E047}"/>
                </a:ext>
              </a:extLst>
            </p:cNvPr>
            <p:cNvSpPr/>
            <p:nvPr/>
          </p:nvSpPr>
          <p:spPr>
            <a:xfrm>
              <a:off x="6130023" y="3390304"/>
              <a:ext cx="164427" cy="0"/>
            </a:xfrm>
            <a:custGeom>
              <a:avLst/>
              <a:gdLst/>
              <a:ahLst/>
              <a:cxnLst/>
              <a:rect l="l" t="t" r="r" b="b"/>
              <a:pathLst>
                <a:path w="341629">
                  <a:moveTo>
                    <a:pt x="0" y="0"/>
                  </a:moveTo>
                  <a:lnTo>
                    <a:pt x="34124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20" name="object 476">
              <a:extLst>
                <a:ext uri="{FF2B5EF4-FFF2-40B4-BE49-F238E27FC236}">
                  <a16:creationId xmlns:a16="http://schemas.microsoft.com/office/drawing/2014/main" id="{44E2710A-2AF3-492C-8803-6E6F8C4B8CB6}"/>
                </a:ext>
              </a:extLst>
            </p:cNvPr>
            <p:cNvSpPr/>
            <p:nvPr/>
          </p:nvSpPr>
          <p:spPr>
            <a:xfrm>
              <a:off x="5384660" y="3381502"/>
              <a:ext cx="394565" cy="0"/>
            </a:xfrm>
            <a:custGeom>
              <a:avLst/>
              <a:gdLst/>
              <a:ahLst/>
              <a:cxnLst/>
              <a:rect l="l" t="t" r="r" b="b"/>
              <a:pathLst>
                <a:path w="819785">
                  <a:moveTo>
                    <a:pt x="0" y="0"/>
                  </a:moveTo>
                  <a:lnTo>
                    <a:pt x="81978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21" name="object 477">
              <a:extLst>
                <a:ext uri="{FF2B5EF4-FFF2-40B4-BE49-F238E27FC236}">
                  <a16:creationId xmlns:a16="http://schemas.microsoft.com/office/drawing/2014/main" id="{2450284C-CE7D-4ABB-BB12-6FF99744C618}"/>
                </a:ext>
              </a:extLst>
            </p:cNvPr>
            <p:cNvSpPr/>
            <p:nvPr/>
          </p:nvSpPr>
          <p:spPr>
            <a:xfrm>
              <a:off x="6113825" y="3381502"/>
              <a:ext cx="165344" cy="0"/>
            </a:xfrm>
            <a:custGeom>
              <a:avLst/>
              <a:gdLst/>
              <a:ahLst/>
              <a:cxnLst/>
              <a:rect l="l" t="t" r="r" b="b"/>
              <a:pathLst>
                <a:path w="343535">
                  <a:moveTo>
                    <a:pt x="0" y="0"/>
                  </a:moveTo>
                  <a:lnTo>
                    <a:pt x="34302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22" name="object 478">
              <a:extLst>
                <a:ext uri="{FF2B5EF4-FFF2-40B4-BE49-F238E27FC236}">
                  <a16:creationId xmlns:a16="http://schemas.microsoft.com/office/drawing/2014/main" id="{30447467-1180-4E86-9804-507240ACE544}"/>
                </a:ext>
              </a:extLst>
            </p:cNvPr>
            <p:cNvSpPr/>
            <p:nvPr/>
          </p:nvSpPr>
          <p:spPr>
            <a:xfrm>
              <a:off x="5394561" y="3372700"/>
              <a:ext cx="433379" cy="0"/>
            </a:xfrm>
            <a:custGeom>
              <a:avLst/>
              <a:gdLst/>
              <a:ahLst/>
              <a:cxnLst/>
              <a:rect l="l" t="t" r="r" b="b"/>
              <a:pathLst>
                <a:path w="900429">
                  <a:moveTo>
                    <a:pt x="0" y="0"/>
                  </a:moveTo>
                  <a:lnTo>
                    <a:pt x="90030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23" name="object 479">
              <a:extLst>
                <a:ext uri="{FF2B5EF4-FFF2-40B4-BE49-F238E27FC236}">
                  <a16:creationId xmlns:a16="http://schemas.microsoft.com/office/drawing/2014/main" id="{0868971F-F278-4EB4-A862-80CB4C395AED}"/>
                </a:ext>
              </a:extLst>
            </p:cNvPr>
            <p:cNvSpPr/>
            <p:nvPr/>
          </p:nvSpPr>
          <p:spPr>
            <a:xfrm>
              <a:off x="6097566" y="3372700"/>
              <a:ext cx="166261" cy="0"/>
            </a:xfrm>
            <a:custGeom>
              <a:avLst/>
              <a:gdLst/>
              <a:ahLst/>
              <a:cxnLst/>
              <a:rect l="l" t="t" r="r" b="b"/>
              <a:pathLst>
                <a:path w="345439">
                  <a:moveTo>
                    <a:pt x="0" y="0"/>
                  </a:moveTo>
                  <a:lnTo>
                    <a:pt x="34493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24" name="object 480">
              <a:extLst>
                <a:ext uri="{FF2B5EF4-FFF2-40B4-BE49-F238E27FC236}">
                  <a16:creationId xmlns:a16="http://schemas.microsoft.com/office/drawing/2014/main" id="{AF16619B-54F7-4BBA-A4F1-89A7BDA9885D}"/>
                </a:ext>
              </a:extLst>
            </p:cNvPr>
            <p:cNvSpPr/>
            <p:nvPr/>
          </p:nvSpPr>
          <p:spPr>
            <a:xfrm>
              <a:off x="5404525" y="3363898"/>
              <a:ext cx="472194" cy="0"/>
            </a:xfrm>
            <a:custGeom>
              <a:avLst/>
              <a:gdLst/>
              <a:ahLst/>
              <a:cxnLst/>
              <a:rect l="l" t="t" r="r" b="b"/>
              <a:pathLst>
                <a:path w="981075">
                  <a:moveTo>
                    <a:pt x="0" y="0"/>
                  </a:moveTo>
                  <a:lnTo>
                    <a:pt x="98069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25" name="object 481">
              <a:extLst>
                <a:ext uri="{FF2B5EF4-FFF2-40B4-BE49-F238E27FC236}">
                  <a16:creationId xmlns:a16="http://schemas.microsoft.com/office/drawing/2014/main" id="{018E5C5D-3734-4F26-8843-74E4D0D7E1C8}"/>
                </a:ext>
              </a:extLst>
            </p:cNvPr>
            <p:cNvSpPr/>
            <p:nvPr/>
          </p:nvSpPr>
          <p:spPr>
            <a:xfrm>
              <a:off x="6081367" y="3363898"/>
              <a:ext cx="166872" cy="0"/>
            </a:xfrm>
            <a:custGeom>
              <a:avLst/>
              <a:gdLst/>
              <a:ahLst/>
              <a:cxnLst/>
              <a:rect l="l" t="t" r="r" b="b"/>
              <a:pathLst>
                <a:path w="346710">
                  <a:moveTo>
                    <a:pt x="0" y="0"/>
                  </a:moveTo>
                  <a:lnTo>
                    <a:pt x="34671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26" name="object 482">
              <a:extLst>
                <a:ext uri="{FF2B5EF4-FFF2-40B4-BE49-F238E27FC236}">
                  <a16:creationId xmlns:a16="http://schemas.microsoft.com/office/drawing/2014/main" id="{C18D6AD5-1396-46F9-9EB6-3C5712D54463}"/>
                </a:ext>
              </a:extLst>
            </p:cNvPr>
            <p:cNvSpPr/>
            <p:nvPr/>
          </p:nvSpPr>
          <p:spPr>
            <a:xfrm>
              <a:off x="5414489" y="3355096"/>
              <a:ext cx="510703" cy="0"/>
            </a:xfrm>
            <a:custGeom>
              <a:avLst/>
              <a:gdLst/>
              <a:ahLst/>
              <a:cxnLst/>
              <a:rect l="l" t="t" r="r" b="b"/>
              <a:pathLst>
                <a:path w="1061085">
                  <a:moveTo>
                    <a:pt x="0" y="0"/>
                  </a:moveTo>
                  <a:lnTo>
                    <a:pt x="106108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27" name="object 483">
              <a:extLst>
                <a:ext uri="{FF2B5EF4-FFF2-40B4-BE49-F238E27FC236}">
                  <a16:creationId xmlns:a16="http://schemas.microsoft.com/office/drawing/2014/main" id="{0B0AA17D-918D-46E8-9C5B-10A446EEC995}"/>
                </a:ext>
              </a:extLst>
            </p:cNvPr>
            <p:cNvSpPr/>
            <p:nvPr/>
          </p:nvSpPr>
          <p:spPr>
            <a:xfrm>
              <a:off x="6065108" y="3355096"/>
              <a:ext cx="167789" cy="0"/>
            </a:xfrm>
            <a:custGeom>
              <a:avLst/>
              <a:gdLst/>
              <a:ahLst/>
              <a:cxnLst/>
              <a:rect l="l" t="t" r="r" b="b"/>
              <a:pathLst>
                <a:path w="348614">
                  <a:moveTo>
                    <a:pt x="0" y="0"/>
                  </a:moveTo>
                  <a:lnTo>
                    <a:pt x="34861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28" name="object 484">
              <a:extLst>
                <a:ext uri="{FF2B5EF4-FFF2-40B4-BE49-F238E27FC236}">
                  <a16:creationId xmlns:a16="http://schemas.microsoft.com/office/drawing/2014/main" id="{B253BF30-FE92-460A-8532-7ECE7C676EFF}"/>
                </a:ext>
              </a:extLst>
            </p:cNvPr>
            <p:cNvSpPr/>
            <p:nvPr/>
          </p:nvSpPr>
          <p:spPr>
            <a:xfrm>
              <a:off x="5424452" y="3346294"/>
              <a:ext cx="549518" cy="0"/>
            </a:xfrm>
            <a:custGeom>
              <a:avLst/>
              <a:gdLst/>
              <a:ahLst/>
              <a:cxnLst/>
              <a:rect l="l" t="t" r="r" b="b"/>
              <a:pathLst>
                <a:path w="1141729">
                  <a:moveTo>
                    <a:pt x="0" y="0"/>
                  </a:moveTo>
                  <a:lnTo>
                    <a:pt x="114160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29" name="object 485">
              <a:extLst>
                <a:ext uri="{FF2B5EF4-FFF2-40B4-BE49-F238E27FC236}">
                  <a16:creationId xmlns:a16="http://schemas.microsoft.com/office/drawing/2014/main" id="{930A286D-B022-412C-B83B-96D55FDEB1B4}"/>
                </a:ext>
              </a:extLst>
            </p:cNvPr>
            <p:cNvSpPr/>
            <p:nvPr/>
          </p:nvSpPr>
          <p:spPr>
            <a:xfrm>
              <a:off x="6048910" y="3346294"/>
              <a:ext cx="168706" cy="0"/>
            </a:xfrm>
            <a:custGeom>
              <a:avLst/>
              <a:gdLst/>
              <a:ahLst/>
              <a:cxnLst/>
              <a:rect l="l" t="t" r="r" b="b"/>
              <a:pathLst>
                <a:path w="350520">
                  <a:moveTo>
                    <a:pt x="0" y="0"/>
                  </a:moveTo>
                  <a:lnTo>
                    <a:pt x="350393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30" name="object 486">
              <a:extLst>
                <a:ext uri="{FF2B5EF4-FFF2-40B4-BE49-F238E27FC236}">
                  <a16:creationId xmlns:a16="http://schemas.microsoft.com/office/drawing/2014/main" id="{1D4F9D69-DB3A-410D-9B16-BC54AA3C9F75}"/>
                </a:ext>
              </a:extLst>
            </p:cNvPr>
            <p:cNvSpPr/>
            <p:nvPr/>
          </p:nvSpPr>
          <p:spPr>
            <a:xfrm>
              <a:off x="5434416" y="3337492"/>
              <a:ext cx="768041" cy="0"/>
            </a:xfrm>
            <a:custGeom>
              <a:avLst/>
              <a:gdLst/>
              <a:ahLst/>
              <a:cxnLst/>
              <a:rect l="l" t="t" r="r" b="b"/>
              <a:pathLst>
                <a:path w="1595754">
                  <a:moveTo>
                    <a:pt x="0" y="0"/>
                  </a:moveTo>
                  <a:lnTo>
                    <a:pt x="159524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31" name="object 487">
              <a:extLst>
                <a:ext uri="{FF2B5EF4-FFF2-40B4-BE49-F238E27FC236}">
                  <a16:creationId xmlns:a16="http://schemas.microsoft.com/office/drawing/2014/main" id="{AAFD7E99-4093-4313-B823-8ABB943481A1}"/>
                </a:ext>
              </a:extLst>
            </p:cNvPr>
            <p:cNvSpPr/>
            <p:nvPr/>
          </p:nvSpPr>
          <p:spPr>
            <a:xfrm>
              <a:off x="5444379" y="3328690"/>
              <a:ext cx="742674" cy="0"/>
            </a:xfrm>
            <a:custGeom>
              <a:avLst/>
              <a:gdLst/>
              <a:ahLst/>
              <a:cxnLst/>
              <a:rect l="l" t="t" r="r" b="b"/>
              <a:pathLst>
                <a:path w="1543050">
                  <a:moveTo>
                    <a:pt x="0" y="0"/>
                  </a:moveTo>
                  <a:lnTo>
                    <a:pt x="1542669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32" name="object 488">
              <a:extLst>
                <a:ext uri="{FF2B5EF4-FFF2-40B4-BE49-F238E27FC236}">
                  <a16:creationId xmlns:a16="http://schemas.microsoft.com/office/drawing/2014/main" id="{1FAE484F-2C24-4299-B276-E864ED047EF7}"/>
                </a:ext>
              </a:extLst>
            </p:cNvPr>
            <p:cNvSpPr/>
            <p:nvPr/>
          </p:nvSpPr>
          <p:spPr>
            <a:xfrm>
              <a:off x="5518340" y="3319888"/>
              <a:ext cx="653431" cy="0"/>
            </a:xfrm>
            <a:custGeom>
              <a:avLst/>
              <a:gdLst/>
              <a:ahLst/>
              <a:cxnLst/>
              <a:rect l="l" t="t" r="r" b="b"/>
              <a:pathLst>
                <a:path w="1357629">
                  <a:moveTo>
                    <a:pt x="0" y="0"/>
                  </a:moveTo>
                  <a:lnTo>
                    <a:pt x="135712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33" name="object 489">
              <a:extLst>
                <a:ext uri="{FF2B5EF4-FFF2-40B4-BE49-F238E27FC236}">
                  <a16:creationId xmlns:a16="http://schemas.microsoft.com/office/drawing/2014/main" id="{98DA7571-C0E6-4016-A27E-FDA626AB1BA4}"/>
                </a:ext>
              </a:extLst>
            </p:cNvPr>
            <p:cNvSpPr/>
            <p:nvPr/>
          </p:nvSpPr>
          <p:spPr>
            <a:xfrm>
              <a:off x="5592608" y="3311086"/>
              <a:ext cx="563576" cy="0"/>
            </a:xfrm>
            <a:custGeom>
              <a:avLst/>
              <a:gdLst/>
              <a:ahLst/>
              <a:cxnLst/>
              <a:rect l="l" t="t" r="r" b="b"/>
              <a:pathLst>
                <a:path w="1170939">
                  <a:moveTo>
                    <a:pt x="0" y="0"/>
                  </a:moveTo>
                  <a:lnTo>
                    <a:pt x="117094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34" name="object 490">
              <a:extLst>
                <a:ext uri="{FF2B5EF4-FFF2-40B4-BE49-F238E27FC236}">
                  <a16:creationId xmlns:a16="http://schemas.microsoft.com/office/drawing/2014/main" id="{F73B10A4-B7B6-4E19-8038-64FF76335646}"/>
                </a:ext>
              </a:extLst>
            </p:cNvPr>
            <p:cNvSpPr/>
            <p:nvPr/>
          </p:nvSpPr>
          <p:spPr>
            <a:xfrm>
              <a:off x="5666876" y="3302284"/>
              <a:ext cx="474028" cy="0"/>
            </a:xfrm>
            <a:custGeom>
              <a:avLst/>
              <a:gdLst/>
              <a:ahLst/>
              <a:cxnLst/>
              <a:rect l="l" t="t" r="r" b="b"/>
              <a:pathLst>
                <a:path w="984885">
                  <a:moveTo>
                    <a:pt x="0" y="0"/>
                  </a:moveTo>
                  <a:lnTo>
                    <a:pt x="98475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35" name="object 491">
              <a:extLst>
                <a:ext uri="{FF2B5EF4-FFF2-40B4-BE49-F238E27FC236}">
                  <a16:creationId xmlns:a16="http://schemas.microsoft.com/office/drawing/2014/main" id="{F107D824-F30B-4CB0-B748-D97A369676A8}"/>
                </a:ext>
              </a:extLst>
            </p:cNvPr>
            <p:cNvSpPr/>
            <p:nvPr/>
          </p:nvSpPr>
          <p:spPr>
            <a:xfrm>
              <a:off x="5739737" y="3293482"/>
              <a:ext cx="386007" cy="0"/>
            </a:xfrm>
            <a:custGeom>
              <a:avLst/>
              <a:gdLst/>
              <a:ahLst/>
              <a:cxnLst/>
              <a:rect l="l" t="t" r="r" b="b"/>
              <a:pathLst>
                <a:path w="802004">
                  <a:moveTo>
                    <a:pt x="0" y="0"/>
                  </a:moveTo>
                  <a:lnTo>
                    <a:pt x="801497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36" name="object 492">
              <a:extLst>
                <a:ext uri="{FF2B5EF4-FFF2-40B4-BE49-F238E27FC236}">
                  <a16:creationId xmlns:a16="http://schemas.microsoft.com/office/drawing/2014/main" id="{BEF84317-CBD2-448A-9428-1DD93F28C82E}"/>
                </a:ext>
              </a:extLst>
            </p:cNvPr>
            <p:cNvSpPr/>
            <p:nvPr/>
          </p:nvSpPr>
          <p:spPr>
            <a:xfrm>
              <a:off x="5786498" y="3284680"/>
              <a:ext cx="323659" cy="0"/>
            </a:xfrm>
            <a:custGeom>
              <a:avLst/>
              <a:gdLst/>
              <a:ahLst/>
              <a:cxnLst/>
              <a:rect l="l" t="t" r="r" b="b"/>
              <a:pathLst>
                <a:path w="672464">
                  <a:moveTo>
                    <a:pt x="0" y="0"/>
                  </a:moveTo>
                  <a:lnTo>
                    <a:pt x="672465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37" name="object 493">
              <a:extLst>
                <a:ext uri="{FF2B5EF4-FFF2-40B4-BE49-F238E27FC236}">
                  <a16:creationId xmlns:a16="http://schemas.microsoft.com/office/drawing/2014/main" id="{39C36609-7A93-48E1-8037-C15521C824AE}"/>
                </a:ext>
              </a:extLst>
            </p:cNvPr>
            <p:cNvSpPr/>
            <p:nvPr/>
          </p:nvSpPr>
          <p:spPr>
            <a:xfrm>
              <a:off x="5833198" y="3275877"/>
              <a:ext cx="261617" cy="0"/>
            </a:xfrm>
            <a:custGeom>
              <a:avLst/>
              <a:gdLst/>
              <a:ahLst/>
              <a:cxnLst/>
              <a:rect l="l" t="t" r="r" b="b"/>
              <a:pathLst>
                <a:path w="543560">
                  <a:moveTo>
                    <a:pt x="0" y="0"/>
                  </a:moveTo>
                  <a:lnTo>
                    <a:pt x="543560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38" name="object 494">
              <a:extLst>
                <a:ext uri="{FF2B5EF4-FFF2-40B4-BE49-F238E27FC236}">
                  <a16:creationId xmlns:a16="http://schemas.microsoft.com/office/drawing/2014/main" id="{D0A023C5-CDBD-4C51-82C8-E7D9A8EDBEA7}"/>
                </a:ext>
              </a:extLst>
            </p:cNvPr>
            <p:cNvSpPr/>
            <p:nvPr/>
          </p:nvSpPr>
          <p:spPr>
            <a:xfrm>
              <a:off x="5879959" y="3267075"/>
              <a:ext cx="199575" cy="0"/>
            </a:xfrm>
            <a:custGeom>
              <a:avLst/>
              <a:gdLst/>
              <a:ahLst/>
              <a:cxnLst/>
              <a:rect l="l" t="t" r="r" b="b"/>
              <a:pathLst>
                <a:path w="414654">
                  <a:moveTo>
                    <a:pt x="0" y="0"/>
                  </a:moveTo>
                  <a:lnTo>
                    <a:pt x="414528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39" name="object 495">
              <a:extLst>
                <a:ext uri="{FF2B5EF4-FFF2-40B4-BE49-F238E27FC236}">
                  <a16:creationId xmlns:a16="http://schemas.microsoft.com/office/drawing/2014/main" id="{BD76578B-4CAE-4BF9-9A55-80F7088B378A}"/>
                </a:ext>
              </a:extLst>
            </p:cNvPr>
            <p:cNvSpPr/>
            <p:nvPr/>
          </p:nvSpPr>
          <p:spPr>
            <a:xfrm>
              <a:off x="5926719" y="3258273"/>
              <a:ext cx="137532" cy="0"/>
            </a:xfrm>
            <a:custGeom>
              <a:avLst/>
              <a:gdLst/>
              <a:ahLst/>
              <a:cxnLst/>
              <a:rect l="l" t="t" r="r" b="b"/>
              <a:pathLst>
                <a:path w="285750">
                  <a:moveTo>
                    <a:pt x="0" y="0"/>
                  </a:moveTo>
                  <a:lnTo>
                    <a:pt x="285496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40" name="object 496">
              <a:extLst>
                <a:ext uri="{FF2B5EF4-FFF2-40B4-BE49-F238E27FC236}">
                  <a16:creationId xmlns:a16="http://schemas.microsoft.com/office/drawing/2014/main" id="{B622E11C-8454-420C-B8D1-D1130E3265F8}"/>
                </a:ext>
              </a:extLst>
            </p:cNvPr>
            <p:cNvSpPr/>
            <p:nvPr/>
          </p:nvSpPr>
          <p:spPr>
            <a:xfrm>
              <a:off x="5973420" y="3249471"/>
              <a:ext cx="75490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64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41" name="object 497">
              <a:extLst>
                <a:ext uri="{FF2B5EF4-FFF2-40B4-BE49-F238E27FC236}">
                  <a16:creationId xmlns:a16="http://schemas.microsoft.com/office/drawing/2014/main" id="{18163ED2-AF94-4FB6-A3F9-3751B8601F03}"/>
                </a:ext>
              </a:extLst>
            </p:cNvPr>
            <p:cNvSpPr/>
            <p:nvPr/>
          </p:nvSpPr>
          <p:spPr>
            <a:xfrm>
              <a:off x="6020181" y="3240669"/>
              <a:ext cx="13448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0" y="0"/>
                  </a:moveTo>
                  <a:lnTo>
                    <a:pt x="27432" y="0"/>
                  </a:lnTo>
                </a:path>
              </a:pathLst>
            </a:custGeom>
            <a:ln w="31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42" name="object 498">
              <a:extLst>
                <a:ext uri="{FF2B5EF4-FFF2-40B4-BE49-F238E27FC236}">
                  <a16:creationId xmlns:a16="http://schemas.microsoft.com/office/drawing/2014/main" id="{FC9569A4-13BA-4337-B852-A9E5A16C6B85}"/>
                </a:ext>
              </a:extLst>
            </p:cNvPr>
            <p:cNvSpPr/>
            <p:nvPr/>
          </p:nvSpPr>
          <p:spPr>
            <a:xfrm>
              <a:off x="3715263" y="3676738"/>
              <a:ext cx="237166" cy="54096"/>
            </a:xfrm>
            <a:custGeom>
              <a:avLst/>
              <a:gdLst/>
              <a:ahLst/>
              <a:cxnLst/>
              <a:rect l="l" t="t" r="r" b="b"/>
              <a:pathLst>
                <a:path w="492759" h="112395">
                  <a:moveTo>
                    <a:pt x="0" y="111887"/>
                  </a:moveTo>
                  <a:lnTo>
                    <a:pt x="492506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43" name="object 499">
              <a:extLst>
                <a:ext uri="{FF2B5EF4-FFF2-40B4-BE49-F238E27FC236}">
                  <a16:creationId xmlns:a16="http://schemas.microsoft.com/office/drawing/2014/main" id="{071E89F2-EC91-4296-8507-F9034277968C}"/>
                </a:ext>
              </a:extLst>
            </p:cNvPr>
            <p:cNvSpPr/>
            <p:nvPr/>
          </p:nvSpPr>
          <p:spPr>
            <a:xfrm>
              <a:off x="4008726" y="3645442"/>
              <a:ext cx="235944" cy="22311"/>
            </a:xfrm>
            <a:custGeom>
              <a:avLst/>
              <a:gdLst/>
              <a:ahLst/>
              <a:cxnLst/>
              <a:rect l="l" t="t" r="r" b="b"/>
              <a:pathLst>
                <a:path w="490219" h="46354">
                  <a:moveTo>
                    <a:pt x="0" y="46227"/>
                  </a:moveTo>
                  <a:lnTo>
                    <a:pt x="490093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44" name="object 500">
              <a:extLst>
                <a:ext uri="{FF2B5EF4-FFF2-40B4-BE49-F238E27FC236}">
                  <a16:creationId xmlns:a16="http://schemas.microsoft.com/office/drawing/2014/main" id="{C5620963-C32A-4B66-A85B-B7DFA08098E8}"/>
                </a:ext>
              </a:extLst>
            </p:cNvPr>
            <p:cNvSpPr/>
            <p:nvPr/>
          </p:nvSpPr>
          <p:spPr>
            <a:xfrm>
              <a:off x="4300905" y="3580526"/>
              <a:ext cx="237166" cy="55930"/>
            </a:xfrm>
            <a:custGeom>
              <a:avLst/>
              <a:gdLst/>
              <a:ahLst/>
              <a:cxnLst/>
              <a:rect l="l" t="t" r="r" b="b"/>
              <a:pathLst>
                <a:path w="492760" h="116204">
                  <a:moveTo>
                    <a:pt x="0" y="115697"/>
                  </a:moveTo>
                  <a:lnTo>
                    <a:pt x="492759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45" name="object 501">
              <a:extLst>
                <a:ext uri="{FF2B5EF4-FFF2-40B4-BE49-F238E27FC236}">
                  <a16:creationId xmlns:a16="http://schemas.microsoft.com/office/drawing/2014/main" id="{DBB7A8A5-9AEE-4CD2-A83D-081EAB2D02E0}"/>
                </a:ext>
              </a:extLst>
            </p:cNvPr>
            <p:cNvSpPr/>
            <p:nvPr/>
          </p:nvSpPr>
          <p:spPr>
            <a:xfrm>
              <a:off x="4594124" y="3578570"/>
              <a:ext cx="236555" cy="38509"/>
            </a:xfrm>
            <a:custGeom>
              <a:avLst/>
              <a:gdLst/>
              <a:ahLst/>
              <a:cxnLst/>
              <a:rect l="l" t="t" r="r" b="b"/>
              <a:pathLst>
                <a:path w="491489" h="80010">
                  <a:moveTo>
                    <a:pt x="0" y="0"/>
                  </a:moveTo>
                  <a:lnTo>
                    <a:pt x="491109" y="79756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46" name="object 502">
              <a:extLst>
                <a:ext uri="{FF2B5EF4-FFF2-40B4-BE49-F238E27FC236}">
                  <a16:creationId xmlns:a16="http://schemas.microsoft.com/office/drawing/2014/main" id="{3DBE0AF3-8182-4D47-9925-FF984C40FD3A}"/>
                </a:ext>
              </a:extLst>
            </p:cNvPr>
            <p:cNvSpPr/>
            <p:nvPr/>
          </p:nvSpPr>
          <p:spPr>
            <a:xfrm>
              <a:off x="4887343" y="3622031"/>
              <a:ext cx="235638" cy="3973"/>
            </a:xfrm>
            <a:custGeom>
              <a:avLst/>
              <a:gdLst/>
              <a:ahLst/>
              <a:cxnLst/>
              <a:rect l="l" t="t" r="r" b="b"/>
              <a:pathLst>
                <a:path w="489585" h="8254">
                  <a:moveTo>
                    <a:pt x="0" y="0"/>
                  </a:moveTo>
                  <a:lnTo>
                    <a:pt x="489584" y="8255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47" name="object 503">
              <a:extLst>
                <a:ext uri="{FF2B5EF4-FFF2-40B4-BE49-F238E27FC236}">
                  <a16:creationId xmlns:a16="http://schemas.microsoft.com/office/drawing/2014/main" id="{039D6D89-C8A8-497D-869E-3891BC303A4B}"/>
                </a:ext>
              </a:extLst>
            </p:cNvPr>
            <p:cNvSpPr/>
            <p:nvPr/>
          </p:nvSpPr>
          <p:spPr>
            <a:xfrm>
              <a:off x="5173349" y="3394156"/>
              <a:ext cx="249391" cy="213939"/>
            </a:xfrm>
            <a:custGeom>
              <a:avLst/>
              <a:gdLst/>
              <a:ahLst/>
              <a:cxnLst/>
              <a:rect l="l" t="t" r="r" b="b"/>
              <a:pathLst>
                <a:path w="518160" h="444500">
                  <a:moveTo>
                    <a:pt x="0" y="443991"/>
                  </a:moveTo>
                  <a:lnTo>
                    <a:pt x="518159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48" name="object 504">
              <a:extLst>
                <a:ext uri="{FF2B5EF4-FFF2-40B4-BE49-F238E27FC236}">
                  <a16:creationId xmlns:a16="http://schemas.microsoft.com/office/drawing/2014/main" id="{3E0EF5FB-A4B3-4C40-80B2-930878BF0CB3}"/>
                </a:ext>
              </a:extLst>
            </p:cNvPr>
            <p:cNvSpPr/>
            <p:nvPr/>
          </p:nvSpPr>
          <p:spPr>
            <a:xfrm>
              <a:off x="5472863" y="3347089"/>
              <a:ext cx="236250" cy="25367"/>
            </a:xfrm>
            <a:custGeom>
              <a:avLst/>
              <a:gdLst/>
              <a:ahLst/>
              <a:cxnLst/>
              <a:rect l="l" t="t" r="r" b="b"/>
              <a:pathLst>
                <a:path w="490854" h="52704">
                  <a:moveTo>
                    <a:pt x="0" y="52704"/>
                  </a:moveTo>
                  <a:lnTo>
                    <a:pt x="490347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49" name="object 505">
              <a:extLst>
                <a:ext uri="{FF2B5EF4-FFF2-40B4-BE49-F238E27FC236}">
                  <a16:creationId xmlns:a16="http://schemas.microsoft.com/office/drawing/2014/main" id="{797E3135-C21D-4CED-9E0C-CE374DB18FD4}"/>
                </a:ext>
              </a:extLst>
            </p:cNvPr>
            <p:cNvSpPr/>
            <p:nvPr/>
          </p:nvSpPr>
          <p:spPr>
            <a:xfrm>
              <a:off x="5765410" y="3294643"/>
              <a:ext cx="236861" cy="44316"/>
            </a:xfrm>
            <a:custGeom>
              <a:avLst/>
              <a:gdLst/>
              <a:ahLst/>
              <a:cxnLst/>
              <a:rect l="l" t="t" r="r" b="b"/>
              <a:pathLst>
                <a:path w="492125" h="92075">
                  <a:moveTo>
                    <a:pt x="0" y="91694"/>
                  </a:moveTo>
                  <a:lnTo>
                    <a:pt x="491617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50" name="object 506">
              <a:extLst>
                <a:ext uri="{FF2B5EF4-FFF2-40B4-BE49-F238E27FC236}">
                  <a16:creationId xmlns:a16="http://schemas.microsoft.com/office/drawing/2014/main" id="{3D053EB2-41FE-4F96-BDFA-69D004F971FE}"/>
                </a:ext>
              </a:extLst>
            </p:cNvPr>
            <p:cNvSpPr/>
            <p:nvPr/>
          </p:nvSpPr>
          <p:spPr>
            <a:xfrm>
              <a:off x="6055145" y="3303262"/>
              <a:ext cx="242974" cy="135087"/>
            </a:xfrm>
            <a:custGeom>
              <a:avLst/>
              <a:gdLst/>
              <a:ahLst/>
              <a:cxnLst/>
              <a:rect l="l" t="t" r="r" b="b"/>
              <a:pathLst>
                <a:path w="504825" h="280670">
                  <a:moveTo>
                    <a:pt x="0" y="0"/>
                  </a:moveTo>
                  <a:lnTo>
                    <a:pt x="504570" y="280543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51" name="object 507">
              <a:extLst>
                <a:ext uri="{FF2B5EF4-FFF2-40B4-BE49-F238E27FC236}">
                  <a16:creationId xmlns:a16="http://schemas.microsoft.com/office/drawing/2014/main" id="{07D82352-4D4B-45B3-BDF4-02ADF869EA48}"/>
                </a:ext>
              </a:extLst>
            </p:cNvPr>
            <p:cNvSpPr/>
            <p:nvPr/>
          </p:nvSpPr>
          <p:spPr>
            <a:xfrm>
              <a:off x="3676632" y="3726707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0" y="21147"/>
                  </a:moveTo>
                  <a:lnTo>
                    <a:pt x="4379" y="7977"/>
                  </a:lnTo>
                  <a:lnTo>
                    <a:pt x="15490" y="0"/>
                  </a:lnTo>
                  <a:lnTo>
                    <a:pt x="31786" y="2414"/>
                  </a:lnTo>
                  <a:lnTo>
                    <a:pt x="41556" y="10445"/>
                  </a:lnTo>
                  <a:lnTo>
                    <a:pt x="40982" y="27984"/>
                  </a:lnTo>
                  <a:lnTo>
                    <a:pt x="34966" y="38763"/>
                  </a:lnTo>
                  <a:lnTo>
                    <a:pt x="25370" y="43285"/>
                  </a:lnTo>
                  <a:lnTo>
                    <a:pt x="10634" y="39641"/>
                  </a:lnTo>
                  <a:lnTo>
                    <a:pt x="1834" y="298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52" name="object 508">
              <a:extLst>
                <a:ext uri="{FF2B5EF4-FFF2-40B4-BE49-F238E27FC236}">
                  <a16:creationId xmlns:a16="http://schemas.microsoft.com/office/drawing/2014/main" id="{01C3684B-C96F-460C-BDE9-F9631DFBEB09}"/>
                </a:ext>
              </a:extLst>
            </p:cNvPr>
            <p:cNvSpPr/>
            <p:nvPr/>
          </p:nvSpPr>
          <p:spPr>
            <a:xfrm>
              <a:off x="3969483" y="3660203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47"/>
                  </a:moveTo>
                  <a:lnTo>
                    <a:pt x="4379" y="7977"/>
                  </a:lnTo>
                  <a:lnTo>
                    <a:pt x="15490" y="0"/>
                  </a:lnTo>
                  <a:lnTo>
                    <a:pt x="31786" y="2414"/>
                  </a:lnTo>
                  <a:lnTo>
                    <a:pt x="41556" y="10445"/>
                  </a:lnTo>
                  <a:lnTo>
                    <a:pt x="40982" y="27984"/>
                  </a:lnTo>
                  <a:lnTo>
                    <a:pt x="34966" y="38763"/>
                  </a:lnTo>
                  <a:lnTo>
                    <a:pt x="25370" y="43285"/>
                  </a:lnTo>
                  <a:lnTo>
                    <a:pt x="10634" y="39641"/>
                  </a:lnTo>
                  <a:lnTo>
                    <a:pt x="1834" y="298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53" name="object 509">
              <a:extLst>
                <a:ext uri="{FF2B5EF4-FFF2-40B4-BE49-F238E27FC236}">
                  <a16:creationId xmlns:a16="http://schemas.microsoft.com/office/drawing/2014/main" id="{5FC3DFB6-168A-4CB4-9BDC-FC33AC687D5F}"/>
                </a:ext>
              </a:extLst>
            </p:cNvPr>
            <p:cNvSpPr/>
            <p:nvPr/>
          </p:nvSpPr>
          <p:spPr>
            <a:xfrm>
              <a:off x="4262336" y="3632525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48"/>
                  </a:moveTo>
                  <a:lnTo>
                    <a:pt x="4356" y="8010"/>
                  </a:lnTo>
                  <a:lnTo>
                    <a:pt x="15414" y="0"/>
                  </a:lnTo>
                  <a:lnTo>
                    <a:pt x="31710" y="2378"/>
                  </a:lnTo>
                  <a:lnTo>
                    <a:pt x="41500" y="10376"/>
                  </a:lnTo>
                  <a:lnTo>
                    <a:pt x="40969" y="27921"/>
                  </a:lnTo>
                  <a:lnTo>
                    <a:pt x="34990" y="38710"/>
                  </a:lnTo>
                  <a:lnTo>
                    <a:pt x="25423" y="43252"/>
                  </a:lnTo>
                  <a:lnTo>
                    <a:pt x="10633" y="39612"/>
                  </a:lnTo>
                  <a:lnTo>
                    <a:pt x="1823" y="298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54" name="object 510">
              <a:extLst>
                <a:ext uri="{FF2B5EF4-FFF2-40B4-BE49-F238E27FC236}">
                  <a16:creationId xmlns:a16="http://schemas.microsoft.com/office/drawing/2014/main" id="{7D4803FD-7E56-48EE-8FFD-AD9B6BDF067A}"/>
                </a:ext>
              </a:extLst>
            </p:cNvPr>
            <p:cNvSpPr/>
            <p:nvPr/>
          </p:nvSpPr>
          <p:spPr>
            <a:xfrm>
              <a:off x="4555187" y="3563747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55" name="object 511">
              <a:extLst>
                <a:ext uri="{FF2B5EF4-FFF2-40B4-BE49-F238E27FC236}">
                  <a16:creationId xmlns:a16="http://schemas.microsoft.com/office/drawing/2014/main" id="{EB3F2BDA-0E25-4AB3-A784-29A13CAAD3EE}"/>
                </a:ext>
              </a:extLst>
            </p:cNvPr>
            <p:cNvSpPr/>
            <p:nvPr/>
          </p:nvSpPr>
          <p:spPr>
            <a:xfrm>
              <a:off x="4848039" y="3611351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72"/>
                  </a:moveTo>
                  <a:lnTo>
                    <a:pt x="4394" y="7970"/>
                  </a:lnTo>
                  <a:lnTo>
                    <a:pt x="15500" y="0"/>
                  </a:lnTo>
                  <a:lnTo>
                    <a:pt x="31797" y="2436"/>
                  </a:lnTo>
                  <a:lnTo>
                    <a:pt x="41565" y="10481"/>
                  </a:lnTo>
                  <a:lnTo>
                    <a:pt x="40987" y="27992"/>
                  </a:lnTo>
                  <a:lnTo>
                    <a:pt x="34962" y="38766"/>
                  </a:lnTo>
                  <a:lnTo>
                    <a:pt x="25322" y="43303"/>
                  </a:lnTo>
                  <a:lnTo>
                    <a:pt x="10611" y="39658"/>
                  </a:lnTo>
                  <a:lnTo>
                    <a:pt x="1824" y="298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56" name="object 512">
              <a:extLst>
                <a:ext uri="{FF2B5EF4-FFF2-40B4-BE49-F238E27FC236}">
                  <a16:creationId xmlns:a16="http://schemas.microsoft.com/office/drawing/2014/main" id="{D0AAC9F5-CDD3-458E-95AE-ADA1D278129F}"/>
                </a:ext>
              </a:extLst>
            </p:cNvPr>
            <p:cNvSpPr/>
            <p:nvPr/>
          </p:nvSpPr>
          <p:spPr>
            <a:xfrm>
              <a:off x="5140891" y="3616241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72"/>
                  </a:moveTo>
                  <a:lnTo>
                    <a:pt x="4394" y="7970"/>
                  </a:lnTo>
                  <a:lnTo>
                    <a:pt x="15500" y="0"/>
                  </a:lnTo>
                  <a:lnTo>
                    <a:pt x="31797" y="2436"/>
                  </a:lnTo>
                  <a:lnTo>
                    <a:pt x="41565" y="10481"/>
                  </a:lnTo>
                  <a:lnTo>
                    <a:pt x="40987" y="27992"/>
                  </a:lnTo>
                  <a:lnTo>
                    <a:pt x="34962" y="38766"/>
                  </a:lnTo>
                  <a:lnTo>
                    <a:pt x="25322" y="43303"/>
                  </a:lnTo>
                  <a:lnTo>
                    <a:pt x="10611" y="39658"/>
                  </a:lnTo>
                  <a:lnTo>
                    <a:pt x="1824" y="298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57" name="object 513">
              <a:extLst>
                <a:ext uri="{FF2B5EF4-FFF2-40B4-BE49-F238E27FC236}">
                  <a16:creationId xmlns:a16="http://schemas.microsoft.com/office/drawing/2014/main" id="{8F634BEB-A764-4B30-80C9-940F96759C9D}"/>
                </a:ext>
              </a:extLst>
            </p:cNvPr>
            <p:cNvSpPr/>
            <p:nvPr/>
          </p:nvSpPr>
          <p:spPr>
            <a:xfrm>
              <a:off x="5433743" y="3365322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72"/>
                  </a:moveTo>
                  <a:lnTo>
                    <a:pt x="4394" y="7970"/>
                  </a:lnTo>
                  <a:lnTo>
                    <a:pt x="15500" y="0"/>
                  </a:lnTo>
                  <a:lnTo>
                    <a:pt x="31797" y="2436"/>
                  </a:lnTo>
                  <a:lnTo>
                    <a:pt x="41565" y="10481"/>
                  </a:lnTo>
                  <a:lnTo>
                    <a:pt x="40987" y="27992"/>
                  </a:lnTo>
                  <a:lnTo>
                    <a:pt x="34962" y="38766"/>
                  </a:lnTo>
                  <a:lnTo>
                    <a:pt x="25322" y="43303"/>
                  </a:lnTo>
                  <a:lnTo>
                    <a:pt x="10611" y="39658"/>
                  </a:lnTo>
                  <a:lnTo>
                    <a:pt x="1824" y="298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58" name="object 514">
              <a:extLst>
                <a:ext uri="{FF2B5EF4-FFF2-40B4-BE49-F238E27FC236}">
                  <a16:creationId xmlns:a16="http://schemas.microsoft.com/office/drawing/2014/main" id="{2692FDB5-59F6-454E-A746-198A998E340B}"/>
                </a:ext>
              </a:extLst>
            </p:cNvPr>
            <p:cNvSpPr/>
            <p:nvPr/>
          </p:nvSpPr>
          <p:spPr>
            <a:xfrm>
              <a:off x="5726595" y="3333794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59" name="object 515">
              <a:extLst>
                <a:ext uri="{FF2B5EF4-FFF2-40B4-BE49-F238E27FC236}">
                  <a16:creationId xmlns:a16="http://schemas.microsoft.com/office/drawing/2014/main" id="{243AA0D8-0713-484F-9F71-DE1781ECD063}"/>
                </a:ext>
              </a:extLst>
            </p:cNvPr>
            <p:cNvSpPr/>
            <p:nvPr/>
          </p:nvSpPr>
          <p:spPr>
            <a:xfrm>
              <a:off x="6019386" y="3279159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48"/>
                  </a:moveTo>
                  <a:lnTo>
                    <a:pt x="4356" y="8010"/>
                  </a:lnTo>
                  <a:lnTo>
                    <a:pt x="15414" y="0"/>
                  </a:lnTo>
                  <a:lnTo>
                    <a:pt x="31710" y="2378"/>
                  </a:lnTo>
                  <a:lnTo>
                    <a:pt x="41500" y="10376"/>
                  </a:lnTo>
                  <a:lnTo>
                    <a:pt x="40969" y="27921"/>
                  </a:lnTo>
                  <a:lnTo>
                    <a:pt x="34990" y="38710"/>
                  </a:lnTo>
                  <a:lnTo>
                    <a:pt x="25423" y="43252"/>
                  </a:lnTo>
                  <a:lnTo>
                    <a:pt x="10633" y="39612"/>
                  </a:lnTo>
                  <a:lnTo>
                    <a:pt x="1823" y="298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60" name="object 516">
              <a:extLst>
                <a:ext uri="{FF2B5EF4-FFF2-40B4-BE49-F238E27FC236}">
                  <a16:creationId xmlns:a16="http://schemas.microsoft.com/office/drawing/2014/main" id="{8E933993-F889-4AF5-8BDF-4AC217510F95}"/>
                </a:ext>
              </a:extLst>
            </p:cNvPr>
            <p:cNvSpPr/>
            <p:nvPr/>
          </p:nvSpPr>
          <p:spPr>
            <a:xfrm>
              <a:off x="6312238" y="3441997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0" y="21248"/>
                  </a:moveTo>
                  <a:lnTo>
                    <a:pt x="4356" y="8010"/>
                  </a:lnTo>
                  <a:lnTo>
                    <a:pt x="15414" y="0"/>
                  </a:lnTo>
                  <a:lnTo>
                    <a:pt x="31710" y="2378"/>
                  </a:lnTo>
                  <a:lnTo>
                    <a:pt x="41500" y="10376"/>
                  </a:lnTo>
                  <a:lnTo>
                    <a:pt x="40969" y="27921"/>
                  </a:lnTo>
                  <a:lnTo>
                    <a:pt x="34990" y="38710"/>
                  </a:lnTo>
                  <a:lnTo>
                    <a:pt x="25423" y="43252"/>
                  </a:lnTo>
                  <a:lnTo>
                    <a:pt x="10633" y="39612"/>
                  </a:lnTo>
                  <a:lnTo>
                    <a:pt x="1823" y="298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61" name="object 517">
              <a:extLst>
                <a:ext uri="{FF2B5EF4-FFF2-40B4-BE49-F238E27FC236}">
                  <a16:creationId xmlns:a16="http://schemas.microsoft.com/office/drawing/2014/main" id="{9D442A5A-EC21-4DBB-BC72-FE589A4AFF7A}"/>
                </a:ext>
              </a:extLst>
            </p:cNvPr>
            <p:cNvSpPr/>
            <p:nvPr/>
          </p:nvSpPr>
          <p:spPr>
            <a:xfrm>
              <a:off x="3687390" y="3336148"/>
              <a:ext cx="2635729" cy="436129"/>
            </a:xfrm>
            <a:custGeom>
              <a:avLst/>
              <a:gdLst/>
              <a:ahLst/>
              <a:cxnLst/>
              <a:rect l="l" t="t" r="r" b="b"/>
              <a:pathLst>
                <a:path w="5476240" h="906145">
                  <a:moveTo>
                    <a:pt x="0" y="905890"/>
                  </a:moveTo>
                  <a:lnTo>
                    <a:pt x="608457" y="773937"/>
                  </a:lnTo>
                  <a:lnTo>
                    <a:pt x="1216914" y="717041"/>
                  </a:lnTo>
                  <a:lnTo>
                    <a:pt x="1825244" y="578484"/>
                  </a:lnTo>
                  <a:lnTo>
                    <a:pt x="2433701" y="673353"/>
                  </a:lnTo>
                  <a:lnTo>
                    <a:pt x="3042158" y="681227"/>
                  </a:lnTo>
                  <a:lnTo>
                    <a:pt x="3650615" y="179196"/>
                  </a:lnTo>
                  <a:lnTo>
                    <a:pt x="4259072" y="109981"/>
                  </a:lnTo>
                  <a:lnTo>
                    <a:pt x="4867529" y="0"/>
                  </a:lnTo>
                  <a:lnTo>
                    <a:pt x="5475986" y="329945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62" name="object 518">
              <a:extLst>
                <a:ext uri="{FF2B5EF4-FFF2-40B4-BE49-F238E27FC236}">
                  <a16:creationId xmlns:a16="http://schemas.microsoft.com/office/drawing/2014/main" id="{03A18E2C-D631-4788-8FFD-068DD6B4FEE1}"/>
                </a:ext>
              </a:extLst>
            </p:cNvPr>
            <p:cNvSpPr/>
            <p:nvPr/>
          </p:nvSpPr>
          <p:spPr>
            <a:xfrm>
              <a:off x="3687390" y="3238774"/>
              <a:ext cx="2635729" cy="463025"/>
            </a:xfrm>
            <a:custGeom>
              <a:avLst/>
              <a:gdLst/>
              <a:ahLst/>
              <a:cxnLst/>
              <a:rect l="l" t="t" r="r" b="b"/>
              <a:pathLst>
                <a:path w="5476240" h="962025">
                  <a:moveTo>
                    <a:pt x="0" y="961771"/>
                  </a:moveTo>
                  <a:lnTo>
                    <a:pt x="608457" y="817245"/>
                  </a:lnTo>
                  <a:lnTo>
                    <a:pt x="1216914" y="759333"/>
                  </a:lnTo>
                  <a:lnTo>
                    <a:pt x="1825244" y="612140"/>
                  </a:lnTo>
                  <a:lnTo>
                    <a:pt x="2433701" y="715010"/>
                  </a:lnTo>
                  <a:lnTo>
                    <a:pt x="3042158" y="724408"/>
                  </a:lnTo>
                  <a:lnTo>
                    <a:pt x="3650615" y="186690"/>
                  </a:lnTo>
                  <a:lnTo>
                    <a:pt x="4259072" y="114681"/>
                  </a:lnTo>
                  <a:lnTo>
                    <a:pt x="4867529" y="0"/>
                  </a:lnTo>
                  <a:lnTo>
                    <a:pt x="5475986" y="348996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63" name="object 519">
              <a:extLst>
                <a:ext uri="{FF2B5EF4-FFF2-40B4-BE49-F238E27FC236}">
                  <a16:creationId xmlns:a16="http://schemas.microsoft.com/office/drawing/2014/main" id="{A5E8AB68-5497-439F-816D-9B8F6ADBEE25}"/>
                </a:ext>
              </a:extLst>
            </p:cNvPr>
            <p:cNvSpPr/>
            <p:nvPr/>
          </p:nvSpPr>
          <p:spPr>
            <a:xfrm>
              <a:off x="4301517" y="3656445"/>
              <a:ext cx="235944" cy="25061"/>
            </a:xfrm>
            <a:custGeom>
              <a:avLst/>
              <a:gdLst/>
              <a:ahLst/>
              <a:cxnLst/>
              <a:rect l="l" t="t" r="r" b="b"/>
              <a:pathLst>
                <a:path w="490219" h="52070">
                  <a:moveTo>
                    <a:pt x="0" y="51942"/>
                  </a:moveTo>
                  <a:lnTo>
                    <a:pt x="490220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64" name="object 520">
              <a:extLst>
                <a:ext uri="{FF2B5EF4-FFF2-40B4-BE49-F238E27FC236}">
                  <a16:creationId xmlns:a16="http://schemas.microsoft.com/office/drawing/2014/main" id="{53301CAF-42DC-4093-9910-63BD4F318534}"/>
                </a:ext>
              </a:extLst>
            </p:cNvPr>
            <p:cNvSpPr/>
            <p:nvPr/>
          </p:nvSpPr>
          <p:spPr>
            <a:xfrm>
              <a:off x="4594368" y="3656261"/>
              <a:ext cx="235944" cy="23533"/>
            </a:xfrm>
            <a:custGeom>
              <a:avLst/>
              <a:gdLst/>
              <a:ahLst/>
              <a:cxnLst/>
              <a:rect l="l" t="t" r="r" b="b"/>
              <a:pathLst>
                <a:path w="490220" h="48895">
                  <a:moveTo>
                    <a:pt x="0" y="0"/>
                  </a:moveTo>
                  <a:lnTo>
                    <a:pt x="490220" y="48768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65" name="object 521">
              <a:extLst>
                <a:ext uri="{FF2B5EF4-FFF2-40B4-BE49-F238E27FC236}">
                  <a16:creationId xmlns:a16="http://schemas.microsoft.com/office/drawing/2014/main" id="{BC8D583C-2FE6-40D3-A293-68B3BFD5CF8B}"/>
                </a:ext>
              </a:extLst>
            </p:cNvPr>
            <p:cNvSpPr/>
            <p:nvPr/>
          </p:nvSpPr>
          <p:spPr>
            <a:xfrm>
              <a:off x="4887343" y="3683218"/>
              <a:ext cx="235638" cy="5196"/>
            </a:xfrm>
            <a:custGeom>
              <a:avLst/>
              <a:gdLst/>
              <a:ahLst/>
              <a:cxnLst/>
              <a:rect l="l" t="t" r="r" b="b"/>
              <a:pathLst>
                <a:path w="489585" h="10795">
                  <a:moveTo>
                    <a:pt x="0" y="0"/>
                  </a:moveTo>
                  <a:lnTo>
                    <a:pt x="489584" y="10668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66" name="object 522">
              <a:extLst>
                <a:ext uri="{FF2B5EF4-FFF2-40B4-BE49-F238E27FC236}">
                  <a16:creationId xmlns:a16="http://schemas.microsoft.com/office/drawing/2014/main" id="{9A2D5872-05A7-4A0B-87ED-F1861CF958AB}"/>
                </a:ext>
              </a:extLst>
            </p:cNvPr>
            <p:cNvSpPr/>
            <p:nvPr/>
          </p:nvSpPr>
          <p:spPr>
            <a:xfrm>
              <a:off x="5180195" y="3688841"/>
              <a:ext cx="235638" cy="306"/>
            </a:xfrm>
            <a:custGeom>
              <a:avLst/>
              <a:gdLst/>
              <a:ahLst/>
              <a:cxnLst/>
              <a:rect l="l" t="t" r="r" b="b"/>
              <a:pathLst>
                <a:path w="489585" h="635">
                  <a:moveTo>
                    <a:pt x="0" y="253"/>
                  </a:moveTo>
                  <a:lnTo>
                    <a:pt x="489584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67" name="object 523">
              <a:extLst>
                <a:ext uri="{FF2B5EF4-FFF2-40B4-BE49-F238E27FC236}">
                  <a16:creationId xmlns:a16="http://schemas.microsoft.com/office/drawing/2014/main" id="{719710A1-E821-4221-BCBA-CB637F691A95}"/>
                </a:ext>
              </a:extLst>
            </p:cNvPr>
            <p:cNvSpPr/>
            <p:nvPr/>
          </p:nvSpPr>
          <p:spPr>
            <a:xfrm>
              <a:off x="5472496" y="3634317"/>
              <a:ext cx="236861" cy="48900"/>
            </a:xfrm>
            <a:custGeom>
              <a:avLst/>
              <a:gdLst/>
              <a:ahLst/>
              <a:cxnLst/>
              <a:rect l="l" t="t" r="r" b="b"/>
              <a:pathLst>
                <a:path w="492125" h="101600">
                  <a:moveTo>
                    <a:pt x="0" y="101219"/>
                  </a:moveTo>
                  <a:lnTo>
                    <a:pt x="491998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68" name="object 524">
              <a:extLst>
                <a:ext uri="{FF2B5EF4-FFF2-40B4-BE49-F238E27FC236}">
                  <a16:creationId xmlns:a16="http://schemas.microsoft.com/office/drawing/2014/main" id="{CAC178B5-38B1-4DEE-BB92-66130494F596}"/>
                </a:ext>
              </a:extLst>
            </p:cNvPr>
            <p:cNvSpPr/>
            <p:nvPr/>
          </p:nvSpPr>
          <p:spPr>
            <a:xfrm>
              <a:off x="5765654" y="3632300"/>
              <a:ext cx="236250" cy="31480"/>
            </a:xfrm>
            <a:custGeom>
              <a:avLst/>
              <a:gdLst/>
              <a:ahLst/>
              <a:cxnLst/>
              <a:rect l="l" t="t" r="r" b="b"/>
              <a:pathLst>
                <a:path w="490854" h="65404">
                  <a:moveTo>
                    <a:pt x="0" y="0"/>
                  </a:moveTo>
                  <a:lnTo>
                    <a:pt x="490601" y="65151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69" name="object 525">
              <a:extLst>
                <a:ext uri="{FF2B5EF4-FFF2-40B4-BE49-F238E27FC236}">
                  <a16:creationId xmlns:a16="http://schemas.microsoft.com/office/drawing/2014/main" id="{C266C844-6277-4B54-BCFF-F33D54D4DFFF}"/>
                </a:ext>
              </a:extLst>
            </p:cNvPr>
            <p:cNvSpPr/>
            <p:nvPr/>
          </p:nvSpPr>
          <p:spPr>
            <a:xfrm>
              <a:off x="6058689" y="3669648"/>
              <a:ext cx="235944" cy="18643"/>
            </a:xfrm>
            <a:custGeom>
              <a:avLst/>
              <a:gdLst/>
              <a:ahLst/>
              <a:cxnLst/>
              <a:rect l="l" t="t" r="r" b="b"/>
              <a:pathLst>
                <a:path w="490220" h="38735">
                  <a:moveTo>
                    <a:pt x="0" y="0"/>
                  </a:moveTo>
                  <a:lnTo>
                    <a:pt x="489839" y="38227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70" name="object 526">
              <a:extLst>
                <a:ext uri="{FF2B5EF4-FFF2-40B4-BE49-F238E27FC236}">
                  <a16:creationId xmlns:a16="http://schemas.microsoft.com/office/drawing/2014/main" id="{DA1E0531-F03C-4B20-9E4E-4DB9036C6DA8}"/>
                </a:ext>
              </a:extLst>
            </p:cNvPr>
            <p:cNvSpPr/>
            <p:nvPr/>
          </p:nvSpPr>
          <p:spPr>
            <a:xfrm>
              <a:off x="4262336" y="3674274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71" name="object 527">
              <a:extLst>
                <a:ext uri="{FF2B5EF4-FFF2-40B4-BE49-F238E27FC236}">
                  <a16:creationId xmlns:a16="http://schemas.microsoft.com/office/drawing/2014/main" id="{E0E2B98E-C439-4C50-90AB-05932764270A}"/>
                </a:ext>
              </a:extLst>
            </p:cNvPr>
            <p:cNvSpPr/>
            <p:nvPr/>
          </p:nvSpPr>
          <p:spPr>
            <a:xfrm>
              <a:off x="4555187" y="3643198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500" y="0"/>
                  </a:moveTo>
                  <a:lnTo>
                    <a:pt x="4394" y="7970"/>
                  </a:lnTo>
                  <a:lnTo>
                    <a:pt x="0" y="21172"/>
                  </a:lnTo>
                  <a:lnTo>
                    <a:pt x="1824" y="29898"/>
                  </a:lnTo>
                  <a:lnTo>
                    <a:pt x="10611" y="39658"/>
                  </a:lnTo>
                  <a:lnTo>
                    <a:pt x="25322" y="43303"/>
                  </a:lnTo>
                  <a:lnTo>
                    <a:pt x="34962" y="38766"/>
                  </a:lnTo>
                  <a:lnTo>
                    <a:pt x="40987" y="27992"/>
                  </a:lnTo>
                  <a:lnTo>
                    <a:pt x="41565" y="10481"/>
                  </a:lnTo>
                  <a:lnTo>
                    <a:pt x="31797" y="2436"/>
                  </a:lnTo>
                  <a:lnTo>
                    <a:pt x="15500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72" name="object 528">
              <a:extLst>
                <a:ext uri="{FF2B5EF4-FFF2-40B4-BE49-F238E27FC236}">
                  <a16:creationId xmlns:a16="http://schemas.microsoft.com/office/drawing/2014/main" id="{28FCF528-3F80-4273-A246-F14E7A0F619D}"/>
                </a:ext>
              </a:extLst>
            </p:cNvPr>
            <p:cNvSpPr/>
            <p:nvPr/>
          </p:nvSpPr>
          <p:spPr>
            <a:xfrm>
              <a:off x="4848039" y="3672355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500" y="0"/>
                  </a:moveTo>
                  <a:lnTo>
                    <a:pt x="4394" y="7970"/>
                  </a:lnTo>
                  <a:lnTo>
                    <a:pt x="0" y="21172"/>
                  </a:lnTo>
                  <a:lnTo>
                    <a:pt x="1824" y="29898"/>
                  </a:lnTo>
                  <a:lnTo>
                    <a:pt x="10611" y="39658"/>
                  </a:lnTo>
                  <a:lnTo>
                    <a:pt x="25322" y="43303"/>
                  </a:lnTo>
                  <a:lnTo>
                    <a:pt x="34962" y="38766"/>
                  </a:lnTo>
                  <a:lnTo>
                    <a:pt x="40987" y="27992"/>
                  </a:lnTo>
                  <a:lnTo>
                    <a:pt x="41565" y="10481"/>
                  </a:lnTo>
                  <a:lnTo>
                    <a:pt x="31797" y="2436"/>
                  </a:lnTo>
                  <a:lnTo>
                    <a:pt x="15500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73" name="object 529">
              <a:extLst>
                <a:ext uri="{FF2B5EF4-FFF2-40B4-BE49-F238E27FC236}">
                  <a16:creationId xmlns:a16="http://schemas.microsoft.com/office/drawing/2014/main" id="{04D09E4E-6B54-4B61-AB7B-56C616253852}"/>
                </a:ext>
              </a:extLst>
            </p:cNvPr>
            <p:cNvSpPr/>
            <p:nvPr/>
          </p:nvSpPr>
          <p:spPr>
            <a:xfrm>
              <a:off x="5140891" y="3678773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500" y="0"/>
                  </a:moveTo>
                  <a:lnTo>
                    <a:pt x="4394" y="7970"/>
                  </a:lnTo>
                  <a:lnTo>
                    <a:pt x="0" y="21172"/>
                  </a:lnTo>
                  <a:lnTo>
                    <a:pt x="1824" y="29898"/>
                  </a:lnTo>
                  <a:lnTo>
                    <a:pt x="10611" y="39658"/>
                  </a:lnTo>
                  <a:lnTo>
                    <a:pt x="25322" y="43303"/>
                  </a:lnTo>
                  <a:lnTo>
                    <a:pt x="34962" y="38766"/>
                  </a:lnTo>
                  <a:lnTo>
                    <a:pt x="40987" y="27992"/>
                  </a:lnTo>
                  <a:lnTo>
                    <a:pt x="41565" y="10481"/>
                  </a:lnTo>
                  <a:lnTo>
                    <a:pt x="31797" y="2436"/>
                  </a:lnTo>
                  <a:lnTo>
                    <a:pt x="15500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74" name="object 530">
              <a:extLst>
                <a:ext uri="{FF2B5EF4-FFF2-40B4-BE49-F238E27FC236}">
                  <a16:creationId xmlns:a16="http://schemas.microsoft.com/office/drawing/2014/main" id="{472F8793-C92E-4B57-B390-C3F43D477DBA}"/>
                </a:ext>
              </a:extLst>
            </p:cNvPr>
            <p:cNvSpPr/>
            <p:nvPr/>
          </p:nvSpPr>
          <p:spPr>
            <a:xfrm>
              <a:off x="5433743" y="3678602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75" name="object 531">
              <a:extLst>
                <a:ext uri="{FF2B5EF4-FFF2-40B4-BE49-F238E27FC236}">
                  <a16:creationId xmlns:a16="http://schemas.microsoft.com/office/drawing/2014/main" id="{81F8662A-7A0C-424E-87D3-0545268DC552}"/>
                </a:ext>
              </a:extLst>
            </p:cNvPr>
            <p:cNvSpPr/>
            <p:nvPr/>
          </p:nvSpPr>
          <p:spPr>
            <a:xfrm>
              <a:off x="5726595" y="3618332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76" name="object 532">
              <a:extLst>
                <a:ext uri="{FF2B5EF4-FFF2-40B4-BE49-F238E27FC236}">
                  <a16:creationId xmlns:a16="http://schemas.microsoft.com/office/drawing/2014/main" id="{654D342E-0D8B-498C-9B80-23E3CECD4C6C}"/>
                </a:ext>
              </a:extLst>
            </p:cNvPr>
            <p:cNvSpPr/>
            <p:nvPr/>
          </p:nvSpPr>
          <p:spPr>
            <a:xfrm>
              <a:off x="6019386" y="3657208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90" y="0"/>
                  </a:moveTo>
                  <a:lnTo>
                    <a:pt x="4379" y="7977"/>
                  </a:lnTo>
                  <a:lnTo>
                    <a:pt x="0" y="21147"/>
                  </a:lnTo>
                  <a:lnTo>
                    <a:pt x="1834" y="29895"/>
                  </a:lnTo>
                  <a:lnTo>
                    <a:pt x="10634" y="39641"/>
                  </a:lnTo>
                  <a:lnTo>
                    <a:pt x="25370" y="43285"/>
                  </a:lnTo>
                  <a:lnTo>
                    <a:pt x="34966" y="38763"/>
                  </a:lnTo>
                  <a:lnTo>
                    <a:pt x="40982" y="27984"/>
                  </a:lnTo>
                  <a:lnTo>
                    <a:pt x="41556" y="10445"/>
                  </a:lnTo>
                  <a:lnTo>
                    <a:pt x="31786" y="2414"/>
                  </a:lnTo>
                  <a:lnTo>
                    <a:pt x="15490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77" name="object 533">
              <a:extLst>
                <a:ext uri="{FF2B5EF4-FFF2-40B4-BE49-F238E27FC236}">
                  <a16:creationId xmlns:a16="http://schemas.microsoft.com/office/drawing/2014/main" id="{80198121-A03F-4016-8423-54350D8B18F3}"/>
                </a:ext>
              </a:extLst>
            </p:cNvPr>
            <p:cNvSpPr/>
            <p:nvPr/>
          </p:nvSpPr>
          <p:spPr>
            <a:xfrm>
              <a:off x="6310970" y="3679962"/>
              <a:ext cx="20171" cy="21088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78" name="object 534">
              <a:extLst>
                <a:ext uri="{FF2B5EF4-FFF2-40B4-BE49-F238E27FC236}">
                  <a16:creationId xmlns:a16="http://schemas.microsoft.com/office/drawing/2014/main" id="{40797015-351C-4ACD-83AB-D32F5A4B349C}"/>
                </a:ext>
              </a:extLst>
            </p:cNvPr>
            <p:cNvSpPr/>
            <p:nvPr/>
          </p:nvSpPr>
          <p:spPr>
            <a:xfrm>
              <a:off x="3581948" y="2857658"/>
              <a:ext cx="2846611" cy="1302888"/>
            </a:xfrm>
            <a:custGeom>
              <a:avLst/>
              <a:gdLst/>
              <a:ahLst/>
              <a:cxnLst/>
              <a:rect l="l" t="t" r="r" b="b"/>
              <a:pathLst>
                <a:path w="5914390" h="2707004">
                  <a:moveTo>
                    <a:pt x="0" y="2706624"/>
                  </a:moveTo>
                  <a:lnTo>
                    <a:pt x="5914136" y="2706624"/>
                  </a:lnTo>
                  <a:lnTo>
                    <a:pt x="5914136" y="0"/>
                  </a:lnTo>
                  <a:lnTo>
                    <a:pt x="0" y="0"/>
                  </a:lnTo>
                  <a:lnTo>
                    <a:pt x="0" y="2706624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79" name="object 535">
              <a:extLst>
                <a:ext uri="{FF2B5EF4-FFF2-40B4-BE49-F238E27FC236}">
                  <a16:creationId xmlns:a16="http://schemas.microsoft.com/office/drawing/2014/main" id="{CE001100-9BA2-41DF-A41F-6F4F507D1C04}"/>
                </a:ext>
              </a:extLst>
            </p:cNvPr>
            <p:cNvSpPr/>
            <p:nvPr/>
          </p:nvSpPr>
          <p:spPr>
            <a:xfrm>
              <a:off x="6428437" y="3039873"/>
              <a:ext cx="0" cy="1072445"/>
            </a:xfrm>
            <a:custGeom>
              <a:avLst/>
              <a:gdLst/>
              <a:ahLst/>
              <a:cxnLst/>
              <a:rect l="l" t="t" r="r" b="b"/>
              <a:pathLst>
                <a:path h="2228215">
                  <a:moveTo>
                    <a:pt x="0" y="2227706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80" name="object 536">
              <a:extLst>
                <a:ext uri="{FF2B5EF4-FFF2-40B4-BE49-F238E27FC236}">
                  <a16:creationId xmlns:a16="http://schemas.microsoft.com/office/drawing/2014/main" id="{676E156E-232C-4538-AFDC-86F7984CF4C1}"/>
                </a:ext>
              </a:extLst>
            </p:cNvPr>
            <p:cNvSpPr/>
            <p:nvPr/>
          </p:nvSpPr>
          <p:spPr>
            <a:xfrm>
              <a:off x="6428437" y="4112073"/>
              <a:ext cx="28729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81" name="object 537">
              <a:extLst>
                <a:ext uri="{FF2B5EF4-FFF2-40B4-BE49-F238E27FC236}">
                  <a16:creationId xmlns:a16="http://schemas.microsoft.com/office/drawing/2014/main" id="{D5E6FB42-2886-4FE4-A9DA-B0B48936AF33}"/>
                </a:ext>
              </a:extLst>
            </p:cNvPr>
            <p:cNvSpPr/>
            <p:nvPr/>
          </p:nvSpPr>
          <p:spPr>
            <a:xfrm>
              <a:off x="6428437" y="3844039"/>
              <a:ext cx="28729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82" name="object 538">
              <a:extLst>
                <a:ext uri="{FF2B5EF4-FFF2-40B4-BE49-F238E27FC236}">
                  <a16:creationId xmlns:a16="http://schemas.microsoft.com/office/drawing/2014/main" id="{34104F93-90D5-48D7-ABD3-7EC1993643A2}"/>
                </a:ext>
              </a:extLst>
            </p:cNvPr>
            <p:cNvSpPr/>
            <p:nvPr/>
          </p:nvSpPr>
          <p:spPr>
            <a:xfrm>
              <a:off x="6428437" y="3576004"/>
              <a:ext cx="28729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83" name="object 539">
              <a:extLst>
                <a:ext uri="{FF2B5EF4-FFF2-40B4-BE49-F238E27FC236}">
                  <a16:creationId xmlns:a16="http://schemas.microsoft.com/office/drawing/2014/main" id="{20E36D7D-C03C-454C-BD6C-6AC1C629C009}"/>
                </a:ext>
              </a:extLst>
            </p:cNvPr>
            <p:cNvSpPr/>
            <p:nvPr/>
          </p:nvSpPr>
          <p:spPr>
            <a:xfrm>
              <a:off x="6428437" y="3307968"/>
              <a:ext cx="28729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84" name="object 540">
              <a:extLst>
                <a:ext uri="{FF2B5EF4-FFF2-40B4-BE49-F238E27FC236}">
                  <a16:creationId xmlns:a16="http://schemas.microsoft.com/office/drawing/2014/main" id="{FA882085-73C9-4AF4-B82D-39FAFA4B6514}"/>
                </a:ext>
              </a:extLst>
            </p:cNvPr>
            <p:cNvSpPr/>
            <p:nvPr/>
          </p:nvSpPr>
          <p:spPr>
            <a:xfrm>
              <a:off x="6428437" y="3039873"/>
              <a:ext cx="28729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85" name="object 541">
              <a:extLst>
                <a:ext uri="{FF2B5EF4-FFF2-40B4-BE49-F238E27FC236}">
                  <a16:creationId xmlns:a16="http://schemas.microsoft.com/office/drawing/2014/main" id="{36CF77A6-8D0C-4284-B6F7-FA3FF2E9ED0D}"/>
                </a:ext>
              </a:extLst>
            </p:cNvPr>
            <p:cNvSpPr txBox="1"/>
            <p:nvPr/>
          </p:nvSpPr>
          <p:spPr>
            <a:xfrm>
              <a:off x="6462775" y="4102563"/>
              <a:ext cx="76944" cy="3942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solidFill>
                    <a:srgbClr val="FF0000"/>
                  </a:solidFill>
                  <a:latin typeface="Arial"/>
                  <a:cs typeface="Arial"/>
                </a:rPr>
                <a:t>0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586" name="object 542">
              <a:extLst>
                <a:ext uri="{FF2B5EF4-FFF2-40B4-BE49-F238E27FC236}">
                  <a16:creationId xmlns:a16="http://schemas.microsoft.com/office/drawing/2014/main" id="{5984BD6A-5228-444E-A181-372FD7F88A74}"/>
                </a:ext>
              </a:extLst>
            </p:cNvPr>
            <p:cNvSpPr txBox="1"/>
            <p:nvPr/>
          </p:nvSpPr>
          <p:spPr>
            <a:xfrm>
              <a:off x="6462775" y="3834467"/>
              <a:ext cx="76944" cy="3942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solidFill>
                    <a:srgbClr val="FF0000"/>
                  </a:solidFill>
                  <a:latin typeface="Arial"/>
                  <a:cs typeface="Arial"/>
                </a:rPr>
                <a:t>1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587" name="object 543">
              <a:extLst>
                <a:ext uri="{FF2B5EF4-FFF2-40B4-BE49-F238E27FC236}">
                  <a16:creationId xmlns:a16="http://schemas.microsoft.com/office/drawing/2014/main" id="{8CC30039-5139-47B7-9531-DD0F359D2E65}"/>
                </a:ext>
              </a:extLst>
            </p:cNvPr>
            <p:cNvSpPr txBox="1"/>
            <p:nvPr/>
          </p:nvSpPr>
          <p:spPr>
            <a:xfrm>
              <a:off x="6462775" y="3566435"/>
              <a:ext cx="76944" cy="3942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solidFill>
                    <a:srgbClr val="FF0000"/>
                  </a:solidFill>
                  <a:latin typeface="Arial"/>
                  <a:cs typeface="Arial"/>
                </a:rPr>
                <a:t>2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588" name="object 544">
              <a:extLst>
                <a:ext uri="{FF2B5EF4-FFF2-40B4-BE49-F238E27FC236}">
                  <a16:creationId xmlns:a16="http://schemas.microsoft.com/office/drawing/2014/main" id="{45965609-E3EA-45E1-A825-CD173567671F}"/>
                </a:ext>
              </a:extLst>
            </p:cNvPr>
            <p:cNvSpPr txBox="1"/>
            <p:nvPr/>
          </p:nvSpPr>
          <p:spPr>
            <a:xfrm>
              <a:off x="6462775" y="3298397"/>
              <a:ext cx="76944" cy="3942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solidFill>
                    <a:srgbClr val="FF0000"/>
                  </a:solidFill>
                  <a:latin typeface="Arial"/>
                  <a:cs typeface="Arial"/>
                </a:rPr>
                <a:t>3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589" name="object 545">
              <a:extLst>
                <a:ext uri="{FF2B5EF4-FFF2-40B4-BE49-F238E27FC236}">
                  <a16:creationId xmlns:a16="http://schemas.microsoft.com/office/drawing/2014/main" id="{286D1191-3B71-44D9-9E21-B368ABC43973}"/>
                </a:ext>
              </a:extLst>
            </p:cNvPr>
            <p:cNvSpPr txBox="1"/>
            <p:nvPr/>
          </p:nvSpPr>
          <p:spPr>
            <a:xfrm>
              <a:off x="6462775" y="3030365"/>
              <a:ext cx="76944" cy="3942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solidFill>
                    <a:srgbClr val="FF0000"/>
                  </a:solidFill>
                  <a:latin typeface="Arial"/>
                  <a:cs typeface="Arial"/>
                </a:rPr>
                <a:t>4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590" name="object 546">
              <a:extLst>
                <a:ext uri="{FF2B5EF4-FFF2-40B4-BE49-F238E27FC236}">
                  <a16:creationId xmlns:a16="http://schemas.microsoft.com/office/drawing/2014/main" id="{ED08CB2F-0ED6-4E37-B699-2614D0572D95}"/>
                </a:ext>
              </a:extLst>
            </p:cNvPr>
            <p:cNvSpPr txBox="1"/>
            <p:nvPr/>
          </p:nvSpPr>
          <p:spPr>
            <a:xfrm>
              <a:off x="6563739" y="2789662"/>
              <a:ext cx="169277" cy="1431818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600" dirty="0">
                  <a:solidFill>
                    <a:srgbClr val="FF0000"/>
                  </a:solidFill>
                  <a:latin typeface="Arial"/>
                  <a:cs typeface="Arial"/>
                </a:rPr>
                <a:t>taux d'hospitalisation</a:t>
              </a:r>
              <a:endParaRPr sz="6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20"/>
                </a:spcBef>
              </a:pPr>
              <a:r>
                <a:rPr sz="500" dirty="0">
                  <a:solidFill>
                    <a:srgbClr val="FF0000"/>
                  </a:solidFill>
                  <a:latin typeface="Arial"/>
                  <a:cs typeface="Arial"/>
                </a:rPr>
                <a:t>(hospitalisation pour 100 000 habitants)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591" name="object 547">
              <a:extLst>
                <a:ext uri="{FF2B5EF4-FFF2-40B4-BE49-F238E27FC236}">
                  <a16:creationId xmlns:a16="http://schemas.microsoft.com/office/drawing/2014/main" id="{2027517D-BB1E-4AC9-AA02-8CBCF3E03E15}"/>
                </a:ext>
              </a:extLst>
            </p:cNvPr>
            <p:cNvSpPr/>
            <p:nvPr/>
          </p:nvSpPr>
          <p:spPr>
            <a:xfrm>
              <a:off x="3624858" y="2930111"/>
              <a:ext cx="107275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8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92" name="object 548">
              <a:extLst>
                <a:ext uri="{FF2B5EF4-FFF2-40B4-BE49-F238E27FC236}">
                  <a16:creationId xmlns:a16="http://schemas.microsoft.com/office/drawing/2014/main" id="{8DB24E6E-E14F-44A0-8C40-489E5182EB23}"/>
                </a:ext>
              </a:extLst>
            </p:cNvPr>
            <p:cNvSpPr/>
            <p:nvPr/>
          </p:nvSpPr>
          <p:spPr>
            <a:xfrm>
              <a:off x="3624858" y="3016297"/>
              <a:ext cx="107275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88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93" name="object 549">
              <a:extLst>
                <a:ext uri="{FF2B5EF4-FFF2-40B4-BE49-F238E27FC236}">
                  <a16:creationId xmlns:a16="http://schemas.microsoft.com/office/drawing/2014/main" id="{930295F3-51A7-4D32-AC8A-5F3E326AAA80}"/>
                </a:ext>
              </a:extLst>
            </p:cNvPr>
            <p:cNvSpPr/>
            <p:nvPr/>
          </p:nvSpPr>
          <p:spPr>
            <a:xfrm>
              <a:off x="3624858" y="3098436"/>
              <a:ext cx="107275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885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94" name="object 550">
              <a:extLst>
                <a:ext uri="{FF2B5EF4-FFF2-40B4-BE49-F238E27FC236}">
                  <a16:creationId xmlns:a16="http://schemas.microsoft.com/office/drawing/2014/main" id="{B5345E89-FC85-4A83-8149-D09D08D1964D}"/>
                </a:ext>
              </a:extLst>
            </p:cNvPr>
            <p:cNvSpPr txBox="1"/>
            <p:nvPr/>
          </p:nvSpPr>
          <p:spPr>
            <a:xfrm>
              <a:off x="3749883" y="2886553"/>
              <a:ext cx="836537" cy="26148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ts val="700"/>
                </a:lnSpc>
              </a:pPr>
              <a:r>
                <a:rPr sz="500" dirty="0">
                  <a:latin typeface="Arial"/>
                  <a:cs typeface="Arial"/>
                </a:rPr>
                <a:t>Réseau Sentinelles Electronic Medical Records PMSI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71CE6CF4-EFB1-46EC-A232-EBD73A66EF2D}"/>
              </a:ext>
            </a:extLst>
          </p:cNvPr>
          <p:cNvGrpSpPr/>
          <p:nvPr/>
        </p:nvGrpSpPr>
        <p:grpSpPr>
          <a:xfrm>
            <a:off x="7065345" y="2827671"/>
            <a:ext cx="3458924" cy="1524527"/>
            <a:chOff x="6977279" y="2824941"/>
            <a:chExt cx="3507742" cy="1560717"/>
          </a:xfrm>
        </p:grpSpPr>
        <p:sp>
          <p:nvSpPr>
            <p:cNvPr id="596" name="object 2">
              <a:extLst>
                <a:ext uri="{FF2B5EF4-FFF2-40B4-BE49-F238E27FC236}">
                  <a16:creationId xmlns:a16="http://schemas.microsoft.com/office/drawing/2014/main" id="{09B26A25-81F5-433B-A65C-5E971936CF92}"/>
                </a:ext>
              </a:extLst>
            </p:cNvPr>
            <p:cNvSpPr txBox="1"/>
            <p:nvPr/>
          </p:nvSpPr>
          <p:spPr>
            <a:xfrm>
              <a:off x="7216795" y="4308714"/>
              <a:ext cx="3268226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groupe d'âge</a:t>
              </a:r>
            </a:p>
          </p:txBody>
        </p:sp>
        <p:sp>
          <p:nvSpPr>
            <p:cNvPr id="597" name="object 3">
              <a:extLst>
                <a:ext uri="{FF2B5EF4-FFF2-40B4-BE49-F238E27FC236}">
                  <a16:creationId xmlns:a16="http://schemas.microsoft.com/office/drawing/2014/main" id="{6F5B0D13-F8BE-4BF8-83D4-725BB220663E}"/>
                </a:ext>
              </a:extLst>
            </p:cNvPr>
            <p:cNvSpPr txBox="1"/>
            <p:nvPr/>
          </p:nvSpPr>
          <p:spPr>
            <a:xfrm>
              <a:off x="6977279" y="2839098"/>
              <a:ext cx="92333" cy="131757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600" dirty="0">
                  <a:latin typeface="Arial"/>
                  <a:cs typeface="Arial"/>
                </a:rPr>
                <a:t>sex ratio (homme/femme)</a:t>
              </a:r>
            </a:p>
          </p:txBody>
        </p:sp>
        <p:sp>
          <p:nvSpPr>
            <p:cNvPr id="598" name="object 4">
              <a:extLst>
                <a:ext uri="{FF2B5EF4-FFF2-40B4-BE49-F238E27FC236}">
                  <a16:creationId xmlns:a16="http://schemas.microsoft.com/office/drawing/2014/main" id="{C82666CA-303A-418E-A7AC-ECE88FADAD20}"/>
                </a:ext>
              </a:extLst>
            </p:cNvPr>
            <p:cNvSpPr/>
            <p:nvPr/>
          </p:nvSpPr>
          <p:spPr>
            <a:xfrm>
              <a:off x="7217317" y="2888709"/>
              <a:ext cx="0" cy="1218748"/>
            </a:xfrm>
            <a:custGeom>
              <a:avLst/>
              <a:gdLst/>
              <a:ahLst/>
              <a:cxnLst/>
              <a:rect l="l" t="t" r="r" b="b"/>
              <a:pathLst>
                <a:path h="2374265">
                  <a:moveTo>
                    <a:pt x="0" y="2374011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599" name="object 5">
              <a:extLst>
                <a:ext uri="{FF2B5EF4-FFF2-40B4-BE49-F238E27FC236}">
                  <a16:creationId xmlns:a16="http://schemas.microsoft.com/office/drawing/2014/main" id="{6B1D380C-887F-4376-BE33-D4B7FDB9380D}"/>
                </a:ext>
              </a:extLst>
            </p:cNvPr>
            <p:cNvSpPr/>
            <p:nvPr/>
          </p:nvSpPr>
          <p:spPr>
            <a:xfrm>
              <a:off x="7186808" y="4107326"/>
              <a:ext cx="3064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00" name="object 6">
              <a:extLst>
                <a:ext uri="{FF2B5EF4-FFF2-40B4-BE49-F238E27FC236}">
                  <a16:creationId xmlns:a16="http://schemas.microsoft.com/office/drawing/2014/main" id="{05CBC34E-D847-4C38-803B-B78DEF66DF2D}"/>
                </a:ext>
              </a:extLst>
            </p:cNvPr>
            <p:cNvSpPr/>
            <p:nvPr/>
          </p:nvSpPr>
          <p:spPr>
            <a:xfrm>
              <a:off x="7186808" y="3904256"/>
              <a:ext cx="3064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01" name="object 7">
              <a:extLst>
                <a:ext uri="{FF2B5EF4-FFF2-40B4-BE49-F238E27FC236}">
                  <a16:creationId xmlns:a16="http://schemas.microsoft.com/office/drawing/2014/main" id="{D16E56A0-04B0-45FD-8AD1-1981699B73DF}"/>
                </a:ext>
              </a:extLst>
            </p:cNvPr>
            <p:cNvSpPr/>
            <p:nvPr/>
          </p:nvSpPr>
          <p:spPr>
            <a:xfrm>
              <a:off x="7186808" y="3701120"/>
              <a:ext cx="3064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02" name="object 8">
              <a:extLst>
                <a:ext uri="{FF2B5EF4-FFF2-40B4-BE49-F238E27FC236}">
                  <a16:creationId xmlns:a16="http://schemas.microsoft.com/office/drawing/2014/main" id="{6A932056-D629-46BD-9CB1-C2463CA389CF}"/>
                </a:ext>
              </a:extLst>
            </p:cNvPr>
            <p:cNvSpPr/>
            <p:nvPr/>
          </p:nvSpPr>
          <p:spPr>
            <a:xfrm>
              <a:off x="7186808" y="3498050"/>
              <a:ext cx="3064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03" name="object 9">
              <a:extLst>
                <a:ext uri="{FF2B5EF4-FFF2-40B4-BE49-F238E27FC236}">
                  <a16:creationId xmlns:a16="http://schemas.microsoft.com/office/drawing/2014/main" id="{288F0A6A-1A65-44BF-A148-388717CF8602}"/>
                </a:ext>
              </a:extLst>
            </p:cNvPr>
            <p:cNvSpPr/>
            <p:nvPr/>
          </p:nvSpPr>
          <p:spPr>
            <a:xfrm>
              <a:off x="7186808" y="3294915"/>
              <a:ext cx="3064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04" name="object 10">
              <a:extLst>
                <a:ext uri="{FF2B5EF4-FFF2-40B4-BE49-F238E27FC236}">
                  <a16:creationId xmlns:a16="http://schemas.microsoft.com/office/drawing/2014/main" id="{4E89161F-F375-4637-BDF5-00F1297F244F}"/>
                </a:ext>
              </a:extLst>
            </p:cNvPr>
            <p:cNvSpPr/>
            <p:nvPr/>
          </p:nvSpPr>
          <p:spPr>
            <a:xfrm>
              <a:off x="7186808" y="3091779"/>
              <a:ext cx="3064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05" name="object 11">
              <a:extLst>
                <a:ext uri="{FF2B5EF4-FFF2-40B4-BE49-F238E27FC236}">
                  <a16:creationId xmlns:a16="http://schemas.microsoft.com/office/drawing/2014/main" id="{CBD47905-EC67-49D4-86B7-7BF867828973}"/>
                </a:ext>
              </a:extLst>
            </p:cNvPr>
            <p:cNvSpPr/>
            <p:nvPr/>
          </p:nvSpPr>
          <p:spPr>
            <a:xfrm>
              <a:off x="7186808" y="2888709"/>
              <a:ext cx="3064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06" name="object 12">
              <a:extLst>
                <a:ext uri="{FF2B5EF4-FFF2-40B4-BE49-F238E27FC236}">
                  <a16:creationId xmlns:a16="http://schemas.microsoft.com/office/drawing/2014/main" id="{62425336-6D7B-41E4-8F7F-B4C2627FC1B3}"/>
                </a:ext>
              </a:extLst>
            </p:cNvPr>
            <p:cNvSpPr txBox="1"/>
            <p:nvPr/>
          </p:nvSpPr>
          <p:spPr>
            <a:xfrm>
              <a:off x="7100343" y="4043560"/>
              <a:ext cx="76944" cy="13466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607" name="object 13">
              <a:extLst>
                <a:ext uri="{FF2B5EF4-FFF2-40B4-BE49-F238E27FC236}">
                  <a16:creationId xmlns:a16="http://schemas.microsoft.com/office/drawing/2014/main" id="{199E475C-7399-4B29-ABDB-0478D826C376}"/>
                </a:ext>
              </a:extLst>
            </p:cNvPr>
            <p:cNvSpPr txBox="1"/>
            <p:nvPr/>
          </p:nvSpPr>
          <p:spPr>
            <a:xfrm>
              <a:off x="7100343" y="3840488"/>
              <a:ext cx="76944" cy="13466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0.5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608" name="object 14">
              <a:extLst>
                <a:ext uri="{FF2B5EF4-FFF2-40B4-BE49-F238E27FC236}">
                  <a16:creationId xmlns:a16="http://schemas.microsoft.com/office/drawing/2014/main" id="{F869ECB2-4FE5-466B-9738-4A2364E4E025}"/>
                </a:ext>
              </a:extLst>
            </p:cNvPr>
            <p:cNvSpPr txBox="1"/>
            <p:nvPr/>
          </p:nvSpPr>
          <p:spPr>
            <a:xfrm>
              <a:off x="7100343" y="3637352"/>
              <a:ext cx="76944" cy="13466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609" name="object 15">
              <a:extLst>
                <a:ext uri="{FF2B5EF4-FFF2-40B4-BE49-F238E27FC236}">
                  <a16:creationId xmlns:a16="http://schemas.microsoft.com/office/drawing/2014/main" id="{BDF9A388-4A3B-4A9F-8F9F-95F62E3F0FF5}"/>
                </a:ext>
              </a:extLst>
            </p:cNvPr>
            <p:cNvSpPr txBox="1"/>
            <p:nvPr/>
          </p:nvSpPr>
          <p:spPr>
            <a:xfrm>
              <a:off x="7100343" y="3434285"/>
              <a:ext cx="76944" cy="13466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1.5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610" name="object 16">
              <a:extLst>
                <a:ext uri="{FF2B5EF4-FFF2-40B4-BE49-F238E27FC236}">
                  <a16:creationId xmlns:a16="http://schemas.microsoft.com/office/drawing/2014/main" id="{E0CC8540-E8CD-4605-B199-0F55250924B8}"/>
                </a:ext>
              </a:extLst>
            </p:cNvPr>
            <p:cNvSpPr txBox="1"/>
            <p:nvPr/>
          </p:nvSpPr>
          <p:spPr>
            <a:xfrm>
              <a:off x="7100343" y="3231149"/>
              <a:ext cx="76944" cy="13466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2.0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611" name="object 17">
              <a:extLst>
                <a:ext uri="{FF2B5EF4-FFF2-40B4-BE49-F238E27FC236}">
                  <a16:creationId xmlns:a16="http://schemas.microsoft.com/office/drawing/2014/main" id="{F7D94E31-1B57-4E8B-8EF7-9631E56BF27F}"/>
                </a:ext>
              </a:extLst>
            </p:cNvPr>
            <p:cNvSpPr txBox="1"/>
            <p:nvPr/>
          </p:nvSpPr>
          <p:spPr>
            <a:xfrm>
              <a:off x="7100343" y="3028014"/>
              <a:ext cx="76944" cy="13466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2.5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612" name="object 18">
              <a:extLst>
                <a:ext uri="{FF2B5EF4-FFF2-40B4-BE49-F238E27FC236}">
                  <a16:creationId xmlns:a16="http://schemas.microsoft.com/office/drawing/2014/main" id="{42AAD417-DB26-46FE-B6DE-68B3494F3EF9}"/>
                </a:ext>
              </a:extLst>
            </p:cNvPr>
            <p:cNvSpPr txBox="1"/>
            <p:nvPr/>
          </p:nvSpPr>
          <p:spPr>
            <a:xfrm>
              <a:off x="7100343" y="2824941"/>
              <a:ext cx="76944" cy="13466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3.0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613" name="object 19">
              <a:extLst>
                <a:ext uri="{FF2B5EF4-FFF2-40B4-BE49-F238E27FC236}">
                  <a16:creationId xmlns:a16="http://schemas.microsoft.com/office/drawing/2014/main" id="{FB3D0D2C-6285-493C-B196-4F57FB186F6A}"/>
                </a:ext>
              </a:extLst>
            </p:cNvPr>
            <p:cNvSpPr/>
            <p:nvPr/>
          </p:nvSpPr>
          <p:spPr>
            <a:xfrm>
              <a:off x="7338312" y="4156089"/>
              <a:ext cx="3025845" cy="0"/>
            </a:xfrm>
            <a:custGeom>
              <a:avLst/>
              <a:gdLst/>
              <a:ahLst/>
              <a:cxnLst/>
              <a:rect l="l" t="t" r="r" b="b"/>
              <a:pathLst>
                <a:path w="5894705">
                  <a:moveTo>
                    <a:pt x="0" y="0"/>
                  </a:moveTo>
                  <a:lnTo>
                    <a:pt x="5894324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14" name="object 20">
              <a:extLst>
                <a:ext uri="{FF2B5EF4-FFF2-40B4-BE49-F238E27FC236}">
                  <a16:creationId xmlns:a16="http://schemas.microsoft.com/office/drawing/2014/main" id="{72D2541F-1E55-42EB-94C0-1D59D9BE123C}"/>
                </a:ext>
              </a:extLst>
            </p:cNvPr>
            <p:cNvSpPr/>
            <p:nvPr/>
          </p:nvSpPr>
          <p:spPr>
            <a:xfrm>
              <a:off x="7338312" y="4156089"/>
              <a:ext cx="0" cy="30640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15" name="object 21">
              <a:extLst>
                <a:ext uri="{FF2B5EF4-FFF2-40B4-BE49-F238E27FC236}">
                  <a16:creationId xmlns:a16="http://schemas.microsoft.com/office/drawing/2014/main" id="{07C9F384-4781-4816-97D6-E95888414AB0}"/>
                </a:ext>
              </a:extLst>
            </p:cNvPr>
            <p:cNvSpPr/>
            <p:nvPr/>
          </p:nvSpPr>
          <p:spPr>
            <a:xfrm>
              <a:off x="7640863" y="4156089"/>
              <a:ext cx="0" cy="30640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16" name="object 22">
              <a:extLst>
                <a:ext uri="{FF2B5EF4-FFF2-40B4-BE49-F238E27FC236}">
                  <a16:creationId xmlns:a16="http://schemas.microsoft.com/office/drawing/2014/main" id="{9F7EDFDB-7377-4588-ABB7-2C6488DB24DD}"/>
                </a:ext>
              </a:extLst>
            </p:cNvPr>
            <p:cNvSpPr/>
            <p:nvPr/>
          </p:nvSpPr>
          <p:spPr>
            <a:xfrm>
              <a:off x="7943415" y="4156089"/>
              <a:ext cx="0" cy="30640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17" name="object 23">
              <a:extLst>
                <a:ext uri="{FF2B5EF4-FFF2-40B4-BE49-F238E27FC236}">
                  <a16:creationId xmlns:a16="http://schemas.microsoft.com/office/drawing/2014/main" id="{0B16B091-E135-4A5D-91B6-22084A069F57}"/>
                </a:ext>
              </a:extLst>
            </p:cNvPr>
            <p:cNvSpPr/>
            <p:nvPr/>
          </p:nvSpPr>
          <p:spPr>
            <a:xfrm>
              <a:off x="8245967" y="4156089"/>
              <a:ext cx="0" cy="30640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18" name="object 24">
              <a:extLst>
                <a:ext uri="{FF2B5EF4-FFF2-40B4-BE49-F238E27FC236}">
                  <a16:creationId xmlns:a16="http://schemas.microsoft.com/office/drawing/2014/main" id="{EE37F62B-1372-4D40-BE4C-20866DE98F58}"/>
                </a:ext>
              </a:extLst>
            </p:cNvPr>
            <p:cNvSpPr/>
            <p:nvPr/>
          </p:nvSpPr>
          <p:spPr>
            <a:xfrm>
              <a:off x="8548584" y="4156089"/>
              <a:ext cx="0" cy="30640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19" name="object 25">
              <a:extLst>
                <a:ext uri="{FF2B5EF4-FFF2-40B4-BE49-F238E27FC236}">
                  <a16:creationId xmlns:a16="http://schemas.microsoft.com/office/drawing/2014/main" id="{BEDB1E3D-1022-4961-9167-F0BFB4622098}"/>
                </a:ext>
              </a:extLst>
            </p:cNvPr>
            <p:cNvSpPr/>
            <p:nvPr/>
          </p:nvSpPr>
          <p:spPr>
            <a:xfrm>
              <a:off x="8851136" y="4156089"/>
              <a:ext cx="0" cy="30640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20" name="object 26">
              <a:extLst>
                <a:ext uri="{FF2B5EF4-FFF2-40B4-BE49-F238E27FC236}">
                  <a16:creationId xmlns:a16="http://schemas.microsoft.com/office/drawing/2014/main" id="{9DE7C643-A1DE-4454-AF1F-51F8C022493A}"/>
                </a:ext>
              </a:extLst>
            </p:cNvPr>
            <p:cNvSpPr/>
            <p:nvPr/>
          </p:nvSpPr>
          <p:spPr>
            <a:xfrm>
              <a:off x="9153688" y="4156089"/>
              <a:ext cx="0" cy="30640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21" name="object 27">
              <a:extLst>
                <a:ext uri="{FF2B5EF4-FFF2-40B4-BE49-F238E27FC236}">
                  <a16:creationId xmlns:a16="http://schemas.microsoft.com/office/drawing/2014/main" id="{8CBCF27D-3E17-47E0-9259-F4BFCEB27732}"/>
                </a:ext>
              </a:extLst>
            </p:cNvPr>
            <p:cNvSpPr/>
            <p:nvPr/>
          </p:nvSpPr>
          <p:spPr>
            <a:xfrm>
              <a:off x="9456240" y="4156089"/>
              <a:ext cx="0" cy="30640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22" name="object 28">
              <a:extLst>
                <a:ext uri="{FF2B5EF4-FFF2-40B4-BE49-F238E27FC236}">
                  <a16:creationId xmlns:a16="http://schemas.microsoft.com/office/drawing/2014/main" id="{2C427D28-2DCC-4B82-81DF-C1BA3001ACAA}"/>
                </a:ext>
              </a:extLst>
            </p:cNvPr>
            <p:cNvSpPr/>
            <p:nvPr/>
          </p:nvSpPr>
          <p:spPr>
            <a:xfrm>
              <a:off x="9758792" y="4156089"/>
              <a:ext cx="0" cy="30640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23" name="object 29">
              <a:extLst>
                <a:ext uri="{FF2B5EF4-FFF2-40B4-BE49-F238E27FC236}">
                  <a16:creationId xmlns:a16="http://schemas.microsoft.com/office/drawing/2014/main" id="{3DDBDFB9-588B-48C1-9CDA-649C82C61041}"/>
                </a:ext>
              </a:extLst>
            </p:cNvPr>
            <p:cNvSpPr/>
            <p:nvPr/>
          </p:nvSpPr>
          <p:spPr>
            <a:xfrm>
              <a:off x="10061344" y="4156089"/>
              <a:ext cx="0" cy="30640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24" name="object 30">
              <a:extLst>
                <a:ext uri="{FF2B5EF4-FFF2-40B4-BE49-F238E27FC236}">
                  <a16:creationId xmlns:a16="http://schemas.microsoft.com/office/drawing/2014/main" id="{2CDBE40E-299E-48D5-8470-8ABC56C4B7C5}"/>
                </a:ext>
              </a:extLst>
            </p:cNvPr>
            <p:cNvSpPr/>
            <p:nvPr/>
          </p:nvSpPr>
          <p:spPr>
            <a:xfrm>
              <a:off x="10363961" y="4156089"/>
              <a:ext cx="0" cy="30640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25" name="object 31">
              <a:extLst>
                <a:ext uri="{FF2B5EF4-FFF2-40B4-BE49-F238E27FC236}">
                  <a16:creationId xmlns:a16="http://schemas.microsoft.com/office/drawing/2014/main" id="{1194548A-2872-451C-B2B1-2FFA97A4453B}"/>
                </a:ext>
              </a:extLst>
            </p:cNvPr>
            <p:cNvSpPr txBox="1"/>
            <p:nvPr/>
          </p:nvSpPr>
          <p:spPr>
            <a:xfrm>
              <a:off x="7237114" y="4204035"/>
              <a:ext cx="215485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0−4</a:t>
              </a:r>
            </a:p>
          </p:txBody>
        </p:sp>
        <p:sp>
          <p:nvSpPr>
            <p:cNvPr id="626" name="object 32">
              <a:extLst>
                <a:ext uri="{FF2B5EF4-FFF2-40B4-BE49-F238E27FC236}">
                  <a16:creationId xmlns:a16="http://schemas.microsoft.com/office/drawing/2014/main" id="{B086EF34-E193-42BA-9195-D9A7905ECED3}"/>
                </a:ext>
              </a:extLst>
            </p:cNvPr>
            <p:cNvSpPr txBox="1"/>
            <p:nvPr/>
          </p:nvSpPr>
          <p:spPr>
            <a:xfrm>
              <a:off x="7539668" y="4204035"/>
              <a:ext cx="215485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5−9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627" name="object 33">
              <a:extLst>
                <a:ext uri="{FF2B5EF4-FFF2-40B4-BE49-F238E27FC236}">
                  <a16:creationId xmlns:a16="http://schemas.microsoft.com/office/drawing/2014/main" id="{977E761F-D83C-461A-AE4F-479DA8AD176B}"/>
                </a:ext>
              </a:extLst>
            </p:cNvPr>
            <p:cNvSpPr txBox="1"/>
            <p:nvPr/>
          </p:nvSpPr>
          <p:spPr>
            <a:xfrm>
              <a:off x="7772820" y="4204035"/>
              <a:ext cx="338422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10−14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628" name="object 34">
              <a:extLst>
                <a:ext uri="{FF2B5EF4-FFF2-40B4-BE49-F238E27FC236}">
                  <a16:creationId xmlns:a16="http://schemas.microsoft.com/office/drawing/2014/main" id="{054813B0-7968-44B5-B0CE-1A9B758C3FA9}"/>
                </a:ext>
              </a:extLst>
            </p:cNvPr>
            <p:cNvSpPr txBox="1"/>
            <p:nvPr/>
          </p:nvSpPr>
          <p:spPr>
            <a:xfrm>
              <a:off x="8075369" y="4204035"/>
              <a:ext cx="338422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15−19</a:t>
              </a:r>
            </a:p>
          </p:txBody>
        </p:sp>
        <p:sp>
          <p:nvSpPr>
            <p:cNvPr id="629" name="object 35">
              <a:extLst>
                <a:ext uri="{FF2B5EF4-FFF2-40B4-BE49-F238E27FC236}">
                  <a16:creationId xmlns:a16="http://schemas.microsoft.com/office/drawing/2014/main" id="{DC1C16E8-5367-4B3D-ABAF-A22D34EAF7E1}"/>
                </a:ext>
              </a:extLst>
            </p:cNvPr>
            <p:cNvSpPr txBox="1"/>
            <p:nvPr/>
          </p:nvSpPr>
          <p:spPr>
            <a:xfrm>
              <a:off x="8393416" y="4204035"/>
              <a:ext cx="315852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tabLst>
                  <a:tab pos="601980" algn="l"/>
                </a:tabLst>
              </a:pPr>
              <a:r>
                <a:rPr sz="500" dirty="0">
                  <a:latin typeface="Arial"/>
                  <a:cs typeface="Arial"/>
                </a:rPr>
                <a:t>20−29</a:t>
              </a:r>
            </a:p>
          </p:txBody>
        </p:sp>
        <p:sp>
          <p:nvSpPr>
            <p:cNvPr id="630" name="object 36">
              <a:extLst>
                <a:ext uri="{FF2B5EF4-FFF2-40B4-BE49-F238E27FC236}">
                  <a16:creationId xmlns:a16="http://schemas.microsoft.com/office/drawing/2014/main" id="{2042961C-7241-4375-84C5-D8617D3CBCA6}"/>
                </a:ext>
              </a:extLst>
            </p:cNvPr>
            <p:cNvSpPr txBox="1"/>
            <p:nvPr/>
          </p:nvSpPr>
          <p:spPr>
            <a:xfrm>
              <a:off x="8983090" y="4204035"/>
              <a:ext cx="338422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40−49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631" name="object 37">
              <a:extLst>
                <a:ext uri="{FF2B5EF4-FFF2-40B4-BE49-F238E27FC236}">
                  <a16:creationId xmlns:a16="http://schemas.microsoft.com/office/drawing/2014/main" id="{FDC7C5C1-54D9-4A79-B83E-59CEA85A2A9C}"/>
                </a:ext>
              </a:extLst>
            </p:cNvPr>
            <p:cNvSpPr txBox="1"/>
            <p:nvPr/>
          </p:nvSpPr>
          <p:spPr>
            <a:xfrm>
              <a:off x="9285644" y="4204035"/>
              <a:ext cx="338422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50−59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632" name="object 38">
              <a:extLst>
                <a:ext uri="{FF2B5EF4-FFF2-40B4-BE49-F238E27FC236}">
                  <a16:creationId xmlns:a16="http://schemas.microsoft.com/office/drawing/2014/main" id="{EFC0516E-ADBB-439F-8439-C25E2E9413E3}"/>
                </a:ext>
              </a:extLst>
            </p:cNvPr>
            <p:cNvSpPr txBox="1"/>
            <p:nvPr/>
          </p:nvSpPr>
          <p:spPr>
            <a:xfrm>
              <a:off x="9588195" y="4204035"/>
              <a:ext cx="338422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60−69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633" name="object 39">
              <a:extLst>
                <a:ext uri="{FF2B5EF4-FFF2-40B4-BE49-F238E27FC236}">
                  <a16:creationId xmlns:a16="http://schemas.microsoft.com/office/drawing/2014/main" id="{350EB71B-5721-414D-BA7C-FC2C0527C77A}"/>
                </a:ext>
              </a:extLst>
            </p:cNvPr>
            <p:cNvSpPr txBox="1"/>
            <p:nvPr/>
          </p:nvSpPr>
          <p:spPr>
            <a:xfrm>
              <a:off x="9890749" y="4204035"/>
              <a:ext cx="338422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70−79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634" name="object 40">
              <a:extLst>
                <a:ext uri="{FF2B5EF4-FFF2-40B4-BE49-F238E27FC236}">
                  <a16:creationId xmlns:a16="http://schemas.microsoft.com/office/drawing/2014/main" id="{1B715AE5-2A59-410C-BD90-C2896B8C2B1A}"/>
                </a:ext>
              </a:extLst>
            </p:cNvPr>
            <p:cNvSpPr txBox="1"/>
            <p:nvPr/>
          </p:nvSpPr>
          <p:spPr>
            <a:xfrm>
              <a:off x="10262700" y="4204035"/>
              <a:ext cx="215485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80+</a:t>
              </a:r>
            </a:p>
          </p:txBody>
        </p:sp>
        <p:sp>
          <p:nvSpPr>
            <p:cNvPr id="635" name="object 41">
              <a:extLst>
                <a:ext uri="{FF2B5EF4-FFF2-40B4-BE49-F238E27FC236}">
                  <a16:creationId xmlns:a16="http://schemas.microsoft.com/office/drawing/2014/main" id="{DFDFA972-88E5-4B64-A444-7F327AF4F22F}"/>
                </a:ext>
              </a:extLst>
            </p:cNvPr>
            <p:cNvSpPr/>
            <p:nvPr/>
          </p:nvSpPr>
          <p:spPr>
            <a:xfrm>
              <a:off x="7217317" y="3701120"/>
              <a:ext cx="3267704" cy="0"/>
            </a:xfrm>
            <a:custGeom>
              <a:avLst/>
              <a:gdLst/>
              <a:ahLst/>
              <a:cxnLst/>
              <a:rect l="l" t="t" r="r" b="b"/>
              <a:pathLst>
                <a:path w="6365875">
                  <a:moveTo>
                    <a:pt x="0" y="0"/>
                  </a:moveTo>
                  <a:lnTo>
                    <a:pt x="6365748" y="0"/>
                  </a:lnTo>
                </a:path>
              </a:pathLst>
            </a:custGeom>
            <a:ln w="3175">
              <a:solidFill>
                <a:srgbClr val="BEBEB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36" name="object 42">
              <a:extLst>
                <a:ext uri="{FF2B5EF4-FFF2-40B4-BE49-F238E27FC236}">
                  <a16:creationId xmlns:a16="http://schemas.microsoft.com/office/drawing/2014/main" id="{78FE0511-FFA7-4033-BCE8-211F5A648FD0}"/>
                </a:ext>
              </a:extLst>
            </p:cNvPr>
            <p:cNvSpPr txBox="1"/>
            <p:nvPr/>
          </p:nvSpPr>
          <p:spPr>
            <a:xfrm>
              <a:off x="7232150" y="3132936"/>
              <a:ext cx="69250" cy="43571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450" dirty="0">
                  <a:latin typeface="Arial"/>
                  <a:cs typeface="Arial"/>
                </a:rPr>
                <a:t>plus d'hommes</a:t>
              </a:r>
            </a:p>
          </p:txBody>
        </p:sp>
        <p:sp>
          <p:nvSpPr>
            <p:cNvPr id="637" name="object 43">
              <a:extLst>
                <a:ext uri="{FF2B5EF4-FFF2-40B4-BE49-F238E27FC236}">
                  <a16:creationId xmlns:a16="http://schemas.microsoft.com/office/drawing/2014/main" id="{55E78913-E857-4CC8-8987-1E28D23436E6}"/>
                </a:ext>
              </a:extLst>
            </p:cNvPr>
            <p:cNvSpPr txBox="1"/>
            <p:nvPr/>
          </p:nvSpPr>
          <p:spPr>
            <a:xfrm>
              <a:off x="7232152" y="3708844"/>
              <a:ext cx="69250" cy="44724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450" dirty="0">
                  <a:latin typeface="Arial"/>
                  <a:cs typeface="Arial"/>
                </a:rPr>
                <a:t>plus de femmes</a:t>
              </a:r>
            </a:p>
          </p:txBody>
        </p:sp>
        <p:sp>
          <p:nvSpPr>
            <p:cNvPr id="638" name="object 44">
              <a:extLst>
                <a:ext uri="{FF2B5EF4-FFF2-40B4-BE49-F238E27FC236}">
                  <a16:creationId xmlns:a16="http://schemas.microsoft.com/office/drawing/2014/main" id="{FCBA3CD3-929A-44CF-8286-CB61032C043B}"/>
                </a:ext>
              </a:extLst>
            </p:cNvPr>
            <p:cNvSpPr/>
            <p:nvPr/>
          </p:nvSpPr>
          <p:spPr>
            <a:xfrm>
              <a:off x="7368690" y="3667090"/>
              <a:ext cx="241859" cy="23795"/>
            </a:xfrm>
            <a:custGeom>
              <a:avLst/>
              <a:gdLst/>
              <a:ahLst/>
              <a:cxnLst/>
              <a:rect l="l" t="t" r="r" b="b"/>
              <a:pathLst>
                <a:path w="471169" h="46354">
                  <a:moveTo>
                    <a:pt x="0" y="0"/>
                  </a:moveTo>
                  <a:lnTo>
                    <a:pt x="471043" y="45974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39" name="object 45">
              <a:extLst>
                <a:ext uri="{FF2B5EF4-FFF2-40B4-BE49-F238E27FC236}">
                  <a16:creationId xmlns:a16="http://schemas.microsoft.com/office/drawing/2014/main" id="{1759EE6B-7EFC-47DC-9D3A-D93F070F9145}"/>
                </a:ext>
              </a:extLst>
            </p:cNvPr>
            <p:cNvSpPr/>
            <p:nvPr/>
          </p:nvSpPr>
          <p:spPr>
            <a:xfrm>
              <a:off x="7671307" y="3672110"/>
              <a:ext cx="241859" cy="19231"/>
            </a:xfrm>
            <a:custGeom>
              <a:avLst/>
              <a:gdLst/>
              <a:ahLst/>
              <a:cxnLst/>
              <a:rect l="l" t="t" r="r" b="b"/>
              <a:pathLst>
                <a:path w="471169" h="37464">
                  <a:moveTo>
                    <a:pt x="0" y="37337"/>
                  </a:moveTo>
                  <a:lnTo>
                    <a:pt x="470916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40" name="object 46">
              <a:extLst>
                <a:ext uri="{FF2B5EF4-FFF2-40B4-BE49-F238E27FC236}">
                  <a16:creationId xmlns:a16="http://schemas.microsoft.com/office/drawing/2014/main" id="{3BB8D354-2DBF-4CF4-92CC-90BB38C68DC3}"/>
                </a:ext>
              </a:extLst>
            </p:cNvPr>
            <p:cNvSpPr/>
            <p:nvPr/>
          </p:nvSpPr>
          <p:spPr>
            <a:xfrm>
              <a:off x="7973794" y="3672957"/>
              <a:ext cx="241859" cy="26402"/>
            </a:xfrm>
            <a:custGeom>
              <a:avLst/>
              <a:gdLst/>
              <a:ahLst/>
              <a:cxnLst/>
              <a:rect l="l" t="t" r="r" b="b"/>
              <a:pathLst>
                <a:path w="471169" h="51435">
                  <a:moveTo>
                    <a:pt x="0" y="0"/>
                  </a:moveTo>
                  <a:lnTo>
                    <a:pt x="471170" y="50927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41" name="object 47">
              <a:extLst>
                <a:ext uri="{FF2B5EF4-FFF2-40B4-BE49-F238E27FC236}">
                  <a16:creationId xmlns:a16="http://schemas.microsoft.com/office/drawing/2014/main" id="{F251D625-8004-4EE2-9DF2-5047BA44D562}"/>
                </a:ext>
              </a:extLst>
            </p:cNvPr>
            <p:cNvSpPr/>
            <p:nvPr/>
          </p:nvSpPr>
          <p:spPr>
            <a:xfrm>
              <a:off x="8275434" y="3710508"/>
              <a:ext cx="243815" cy="67147"/>
            </a:xfrm>
            <a:custGeom>
              <a:avLst/>
              <a:gdLst/>
              <a:ahLst/>
              <a:cxnLst/>
              <a:rect l="l" t="t" r="r" b="b"/>
              <a:pathLst>
                <a:path w="474979" h="130810">
                  <a:moveTo>
                    <a:pt x="0" y="0"/>
                  </a:moveTo>
                  <a:lnTo>
                    <a:pt x="474726" y="13081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42" name="object 48">
              <a:extLst>
                <a:ext uri="{FF2B5EF4-FFF2-40B4-BE49-F238E27FC236}">
                  <a16:creationId xmlns:a16="http://schemas.microsoft.com/office/drawing/2014/main" id="{BE9C1229-6E04-410A-8489-A6C59A6E7894}"/>
                </a:ext>
              </a:extLst>
            </p:cNvPr>
            <p:cNvSpPr/>
            <p:nvPr/>
          </p:nvSpPr>
          <p:spPr>
            <a:xfrm>
              <a:off x="8578377" y="3726219"/>
              <a:ext cx="243162" cy="53131"/>
            </a:xfrm>
            <a:custGeom>
              <a:avLst/>
              <a:gdLst/>
              <a:ahLst/>
              <a:cxnLst/>
              <a:rect l="l" t="t" r="r" b="b"/>
              <a:pathLst>
                <a:path w="473710" h="103504">
                  <a:moveTo>
                    <a:pt x="0" y="103377"/>
                  </a:moveTo>
                  <a:lnTo>
                    <a:pt x="473329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43" name="object 49">
              <a:extLst>
                <a:ext uri="{FF2B5EF4-FFF2-40B4-BE49-F238E27FC236}">
                  <a16:creationId xmlns:a16="http://schemas.microsoft.com/office/drawing/2014/main" id="{70FBC7CB-2B50-4DC5-89E0-A3F96911E0F1}"/>
                </a:ext>
              </a:extLst>
            </p:cNvPr>
            <p:cNvSpPr/>
            <p:nvPr/>
          </p:nvSpPr>
          <p:spPr>
            <a:xfrm>
              <a:off x="8881581" y="3709204"/>
              <a:ext cx="241859" cy="9453"/>
            </a:xfrm>
            <a:custGeom>
              <a:avLst/>
              <a:gdLst/>
              <a:ahLst/>
              <a:cxnLst/>
              <a:rect l="l" t="t" r="r" b="b"/>
              <a:pathLst>
                <a:path w="471170" h="18414">
                  <a:moveTo>
                    <a:pt x="0" y="18161"/>
                  </a:moveTo>
                  <a:lnTo>
                    <a:pt x="470662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44" name="object 50">
              <a:extLst>
                <a:ext uri="{FF2B5EF4-FFF2-40B4-BE49-F238E27FC236}">
                  <a16:creationId xmlns:a16="http://schemas.microsoft.com/office/drawing/2014/main" id="{F8D8D944-D2F4-4A77-A0CD-B1D6AAEADFB6}"/>
                </a:ext>
              </a:extLst>
            </p:cNvPr>
            <p:cNvSpPr/>
            <p:nvPr/>
          </p:nvSpPr>
          <p:spPr>
            <a:xfrm>
              <a:off x="9183676" y="3713572"/>
              <a:ext cx="242837" cy="45308"/>
            </a:xfrm>
            <a:custGeom>
              <a:avLst/>
              <a:gdLst/>
              <a:ahLst/>
              <a:cxnLst/>
              <a:rect l="l" t="t" r="r" b="b"/>
              <a:pathLst>
                <a:path w="473075" h="88264">
                  <a:moveTo>
                    <a:pt x="0" y="0"/>
                  </a:moveTo>
                  <a:lnTo>
                    <a:pt x="472567" y="88138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45" name="object 51">
              <a:extLst>
                <a:ext uri="{FF2B5EF4-FFF2-40B4-BE49-F238E27FC236}">
                  <a16:creationId xmlns:a16="http://schemas.microsoft.com/office/drawing/2014/main" id="{328CF703-CC4D-42AA-A4F2-114AE4B08195}"/>
                </a:ext>
              </a:extLst>
            </p:cNvPr>
            <p:cNvSpPr/>
            <p:nvPr/>
          </p:nvSpPr>
          <p:spPr>
            <a:xfrm>
              <a:off x="9486684" y="3742973"/>
              <a:ext cx="241859" cy="19231"/>
            </a:xfrm>
            <a:custGeom>
              <a:avLst/>
              <a:gdLst/>
              <a:ahLst/>
              <a:cxnLst/>
              <a:rect l="l" t="t" r="r" b="b"/>
              <a:pathLst>
                <a:path w="471170" h="37464">
                  <a:moveTo>
                    <a:pt x="0" y="37084"/>
                  </a:moveTo>
                  <a:lnTo>
                    <a:pt x="470916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46" name="object 52">
              <a:extLst>
                <a:ext uri="{FF2B5EF4-FFF2-40B4-BE49-F238E27FC236}">
                  <a16:creationId xmlns:a16="http://schemas.microsoft.com/office/drawing/2014/main" id="{BADEA621-6035-46DC-993C-812D64C049EB}"/>
                </a:ext>
              </a:extLst>
            </p:cNvPr>
            <p:cNvSpPr/>
            <p:nvPr/>
          </p:nvSpPr>
          <p:spPr>
            <a:xfrm>
              <a:off x="9787345" y="3636124"/>
              <a:ext cx="245770" cy="93549"/>
            </a:xfrm>
            <a:custGeom>
              <a:avLst/>
              <a:gdLst/>
              <a:ahLst/>
              <a:cxnLst/>
              <a:rect l="l" t="t" r="r" b="b"/>
              <a:pathLst>
                <a:path w="478789" h="182245">
                  <a:moveTo>
                    <a:pt x="0" y="182245"/>
                  </a:moveTo>
                  <a:lnTo>
                    <a:pt x="478281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47" name="object 53">
              <a:extLst>
                <a:ext uri="{FF2B5EF4-FFF2-40B4-BE49-F238E27FC236}">
                  <a16:creationId xmlns:a16="http://schemas.microsoft.com/office/drawing/2014/main" id="{CF632642-7AF0-4293-ADF0-251AE521E386}"/>
                </a:ext>
              </a:extLst>
            </p:cNvPr>
            <p:cNvSpPr/>
            <p:nvPr/>
          </p:nvSpPr>
          <p:spPr>
            <a:xfrm>
              <a:off x="10091462" y="3579278"/>
              <a:ext cx="242511" cy="41070"/>
            </a:xfrm>
            <a:custGeom>
              <a:avLst/>
              <a:gdLst/>
              <a:ahLst/>
              <a:cxnLst/>
              <a:rect l="l" t="t" r="r" b="b"/>
              <a:pathLst>
                <a:path w="472440" h="80010">
                  <a:moveTo>
                    <a:pt x="0" y="79755"/>
                  </a:moveTo>
                  <a:lnTo>
                    <a:pt x="472186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48" name="object 54">
              <a:extLst>
                <a:ext uri="{FF2B5EF4-FFF2-40B4-BE49-F238E27FC236}">
                  <a16:creationId xmlns:a16="http://schemas.microsoft.com/office/drawing/2014/main" id="{121C834C-FF1C-4054-A89E-B8CC3A6F5703}"/>
                </a:ext>
              </a:extLst>
            </p:cNvPr>
            <p:cNvSpPr/>
            <p:nvPr/>
          </p:nvSpPr>
          <p:spPr>
            <a:xfrm>
              <a:off x="7326903" y="3653237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49" name="object 55">
              <a:extLst>
                <a:ext uri="{FF2B5EF4-FFF2-40B4-BE49-F238E27FC236}">
                  <a16:creationId xmlns:a16="http://schemas.microsoft.com/office/drawing/2014/main" id="{19586150-F0BA-4E73-AA95-14197F31F95E}"/>
                </a:ext>
              </a:extLst>
            </p:cNvPr>
            <p:cNvSpPr/>
            <p:nvPr/>
          </p:nvSpPr>
          <p:spPr>
            <a:xfrm>
              <a:off x="7629455" y="3682768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50" name="object 56">
              <a:extLst>
                <a:ext uri="{FF2B5EF4-FFF2-40B4-BE49-F238E27FC236}">
                  <a16:creationId xmlns:a16="http://schemas.microsoft.com/office/drawing/2014/main" id="{20BAE0D0-84DB-4A9C-9942-BF347A4F22AB}"/>
                </a:ext>
              </a:extLst>
            </p:cNvPr>
            <p:cNvSpPr/>
            <p:nvPr/>
          </p:nvSpPr>
          <p:spPr>
            <a:xfrm>
              <a:off x="7932007" y="3658778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51" name="object 57">
              <a:extLst>
                <a:ext uri="{FF2B5EF4-FFF2-40B4-BE49-F238E27FC236}">
                  <a16:creationId xmlns:a16="http://schemas.microsoft.com/office/drawing/2014/main" id="{38A8E1F1-3820-496B-B338-7B17A695E51A}"/>
                </a:ext>
              </a:extLst>
            </p:cNvPr>
            <p:cNvSpPr/>
            <p:nvPr/>
          </p:nvSpPr>
          <p:spPr>
            <a:xfrm>
              <a:off x="8234558" y="3691491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72"/>
                  </a:moveTo>
                  <a:lnTo>
                    <a:pt x="4394" y="7970"/>
                  </a:lnTo>
                  <a:lnTo>
                    <a:pt x="15500" y="0"/>
                  </a:lnTo>
                  <a:lnTo>
                    <a:pt x="31797" y="2436"/>
                  </a:lnTo>
                  <a:lnTo>
                    <a:pt x="41565" y="10481"/>
                  </a:lnTo>
                  <a:lnTo>
                    <a:pt x="40987" y="27992"/>
                  </a:lnTo>
                  <a:lnTo>
                    <a:pt x="34962" y="38766"/>
                  </a:lnTo>
                  <a:lnTo>
                    <a:pt x="25322" y="43303"/>
                  </a:lnTo>
                  <a:lnTo>
                    <a:pt x="10611" y="39658"/>
                  </a:lnTo>
                  <a:lnTo>
                    <a:pt x="1824" y="298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52" name="object 58">
              <a:extLst>
                <a:ext uri="{FF2B5EF4-FFF2-40B4-BE49-F238E27FC236}">
                  <a16:creationId xmlns:a16="http://schemas.microsoft.com/office/drawing/2014/main" id="{A90971D1-ABF7-4A80-9F8B-AE4FF553A10F}"/>
                </a:ext>
              </a:extLst>
            </p:cNvPr>
            <p:cNvSpPr/>
            <p:nvPr/>
          </p:nvSpPr>
          <p:spPr>
            <a:xfrm>
              <a:off x="8537110" y="3774883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47"/>
                  </a:moveTo>
                  <a:lnTo>
                    <a:pt x="4379" y="7977"/>
                  </a:lnTo>
                  <a:lnTo>
                    <a:pt x="15490" y="0"/>
                  </a:lnTo>
                  <a:lnTo>
                    <a:pt x="31786" y="2414"/>
                  </a:lnTo>
                  <a:lnTo>
                    <a:pt x="41556" y="10445"/>
                  </a:lnTo>
                  <a:lnTo>
                    <a:pt x="40982" y="27984"/>
                  </a:lnTo>
                  <a:lnTo>
                    <a:pt x="34966" y="38763"/>
                  </a:lnTo>
                  <a:lnTo>
                    <a:pt x="25370" y="43285"/>
                  </a:lnTo>
                  <a:lnTo>
                    <a:pt x="10634" y="39641"/>
                  </a:lnTo>
                  <a:lnTo>
                    <a:pt x="1834" y="298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53" name="object 59">
              <a:extLst>
                <a:ext uri="{FF2B5EF4-FFF2-40B4-BE49-F238E27FC236}">
                  <a16:creationId xmlns:a16="http://schemas.microsoft.com/office/drawing/2014/main" id="{5AC6EFE6-C58B-4CDB-9DC6-C20065A40A77}"/>
                </a:ext>
              </a:extLst>
            </p:cNvPr>
            <p:cNvSpPr/>
            <p:nvPr/>
          </p:nvSpPr>
          <p:spPr>
            <a:xfrm>
              <a:off x="8839662" y="3708844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47"/>
                  </a:moveTo>
                  <a:lnTo>
                    <a:pt x="4379" y="7977"/>
                  </a:lnTo>
                  <a:lnTo>
                    <a:pt x="15490" y="0"/>
                  </a:lnTo>
                  <a:lnTo>
                    <a:pt x="31786" y="2414"/>
                  </a:lnTo>
                  <a:lnTo>
                    <a:pt x="41556" y="10445"/>
                  </a:lnTo>
                  <a:lnTo>
                    <a:pt x="40982" y="27984"/>
                  </a:lnTo>
                  <a:lnTo>
                    <a:pt x="34966" y="38763"/>
                  </a:lnTo>
                  <a:lnTo>
                    <a:pt x="25370" y="43285"/>
                  </a:lnTo>
                  <a:lnTo>
                    <a:pt x="10634" y="39641"/>
                  </a:lnTo>
                  <a:lnTo>
                    <a:pt x="1834" y="298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54" name="object 60">
              <a:extLst>
                <a:ext uri="{FF2B5EF4-FFF2-40B4-BE49-F238E27FC236}">
                  <a16:creationId xmlns:a16="http://schemas.microsoft.com/office/drawing/2014/main" id="{2560400A-3749-4FF9-8680-1F12F250EC47}"/>
                </a:ext>
              </a:extLst>
            </p:cNvPr>
            <p:cNvSpPr/>
            <p:nvPr/>
          </p:nvSpPr>
          <p:spPr>
            <a:xfrm>
              <a:off x="9142214" y="3697123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48"/>
                  </a:moveTo>
                  <a:lnTo>
                    <a:pt x="4356" y="8010"/>
                  </a:lnTo>
                  <a:lnTo>
                    <a:pt x="15414" y="0"/>
                  </a:lnTo>
                  <a:lnTo>
                    <a:pt x="31710" y="2378"/>
                  </a:lnTo>
                  <a:lnTo>
                    <a:pt x="41500" y="10376"/>
                  </a:lnTo>
                  <a:lnTo>
                    <a:pt x="40969" y="27921"/>
                  </a:lnTo>
                  <a:lnTo>
                    <a:pt x="34990" y="38710"/>
                  </a:lnTo>
                  <a:lnTo>
                    <a:pt x="25423" y="43252"/>
                  </a:lnTo>
                  <a:lnTo>
                    <a:pt x="10633" y="39612"/>
                  </a:lnTo>
                  <a:lnTo>
                    <a:pt x="1823" y="298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55" name="object 61">
              <a:extLst>
                <a:ext uri="{FF2B5EF4-FFF2-40B4-BE49-F238E27FC236}">
                  <a16:creationId xmlns:a16="http://schemas.microsoft.com/office/drawing/2014/main" id="{EDFC27DD-AB36-4DEC-9730-CFA8FAB23C38}"/>
                </a:ext>
              </a:extLst>
            </p:cNvPr>
            <p:cNvSpPr/>
            <p:nvPr/>
          </p:nvSpPr>
          <p:spPr>
            <a:xfrm>
              <a:off x="9444832" y="3753501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56" name="object 62">
              <a:extLst>
                <a:ext uri="{FF2B5EF4-FFF2-40B4-BE49-F238E27FC236}">
                  <a16:creationId xmlns:a16="http://schemas.microsoft.com/office/drawing/2014/main" id="{12E00B3E-061D-4A35-BA8F-F9B28A5E0BAB}"/>
                </a:ext>
              </a:extLst>
            </p:cNvPr>
            <p:cNvSpPr/>
            <p:nvPr/>
          </p:nvSpPr>
          <p:spPr>
            <a:xfrm>
              <a:off x="9747384" y="3729641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57" name="object 63">
              <a:extLst>
                <a:ext uri="{FF2B5EF4-FFF2-40B4-BE49-F238E27FC236}">
                  <a16:creationId xmlns:a16="http://schemas.microsoft.com/office/drawing/2014/main" id="{71C90906-582B-4B4C-84F9-FB987A2B2880}"/>
                </a:ext>
              </a:extLst>
            </p:cNvPr>
            <p:cNvSpPr/>
            <p:nvPr/>
          </p:nvSpPr>
          <p:spPr>
            <a:xfrm>
              <a:off x="10049936" y="3614383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58" name="object 64">
              <a:extLst>
                <a:ext uri="{FF2B5EF4-FFF2-40B4-BE49-F238E27FC236}">
                  <a16:creationId xmlns:a16="http://schemas.microsoft.com/office/drawing/2014/main" id="{EB1FAF27-5461-4EC3-9378-7345D91628B8}"/>
                </a:ext>
              </a:extLst>
            </p:cNvPr>
            <p:cNvSpPr/>
            <p:nvPr/>
          </p:nvSpPr>
          <p:spPr>
            <a:xfrm>
              <a:off x="10352487" y="3563286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0" y="21248"/>
                  </a:moveTo>
                  <a:lnTo>
                    <a:pt x="4356" y="8010"/>
                  </a:lnTo>
                  <a:lnTo>
                    <a:pt x="15414" y="0"/>
                  </a:lnTo>
                  <a:lnTo>
                    <a:pt x="31710" y="2378"/>
                  </a:lnTo>
                  <a:lnTo>
                    <a:pt x="41500" y="10376"/>
                  </a:lnTo>
                  <a:lnTo>
                    <a:pt x="40969" y="27921"/>
                  </a:lnTo>
                  <a:lnTo>
                    <a:pt x="34990" y="38710"/>
                  </a:lnTo>
                  <a:lnTo>
                    <a:pt x="25423" y="43252"/>
                  </a:lnTo>
                  <a:lnTo>
                    <a:pt x="10633" y="39612"/>
                  </a:lnTo>
                  <a:lnTo>
                    <a:pt x="1823" y="298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59" name="object 65">
              <a:extLst>
                <a:ext uri="{FF2B5EF4-FFF2-40B4-BE49-F238E27FC236}">
                  <a16:creationId xmlns:a16="http://schemas.microsoft.com/office/drawing/2014/main" id="{15828743-890E-44C9-BD06-B525F4DC2E4C}"/>
                </a:ext>
              </a:extLst>
            </p:cNvPr>
            <p:cNvSpPr/>
            <p:nvPr/>
          </p:nvSpPr>
          <p:spPr>
            <a:xfrm>
              <a:off x="7365626" y="3610309"/>
              <a:ext cx="248052" cy="123863"/>
            </a:xfrm>
            <a:custGeom>
              <a:avLst/>
              <a:gdLst/>
              <a:ahLst/>
              <a:cxnLst/>
              <a:rect l="l" t="t" r="r" b="b"/>
              <a:pathLst>
                <a:path w="483234" h="241300">
                  <a:moveTo>
                    <a:pt x="0" y="241173"/>
                  </a:moveTo>
                  <a:lnTo>
                    <a:pt x="482981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60" name="object 66">
              <a:extLst>
                <a:ext uri="{FF2B5EF4-FFF2-40B4-BE49-F238E27FC236}">
                  <a16:creationId xmlns:a16="http://schemas.microsoft.com/office/drawing/2014/main" id="{DA8B2132-DE97-4B95-AFC3-5B61465E5E39}"/>
                </a:ext>
              </a:extLst>
            </p:cNvPr>
            <p:cNvSpPr/>
            <p:nvPr/>
          </p:nvSpPr>
          <p:spPr>
            <a:xfrm>
              <a:off x="7664202" y="3361018"/>
              <a:ext cx="256201" cy="216109"/>
            </a:xfrm>
            <a:custGeom>
              <a:avLst/>
              <a:gdLst/>
              <a:ahLst/>
              <a:cxnLst/>
              <a:rect l="l" t="t" r="r" b="b"/>
              <a:pathLst>
                <a:path w="499110" h="421004">
                  <a:moveTo>
                    <a:pt x="0" y="420750"/>
                  </a:moveTo>
                  <a:lnTo>
                    <a:pt x="498602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61" name="object 67">
              <a:extLst>
                <a:ext uri="{FF2B5EF4-FFF2-40B4-BE49-F238E27FC236}">
                  <a16:creationId xmlns:a16="http://schemas.microsoft.com/office/drawing/2014/main" id="{39D6B78E-5BB8-4608-81F3-0E733F55316B}"/>
                </a:ext>
              </a:extLst>
            </p:cNvPr>
            <p:cNvSpPr/>
            <p:nvPr/>
          </p:nvSpPr>
          <p:spPr>
            <a:xfrm>
              <a:off x="7967275" y="3360431"/>
              <a:ext cx="254897" cy="204048"/>
            </a:xfrm>
            <a:custGeom>
              <a:avLst/>
              <a:gdLst/>
              <a:ahLst/>
              <a:cxnLst/>
              <a:rect l="l" t="t" r="r" b="b"/>
              <a:pathLst>
                <a:path w="496569" h="397510">
                  <a:moveTo>
                    <a:pt x="0" y="0"/>
                  </a:moveTo>
                  <a:lnTo>
                    <a:pt x="496570" y="39712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62" name="object 68">
              <a:extLst>
                <a:ext uri="{FF2B5EF4-FFF2-40B4-BE49-F238E27FC236}">
                  <a16:creationId xmlns:a16="http://schemas.microsoft.com/office/drawing/2014/main" id="{CF19CD4D-0A98-4E41-A32F-44B606B63F7E}"/>
                </a:ext>
              </a:extLst>
            </p:cNvPr>
            <p:cNvSpPr/>
            <p:nvPr/>
          </p:nvSpPr>
          <p:spPr>
            <a:xfrm>
              <a:off x="8274390" y="3594598"/>
              <a:ext cx="245770" cy="97461"/>
            </a:xfrm>
            <a:custGeom>
              <a:avLst/>
              <a:gdLst/>
              <a:ahLst/>
              <a:cxnLst/>
              <a:rect l="l" t="t" r="r" b="b"/>
              <a:pathLst>
                <a:path w="478789" h="189864">
                  <a:moveTo>
                    <a:pt x="0" y="0"/>
                  </a:moveTo>
                  <a:lnTo>
                    <a:pt x="478790" y="189611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63" name="object 69">
              <a:extLst>
                <a:ext uri="{FF2B5EF4-FFF2-40B4-BE49-F238E27FC236}">
                  <a16:creationId xmlns:a16="http://schemas.microsoft.com/office/drawing/2014/main" id="{A55F6360-A23F-4FD4-8722-478EAD0E93B9}"/>
                </a:ext>
              </a:extLst>
            </p:cNvPr>
            <p:cNvSpPr/>
            <p:nvPr/>
          </p:nvSpPr>
          <p:spPr>
            <a:xfrm>
              <a:off x="8578116" y="3632604"/>
              <a:ext cx="243489" cy="62909"/>
            </a:xfrm>
            <a:custGeom>
              <a:avLst/>
              <a:gdLst/>
              <a:ahLst/>
              <a:cxnLst/>
              <a:rect l="l" t="t" r="r" b="b"/>
              <a:pathLst>
                <a:path w="474345" h="122554">
                  <a:moveTo>
                    <a:pt x="0" y="122554"/>
                  </a:moveTo>
                  <a:lnTo>
                    <a:pt x="474345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64" name="object 70">
              <a:extLst>
                <a:ext uri="{FF2B5EF4-FFF2-40B4-BE49-F238E27FC236}">
                  <a16:creationId xmlns:a16="http://schemas.microsoft.com/office/drawing/2014/main" id="{2D5F8537-3C10-44D4-9827-8FA160E1EF97}"/>
                </a:ext>
              </a:extLst>
            </p:cNvPr>
            <p:cNvSpPr/>
            <p:nvPr/>
          </p:nvSpPr>
          <p:spPr>
            <a:xfrm>
              <a:off x="8880081" y="3534035"/>
              <a:ext cx="244792" cy="81489"/>
            </a:xfrm>
            <a:custGeom>
              <a:avLst/>
              <a:gdLst/>
              <a:ahLst/>
              <a:cxnLst/>
              <a:rect l="l" t="t" r="r" b="b"/>
              <a:pathLst>
                <a:path w="476885" h="158750">
                  <a:moveTo>
                    <a:pt x="0" y="158369"/>
                  </a:moveTo>
                  <a:lnTo>
                    <a:pt x="476631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65" name="object 71">
              <a:extLst>
                <a:ext uri="{FF2B5EF4-FFF2-40B4-BE49-F238E27FC236}">
                  <a16:creationId xmlns:a16="http://schemas.microsoft.com/office/drawing/2014/main" id="{A21E5A2E-7CBD-4A4C-B2E2-004EF79DA859}"/>
                </a:ext>
              </a:extLst>
            </p:cNvPr>
            <p:cNvSpPr/>
            <p:nvPr/>
          </p:nvSpPr>
          <p:spPr>
            <a:xfrm>
              <a:off x="9184132" y="3525952"/>
              <a:ext cx="241859" cy="12060"/>
            </a:xfrm>
            <a:custGeom>
              <a:avLst/>
              <a:gdLst/>
              <a:ahLst/>
              <a:cxnLst/>
              <a:rect l="l" t="t" r="r" b="b"/>
              <a:pathLst>
                <a:path w="471170" h="23495">
                  <a:moveTo>
                    <a:pt x="0" y="0"/>
                  </a:moveTo>
                  <a:lnTo>
                    <a:pt x="470789" y="23495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66" name="object 72">
              <a:extLst>
                <a:ext uri="{FF2B5EF4-FFF2-40B4-BE49-F238E27FC236}">
                  <a16:creationId xmlns:a16="http://schemas.microsoft.com/office/drawing/2014/main" id="{B21CA947-10F1-454A-8EEC-91CCEA397C8D}"/>
                </a:ext>
              </a:extLst>
            </p:cNvPr>
            <p:cNvSpPr/>
            <p:nvPr/>
          </p:nvSpPr>
          <p:spPr>
            <a:xfrm>
              <a:off x="9484338" y="3422689"/>
              <a:ext cx="246422" cy="104958"/>
            </a:xfrm>
            <a:custGeom>
              <a:avLst/>
              <a:gdLst/>
              <a:ahLst/>
              <a:cxnLst/>
              <a:rect l="l" t="t" r="r" b="b"/>
              <a:pathLst>
                <a:path w="480060" h="204470">
                  <a:moveTo>
                    <a:pt x="0" y="204342"/>
                  </a:moveTo>
                  <a:lnTo>
                    <a:pt x="480059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67" name="object 73">
              <a:extLst>
                <a:ext uri="{FF2B5EF4-FFF2-40B4-BE49-F238E27FC236}">
                  <a16:creationId xmlns:a16="http://schemas.microsoft.com/office/drawing/2014/main" id="{831FAF8F-BEC2-4246-93B3-E11371DCEF43}"/>
                </a:ext>
              </a:extLst>
            </p:cNvPr>
            <p:cNvSpPr/>
            <p:nvPr/>
          </p:nvSpPr>
          <p:spPr>
            <a:xfrm>
              <a:off x="9789236" y="3412454"/>
              <a:ext cx="241859" cy="13690"/>
            </a:xfrm>
            <a:custGeom>
              <a:avLst/>
              <a:gdLst/>
              <a:ahLst/>
              <a:cxnLst/>
              <a:rect l="l" t="t" r="r" b="b"/>
              <a:pathLst>
                <a:path w="471170" h="26670">
                  <a:moveTo>
                    <a:pt x="0" y="0"/>
                  </a:moveTo>
                  <a:lnTo>
                    <a:pt x="470789" y="26416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68" name="object 74">
              <a:extLst>
                <a:ext uri="{FF2B5EF4-FFF2-40B4-BE49-F238E27FC236}">
                  <a16:creationId xmlns:a16="http://schemas.microsoft.com/office/drawing/2014/main" id="{76907925-1696-44BE-B640-F3F055C5958E}"/>
                </a:ext>
              </a:extLst>
            </p:cNvPr>
            <p:cNvSpPr/>
            <p:nvPr/>
          </p:nvSpPr>
          <p:spPr>
            <a:xfrm>
              <a:off x="10080705" y="3082130"/>
              <a:ext cx="264024" cy="322044"/>
            </a:xfrm>
            <a:custGeom>
              <a:avLst/>
              <a:gdLst/>
              <a:ahLst/>
              <a:cxnLst/>
              <a:rect l="l" t="t" r="r" b="b"/>
              <a:pathLst>
                <a:path w="514350" h="627379">
                  <a:moveTo>
                    <a:pt x="0" y="627252"/>
                  </a:moveTo>
                  <a:lnTo>
                    <a:pt x="514095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69" name="object 75">
              <a:extLst>
                <a:ext uri="{FF2B5EF4-FFF2-40B4-BE49-F238E27FC236}">
                  <a16:creationId xmlns:a16="http://schemas.microsoft.com/office/drawing/2014/main" id="{ACA6D2D8-6C5A-49AF-A66E-EC1EE4A56613}"/>
                </a:ext>
              </a:extLst>
            </p:cNvPr>
            <p:cNvSpPr/>
            <p:nvPr/>
          </p:nvSpPr>
          <p:spPr>
            <a:xfrm>
              <a:off x="7326903" y="3736812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70" name="object 76">
              <a:extLst>
                <a:ext uri="{FF2B5EF4-FFF2-40B4-BE49-F238E27FC236}">
                  <a16:creationId xmlns:a16="http://schemas.microsoft.com/office/drawing/2014/main" id="{4AA376D8-F88B-40C4-9D9A-02C70C0957A6}"/>
                </a:ext>
              </a:extLst>
            </p:cNvPr>
            <p:cNvSpPr/>
            <p:nvPr/>
          </p:nvSpPr>
          <p:spPr>
            <a:xfrm>
              <a:off x="7629455" y="3585764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71" name="object 77">
              <a:extLst>
                <a:ext uri="{FF2B5EF4-FFF2-40B4-BE49-F238E27FC236}">
                  <a16:creationId xmlns:a16="http://schemas.microsoft.com/office/drawing/2014/main" id="{152B9B42-65F8-40B3-BD1B-66A087EB3196}"/>
                </a:ext>
              </a:extLst>
            </p:cNvPr>
            <p:cNvSpPr/>
            <p:nvPr/>
          </p:nvSpPr>
          <p:spPr>
            <a:xfrm>
              <a:off x="7932007" y="3330476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72" name="object 78">
              <a:extLst>
                <a:ext uri="{FF2B5EF4-FFF2-40B4-BE49-F238E27FC236}">
                  <a16:creationId xmlns:a16="http://schemas.microsoft.com/office/drawing/2014/main" id="{9CE6E521-420A-4838-A339-602BCC9D2D48}"/>
                </a:ext>
              </a:extLst>
            </p:cNvPr>
            <p:cNvSpPr/>
            <p:nvPr/>
          </p:nvSpPr>
          <p:spPr>
            <a:xfrm>
              <a:off x="8234558" y="3572465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73" name="object 79">
              <a:extLst>
                <a:ext uri="{FF2B5EF4-FFF2-40B4-BE49-F238E27FC236}">
                  <a16:creationId xmlns:a16="http://schemas.microsoft.com/office/drawing/2014/main" id="{D59AA12B-CA13-4A0B-925A-E2AFA5AC9137}"/>
                </a:ext>
              </a:extLst>
            </p:cNvPr>
            <p:cNvSpPr/>
            <p:nvPr/>
          </p:nvSpPr>
          <p:spPr>
            <a:xfrm>
              <a:off x="8537110" y="3692234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74" name="object 80">
              <a:extLst>
                <a:ext uri="{FF2B5EF4-FFF2-40B4-BE49-F238E27FC236}">
                  <a16:creationId xmlns:a16="http://schemas.microsoft.com/office/drawing/2014/main" id="{0DB53318-5079-47F2-9179-0DC747655043}"/>
                </a:ext>
              </a:extLst>
            </p:cNvPr>
            <p:cNvSpPr/>
            <p:nvPr/>
          </p:nvSpPr>
          <p:spPr>
            <a:xfrm>
              <a:off x="8839662" y="3614069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75" name="object 81">
              <a:extLst>
                <a:ext uri="{FF2B5EF4-FFF2-40B4-BE49-F238E27FC236}">
                  <a16:creationId xmlns:a16="http://schemas.microsoft.com/office/drawing/2014/main" id="{5A8C7EDF-5220-4910-962D-2554210A87D7}"/>
                </a:ext>
              </a:extLst>
            </p:cNvPr>
            <p:cNvSpPr/>
            <p:nvPr/>
          </p:nvSpPr>
          <p:spPr>
            <a:xfrm>
              <a:off x="9142214" y="3513532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90" y="0"/>
                  </a:moveTo>
                  <a:lnTo>
                    <a:pt x="4379" y="7977"/>
                  </a:lnTo>
                  <a:lnTo>
                    <a:pt x="0" y="21147"/>
                  </a:lnTo>
                  <a:lnTo>
                    <a:pt x="1834" y="29895"/>
                  </a:lnTo>
                  <a:lnTo>
                    <a:pt x="10634" y="39641"/>
                  </a:lnTo>
                  <a:lnTo>
                    <a:pt x="25370" y="43285"/>
                  </a:lnTo>
                  <a:lnTo>
                    <a:pt x="34966" y="38763"/>
                  </a:lnTo>
                  <a:lnTo>
                    <a:pt x="40982" y="27984"/>
                  </a:lnTo>
                  <a:lnTo>
                    <a:pt x="41556" y="10445"/>
                  </a:lnTo>
                  <a:lnTo>
                    <a:pt x="31786" y="2414"/>
                  </a:lnTo>
                  <a:lnTo>
                    <a:pt x="15490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76" name="object 82">
              <a:extLst>
                <a:ext uri="{FF2B5EF4-FFF2-40B4-BE49-F238E27FC236}">
                  <a16:creationId xmlns:a16="http://schemas.microsoft.com/office/drawing/2014/main" id="{1D64DD84-51F7-4A99-9C99-30CBC6955F6D}"/>
                </a:ext>
              </a:extLst>
            </p:cNvPr>
            <p:cNvSpPr/>
            <p:nvPr/>
          </p:nvSpPr>
          <p:spPr>
            <a:xfrm>
              <a:off x="9444832" y="3528591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77" name="object 83">
              <a:extLst>
                <a:ext uri="{FF2B5EF4-FFF2-40B4-BE49-F238E27FC236}">
                  <a16:creationId xmlns:a16="http://schemas.microsoft.com/office/drawing/2014/main" id="{37A19399-1224-4F47-BCE5-DC482BEEFBE5}"/>
                </a:ext>
              </a:extLst>
            </p:cNvPr>
            <p:cNvSpPr/>
            <p:nvPr/>
          </p:nvSpPr>
          <p:spPr>
            <a:xfrm>
              <a:off x="9747384" y="3399891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500" y="0"/>
                  </a:moveTo>
                  <a:lnTo>
                    <a:pt x="4394" y="7970"/>
                  </a:lnTo>
                  <a:lnTo>
                    <a:pt x="0" y="21172"/>
                  </a:lnTo>
                  <a:lnTo>
                    <a:pt x="1824" y="29898"/>
                  </a:lnTo>
                  <a:lnTo>
                    <a:pt x="10611" y="39658"/>
                  </a:lnTo>
                  <a:lnTo>
                    <a:pt x="25322" y="43303"/>
                  </a:lnTo>
                  <a:lnTo>
                    <a:pt x="34962" y="38766"/>
                  </a:lnTo>
                  <a:lnTo>
                    <a:pt x="40987" y="27992"/>
                  </a:lnTo>
                  <a:lnTo>
                    <a:pt x="41565" y="10481"/>
                  </a:lnTo>
                  <a:lnTo>
                    <a:pt x="31797" y="2436"/>
                  </a:lnTo>
                  <a:lnTo>
                    <a:pt x="15500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78" name="object 84">
              <a:extLst>
                <a:ext uri="{FF2B5EF4-FFF2-40B4-BE49-F238E27FC236}">
                  <a16:creationId xmlns:a16="http://schemas.microsoft.com/office/drawing/2014/main" id="{8C55505E-3F2F-479F-A68F-286248F1BB55}"/>
                </a:ext>
              </a:extLst>
            </p:cNvPr>
            <p:cNvSpPr/>
            <p:nvPr/>
          </p:nvSpPr>
          <p:spPr>
            <a:xfrm>
              <a:off x="10049936" y="3416789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79" name="object 85">
              <a:extLst>
                <a:ext uri="{FF2B5EF4-FFF2-40B4-BE49-F238E27FC236}">
                  <a16:creationId xmlns:a16="http://schemas.microsoft.com/office/drawing/2014/main" id="{164A4977-5561-4140-A91C-0E4EED5C23D4}"/>
                </a:ext>
              </a:extLst>
            </p:cNvPr>
            <p:cNvSpPr/>
            <p:nvPr/>
          </p:nvSpPr>
          <p:spPr>
            <a:xfrm>
              <a:off x="10352487" y="3047624"/>
              <a:ext cx="21513" cy="22491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80" name="object 86">
              <a:extLst>
                <a:ext uri="{FF2B5EF4-FFF2-40B4-BE49-F238E27FC236}">
                  <a16:creationId xmlns:a16="http://schemas.microsoft.com/office/drawing/2014/main" id="{5D974181-5CD6-4B00-BD9E-3AEF709FCC13}"/>
                </a:ext>
              </a:extLst>
            </p:cNvPr>
            <p:cNvSpPr/>
            <p:nvPr/>
          </p:nvSpPr>
          <p:spPr>
            <a:xfrm>
              <a:off x="7263081" y="2911125"/>
              <a:ext cx="114410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88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81" name="object 87">
              <a:extLst>
                <a:ext uri="{FF2B5EF4-FFF2-40B4-BE49-F238E27FC236}">
                  <a16:creationId xmlns:a16="http://schemas.microsoft.com/office/drawing/2014/main" id="{E3E97B32-2D41-4040-9661-E889A0FDE790}"/>
                </a:ext>
              </a:extLst>
            </p:cNvPr>
            <p:cNvSpPr/>
            <p:nvPr/>
          </p:nvSpPr>
          <p:spPr>
            <a:xfrm>
              <a:off x="7263081" y="3006602"/>
              <a:ext cx="114410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885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682" name="object 88">
              <a:extLst>
                <a:ext uri="{FF2B5EF4-FFF2-40B4-BE49-F238E27FC236}">
                  <a16:creationId xmlns:a16="http://schemas.microsoft.com/office/drawing/2014/main" id="{48E936CC-99A1-4C6A-947B-EBC1E79F211E}"/>
                </a:ext>
              </a:extLst>
            </p:cNvPr>
            <p:cNvSpPr txBox="1"/>
            <p:nvPr/>
          </p:nvSpPr>
          <p:spPr>
            <a:xfrm>
              <a:off x="7341997" y="2856006"/>
              <a:ext cx="1007251" cy="19415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72000" marR="5080" indent="-270510">
                <a:lnSpc>
                  <a:spcPts val="800"/>
                </a:lnSpc>
                <a:tabLst>
                  <a:tab pos="282575" algn="l"/>
                </a:tabLst>
              </a:pPr>
              <a:r>
                <a:rPr sz="500" dirty="0">
                  <a:latin typeface="Arial"/>
                  <a:cs typeface="Arial"/>
                </a:rPr>
                <a:t> 	Electronic Medical Records PMSI</a:t>
              </a:r>
            </a:p>
          </p:txBody>
        </p:sp>
        <p:sp>
          <p:nvSpPr>
            <p:cNvPr id="684" name="object 35">
              <a:extLst>
                <a:ext uri="{FF2B5EF4-FFF2-40B4-BE49-F238E27FC236}">
                  <a16:creationId xmlns:a16="http://schemas.microsoft.com/office/drawing/2014/main" id="{50A1B386-97A9-46E0-92EC-FB9EDE47451E}"/>
                </a:ext>
              </a:extLst>
            </p:cNvPr>
            <p:cNvSpPr txBox="1"/>
            <p:nvPr/>
          </p:nvSpPr>
          <p:spPr>
            <a:xfrm>
              <a:off x="8661525" y="4204035"/>
              <a:ext cx="388926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tabLst>
                  <a:tab pos="601980" algn="l"/>
                </a:tabLst>
              </a:pPr>
              <a:r>
                <a:rPr sz="500" dirty="0">
                  <a:latin typeface="Arial"/>
                  <a:cs typeface="Arial"/>
                </a:rPr>
                <a:t>30−39</a:t>
              </a:r>
            </a:p>
          </p:txBody>
        </p:sp>
        <p:sp>
          <p:nvSpPr>
            <p:cNvPr id="775" name="object 534">
              <a:extLst>
                <a:ext uri="{FF2B5EF4-FFF2-40B4-BE49-F238E27FC236}">
                  <a16:creationId xmlns:a16="http://schemas.microsoft.com/office/drawing/2014/main" id="{F262A1D8-4BAB-4623-B48F-F9F0AC1B6D58}"/>
                </a:ext>
              </a:extLst>
            </p:cNvPr>
            <p:cNvSpPr/>
            <p:nvPr/>
          </p:nvSpPr>
          <p:spPr>
            <a:xfrm>
              <a:off x="7217311" y="2829501"/>
              <a:ext cx="3263114" cy="1324898"/>
            </a:xfrm>
            <a:custGeom>
              <a:avLst/>
              <a:gdLst/>
              <a:ahLst/>
              <a:cxnLst/>
              <a:rect l="l" t="t" r="r" b="b"/>
              <a:pathLst>
                <a:path w="5914390" h="2707004">
                  <a:moveTo>
                    <a:pt x="0" y="2706624"/>
                  </a:moveTo>
                  <a:lnTo>
                    <a:pt x="5914136" y="2706624"/>
                  </a:lnTo>
                  <a:lnTo>
                    <a:pt x="5914136" y="0"/>
                  </a:lnTo>
                  <a:lnTo>
                    <a:pt x="0" y="0"/>
                  </a:lnTo>
                  <a:lnTo>
                    <a:pt x="0" y="2706624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</p:grpSp>
      <p:grpSp>
        <p:nvGrpSpPr>
          <p:cNvPr id="776" name="Groupe 775">
            <a:extLst>
              <a:ext uri="{FF2B5EF4-FFF2-40B4-BE49-F238E27FC236}">
                <a16:creationId xmlns:a16="http://schemas.microsoft.com/office/drawing/2014/main" id="{28954C5D-2629-4D7E-A262-D628195217BB}"/>
              </a:ext>
            </a:extLst>
          </p:cNvPr>
          <p:cNvGrpSpPr/>
          <p:nvPr/>
        </p:nvGrpSpPr>
        <p:grpSpPr>
          <a:xfrm>
            <a:off x="7101093" y="4783293"/>
            <a:ext cx="1309342" cy="1320297"/>
            <a:chOff x="1551894" y="2240472"/>
            <a:chExt cx="1268763" cy="1297662"/>
          </a:xfrm>
        </p:grpSpPr>
        <p:sp>
          <p:nvSpPr>
            <p:cNvPr id="777" name="object 5">
              <a:extLst>
                <a:ext uri="{FF2B5EF4-FFF2-40B4-BE49-F238E27FC236}">
                  <a16:creationId xmlns:a16="http://schemas.microsoft.com/office/drawing/2014/main" id="{E7B43B68-AE6D-47C4-B6B4-3F0E0A435B15}"/>
                </a:ext>
              </a:extLst>
            </p:cNvPr>
            <p:cNvSpPr/>
            <p:nvPr/>
          </p:nvSpPr>
          <p:spPr>
            <a:xfrm>
              <a:off x="1551894" y="2240472"/>
              <a:ext cx="1268763" cy="12976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28">
              <a:extLst>
                <a:ext uri="{FF2B5EF4-FFF2-40B4-BE49-F238E27FC236}">
                  <a16:creationId xmlns:a16="http://schemas.microsoft.com/office/drawing/2014/main" id="{569C90BF-E87C-4817-8691-6B6FFF5B1883}"/>
                </a:ext>
              </a:extLst>
            </p:cNvPr>
            <p:cNvSpPr txBox="1"/>
            <p:nvPr/>
          </p:nvSpPr>
          <p:spPr>
            <a:xfrm>
              <a:off x="1610128" y="2975615"/>
              <a:ext cx="237114" cy="39857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390" spc="5" dirty="0">
                  <a:latin typeface="Arial"/>
                  <a:cs typeface="Arial"/>
                </a:rPr>
                <a:t>  </a:t>
              </a:r>
              <a:r>
                <a:rPr sz="390" spc="5" dirty="0">
                  <a:latin typeface="Arial"/>
                  <a:cs typeface="Arial"/>
                </a:rPr>
                <a:t>0</a:t>
              </a:r>
              <a:r>
                <a:rPr lang="fr-FR" sz="390" spc="5" dirty="0">
                  <a:latin typeface="Arial"/>
                  <a:cs typeface="Arial"/>
                </a:rPr>
                <a:t> - </a:t>
              </a:r>
              <a:r>
                <a:rPr sz="390" spc="5" dirty="0">
                  <a:latin typeface="Arial"/>
                  <a:cs typeface="Arial"/>
                </a:rPr>
                <a:t>50</a:t>
              </a:r>
              <a:endParaRPr lang="fr-FR" sz="390" dirty="0"/>
            </a:p>
            <a:p>
              <a:pPr>
                <a:lnSpc>
                  <a:spcPct val="100000"/>
                </a:lnSpc>
              </a:pPr>
              <a:r>
                <a:rPr lang="fr-FR" sz="390" spc="5" dirty="0">
                  <a:latin typeface="Arial"/>
                  <a:cs typeface="Arial"/>
                </a:rPr>
                <a:t> </a:t>
              </a:r>
              <a:r>
                <a:rPr sz="390" spc="5" dirty="0">
                  <a:latin typeface="Arial"/>
                  <a:cs typeface="Arial"/>
                </a:rPr>
                <a:t>50</a:t>
              </a:r>
              <a:r>
                <a:rPr lang="fr-FR" sz="390" spc="5" dirty="0">
                  <a:latin typeface="Arial"/>
                  <a:cs typeface="Arial"/>
                </a:rPr>
                <a:t> - </a:t>
              </a:r>
              <a:r>
                <a:rPr sz="390" spc="5" dirty="0">
                  <a:latin typeface="Arial"/>
                  <a:cs typeface="Arial"/>
                </a:rPr>
                <a:t>100</a:t>
              </a:r>
              <a:endParaRPr lang="fr-FR" sz="390" dirty="0"/>
            </a:p>
            <a:p>
              <a:pPr>
                <a:lnSpc>
                  <a:spcPct val="100000"/>
                </a:lnSpc>
              </a:pPr>
              <a:r>
                <a:rPr sz="390" spc="5" dirty="0">
                  <a:latin typeface="Arial"/>
                  <a:cs typeface="Arial"/>
                </a:rPr>
                <a:t>100</a:t>
              </a:r>
              <a:r>
                <a:rPr lang="fr-FR" sz="390" spc="5" dirty="0">
                  <a:latin typeface="Arial"/>
                  <a:cs typeface="Arial"/>
                </a:rPr>
                <a:t> - </a:t>
              </a:r>
              <a:r>
                <a:rPr sz="390" spc="5" dirty="0">
                  <a:latin typeface="Arial"/>
                  <a:cs typeface="Arial"/>
                </a:rPr>
                <a:t>150</a:t>
              </a:r>
              <a:endParaRPr lang="fr-FR" sz="390" dirty="0"/>
            </a:p>
            <a:p>
              <a:pPr>
                <a:lnSpc>
                  <a:spcPct val="100000"/>
                </a:lnSpc>
              </a:pPr>
              <a:r>
                <a:rPr sz="390" spc="5" dirty="0">
                  <a:latin typeface="Arial"/>
                  <a:cs typeface="Arial"/>
                </a:rPr>
                <a:t>150</a:t>
              </a:r>
              <a:r>
                <a:rPr lang="fr-FR" sz="390" spc="5" dirty="0">
                  <a:latin typeface="Arial"/>
                  <a:cs typeface="Arial"/>
                </a:rPr>
                <a:t> - </a:t>
              </a:r>
              <a:r>
                <a:rPr sz="390" spc="5" dirty="0">
                  <a:latin typeface="Arial"/>
                  <a:cs typeface="Arial"/>
                </a:rPr>
                <a:t>200</a:t>
              </a:r>
              <a:endParaRPr lang="fr-FR" sz="390" dirty="0"/>
            </a:p>
            <a:p>
              <a:pPr>
                <a:lnSpc>
                  <a:spcPct val="100000"/>
                </a:lnSpc>
              </a:pPr>
              <a:r>
                <a:rPr sz="390" spc="5" dirty="0">
                  <a:latin typeface="Arial"/>
                  <a:cs typeface="Arial"/>
                </a:rPr>
                <a:t>200</a:t>
              </a:r>
              <a:r>
                <a:rPr lang="fr-FR" sz="390" spc="5" dirty="0">
                  <a:latin typeface="Arial"/>
                  <a:cs typeface="Arial"/>
                </a:rPr>
                <a:t> - </a:t>
              </a:r>
              <a:r>
                <a:rPr sz="390" spc="5" dirty="0">
                  <a:latin typeface="Arial"/>
                  <a:cs typeface="Arial"/>
                </a:rPr>
                <a:t>250</a:t>
              </a:r>
              <a:endParaRPr lang="fr-FR" sz="390" dirty="0"/>
            </a:p>
            <a:p>
              <a:pPr>
                <a:lnSpc>
                  <a:spcPct val="100000"/>
                </a:lnSpc>
              </a:pPr>
              <a:r>
                <a:rPr sz="390" spc="5" dirty="0">
                  <a:latin typeface="Arial"/>
                  <a:cs typeface="Arial"/>
                </a:rPr>
                <a:t>250</a:t>
              </a:r>
              <a:r>
                <a:rPr lang="fr-FR" sz="390" spc="5" dirty="0">
                  <a:latin typeface="Arial"/>
                  <a:cs typeface="Arial"/>
                </a:rPr>
                <a:t> - </a:t>
              </a:r>
              <a:r>
                <a:rPr sz="390" spc="5" dirty="0">
                  <a:latin typeface="Arial"/>
                  <a:cs typeface="Arial"/>
                </a:rPr>
                <a:t>300</a:t>
              </a:r>
              <a:endParaRPr lang="fr-FR" sz="390" dirty="0"/>
            </a:p>
            <a:p>
              <a:pPr>
                <a:lnSpc>
                  <a:spcPct val="100000"/>
                </a:lnSpc>
              </a:pPr>
              <a:r>
                <a:rPr sz="390" spc="5" dirty="0">
                  <a:latin typeface="Arial"/>
                  <a:cs typeface="Arial"/>
                </a:rPr>
                <a:t>300</a:t>
              </a:r>
              <a:r>
                <a:rPr lang="fr-FR" sz="390" spc="5" dirty="0">
                  <a:latin typeface="Arial"/>
                  <a:cs typeface="Arial"/>
                </a:rPr>
                <a:t> - </a:t>
              </a:r>
              <a:r>
                <a:rPr sz="390" dirty="0">
                  <a:latin typeface="Arial"/>
                  <a:cs typeface="Arial"/>
                </a:rPr>
                <a:t>Inf</a:t>
              </a:r>
            </a:p>
          </p:txBody>
        </p:sp>
        <p:sp>
          <p:nvSpPr>
            <p:cNvPr id="779" name="object 28">
              <a:extLst>
                <a:ext uri="{FF2B5EF4-FFF2-40B4-BE49-F238E27FC236}">
                  <a16:creationId xmlns:a16="http://schemas.microsoft.com/office/drawing/2014/main" id="{DECEA1DF-D7D2-4ADB-AD11-00F877D1EBD5}"/>
                </a:ext>
              </a:extLst>
            </p:cNvPr>
            <p:cNvSpPr txBox="1"/>
            <p:nvPr/>
          </p:nvSpPr>
          <p:spPr>
            <a:xfrm>
              <a:off x="1566825" y="2898211"/>
              <a:ext cx="281026" cy="692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450" dirty="0">
                  <a:latin typeface="Arial"/>
                  <a:cs typeface="Arial"/>
                </a:rPr>
                <a:t>i</a:t>
              </a:r>
              <a:r>
                <a:rPr sz="450" dirty="0">
                  <a:latin typeface="Arial"/>
                  <a:cs typeface="Arial"/>
                </a:rPr>
                <a:t>ncidence</a:t>
              </a:r>
              <a:endParaRPr lang="fr-FR" sz="450" dirty="0"/>
            </a:p>
          </p:txBody>
        </p:sp>
      </p:grpSp>
      <p:grpSp>
        <p:nvGrpSpPr>
          <p:cNvPr id="780" name="Groupe 779">
            <a:extLst>
              <a:ext uri="{FF2B5EF4-FFF2-40B4-BE49-F238E27FC236}">
                <a16:creationId xmlns:a16="http://schemas.microsoft.com/office/drawing/2014/main" id="{93D18E2D-8C40-4222-B03C-6A7580EA9F6A}"/>
              </a:ext>
            </a:extLst>
          </p:cNvPr>
          <p:cNvGrpSpPr/>
          <p:nvPr/>
        </p:nvGrpSpPr>
        <p:grpSpPr>
          <a:xfrm>
            <a:off x="3266545" y="5613190"/>
            <a:ext cx="3455731" cy="1607664"/>
            <a:chOff x="531227" y="3721798"/>
            <a:chExt cx="3521942" cy="1638466"/>
          </a:xfrm>
        </p:grpSpPr>
        <p:grpSp>
          <p:nvGrpSpPr>
            <p:cNvPr id="781" name="Groupe 780">
              <a:extLst>
                <a:ext uri="{FF2B5EF4-FFF2-40B4-BE49-F238E27FC236}">
                  <a16:creationId xmlns:a16="http://schemas.microsoft.com/office/drawing/2014/main" id="{52E2D60A-E01B-4A9A-AA2C-58ACF929F4A4}"/>
                </a:ext>
              </a:extLst>
            </p:cNvPr>
            <p:cNvGrpSpPr/>
            <p:nvPr/>
          </p:nvGrpSpPr>
          <p:grpSpPr>
            <a:xfrm>
              <a:off x="870895" y="3944410"/>
              <a:ext cx="2796404" cy="1168456"/>
              <a:chOff x="3498145" y="5364835"/>
              <a:chExt cx="2796404" cy="1168456"/>
            </a:xfrm>
          </p:grpSpPr>
          <p:pic>
            <p:nvPicPr>
              <p:cNvPr id="858" name="Image 857">
                <a:extLst>
                  <a:ext uri="{FF2B5EF4-FFF2-40B4-BE49-F238E27FC236}">
                    <a16:creationId xmlns:a16="http://schemas.microsoft.com/office/drawing/2014/main" id="{516CBFB0-D907-4F5B-BF21-42A2F0411A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9433" t="13300" r="11509" b="15479"/>
              <a:stretch/>
            </p:blipFill>
            <p:spPr>
              <a:xfrm>
                <a:off x="3525305" y="5378737"/>
                <a:ext cx="2769244" cy="1154554"/>
              </a:xfrm>
              <a:prstGeom prst="rect">
                <a:avLst/>
              </a:prstGeom>
            </p:spPr>
          </p:pic>
          <p:sp>
            <p:nvSpPr>
              <p:cNvPr id="859" name="Rectangle 858">
                <a:extLst>
                  <a:ext uri="{FF2B5EF4-FFF2-40B4-BE49-F238E27FC236}">
                    <a16:creationId xmlns:a16="http://schemas.microsoft.com/office/drawing/2014/main" id="{285CE6F5-EEB1-427B-93B7-4CA7306DBA28}"/>
                  </a:ext>
                </a:extLst>
              </p:cNvPr>
              <p:cNvSpPr/>
              <p:nvPr/>
            </p:nvSpPr>
            <p:spPr>
              <a:xfrm>
                <a:off x="3498145" y="5364835"/>
                <a:ext cx="295301" cy="13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82" name="object 2">
              <a:extLst>
                <a:ext uri="{FF2B5EF4-FFF2-40B4-BE49-F238E27FC236}">
                  <a16:creationId xmlns:a16="http://schemas.microsoft.com/office/drawing/2014/main" id="{9F4BBFA2-8FA4-45B0-91AF-47397CA3A9D7}"/>
                </a:ext>
              </a:extLst>
            </p:cNvPr>
            <p:cNvSpPr txBox="1"/>
            <p:nvPr/>
          </p:nvSpPr>
          <p:spPr>
            <a:xfrm>
              <a:off x="979175" y="5153616"/>
              <a:ext cx="137098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0−4</a:t>
              </a:r>
            </a:p>
          </p:txBody>
        </p:sp>
        <p:sp>
          <p:nvSpPr>
            <p:cNvPr id="783" name="object 3">
              <a:extLst>
                <a:ext uri="{FF2B5EF4-FFF2-40B4-BE49-F238E27FC236}">
                  <a16:creationId xmlns:a16="http://schemas.microsoft.com/office/drawing/2014/main" id="{4D58FC3F-6B56-4AA5-8CE2-34565F54A0C8}"/>
                </a:ext>
              </a:extLst>
            </p:cNvPr>
            <p:cNvSpPr txBox="1"/>
            <p:nvPr/>
          </p:nvSpPr>
          <p:spPr>
            <a:xfrm>
              <a:off x="1229229" y="5153616"/>
              <a:ext cx="137098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5−9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784" name="object 4">
              <a:extLst>
                <a:ext uri="{FF2B5EF4-FFF2-40B4-BE49-F238E27FC236}">
                  <a16:creationId xmlns:a16="http://schemas.microsoft.com/office/drawing/2014/main" id="{1164D16A-A72E-4D5D-B0E6-8EC5F8E09E82}"/>
                </a:ext>
              </a:extLst>
            </p:cNvPr>
            <p:cNvSpPr txBox="1"/>
            <p:nvPr/>
          </p:nvSpPr>
          <p:spPr>
            <a:xfrm>
              <a:off x="1428867" y="5153616"/>
              <a:ext cx="215314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10−14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785" name="object 5">
              <a:extLst>
                <a:ext uri="{FF2B5EF4-FFF2-40B4-BE49-F238E27FC236}">
                  <a16:creationId xmlns:a16="http://schemas.microsoft.com/office/drawing/2014/main" id="{47400242-0077-4EA7-9588-895FCF9B3295}"/>
                </a:ext>
              </a:extLst>
            </p:cNvPr>
            <p:cNvSpPr txBox="1"/>
            <p:nvPr/>
          </p:nvSpPr>
          <p:spPr>
            <a:xfrm>
              <a:off x="1692256" y="5153616"/>
              <a:ext cx="215314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15−19</a:t>
              </a:r>
            </a:p>
          </p:txBody>
        </p:sp>
        <p:sp>
          <p:nvSpPr>
            <p:cNvPr id="786" name="object 6">
              <a:extLst>
                <a:ext uri="{FF2B5EF4-FFF2-40B4-BE49-F238E27FC236}">
                  <a16:creationId xmlns:a16="http://schemas.microsoft.com/office/drawing/2014/main" id="{949E337A-D2B0-47A6-8B35-45CCA9FC86F8}"/>
                </a:ext>
              </a:extLst>
            </p:cNvPr>
            <p:cNvSpPr txBox="1"/>
            <p:nvPr/>
          </p:nvSpPr>
          <p:spPr>
            <a:xfrm>
              <a:off x="1940401" y="5153616"/>
              <a:ext cx="215314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20−29</a:t>
              </a:r>
            </a:p>
          </p:txBody>
        </p:sp>
        <p:sp>
          <p:nvSpPr>
            <p:cNvPr id="787" name="object 7">
              <a:extLst>
                <a:ext uri="{FF2B5EF4-FFF2-40B4-BE49-F238E27FC236}">
                  <a16:creationId xmlns:a16="http://schemas.microsoft.com/office/drawing/2014/main" id="{37F25553-BE95-4F2D-B90A-96B9FC9CB282}"/>
                </a:ext>
              </a:extLst>
            </p:cNvPr>
            <p:cNvSpPr txBox="1"/>
            <p:nvPr/>
          </p:nvSpPr>
          <p:spPr>
            <a:xfrm>
              <a:off x="2092752" y="5153616"/>
              <a:ext cx="414540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tabLst>
                  <a:tab pos="521970" algn="l"/>
                </a:tabLst>
              </a:pPr>
              <a:r>
                <a:rPr sz="500" dirty="0">
                  <a:latin typeface="Arial"/>
                  <a:cs typeface="Arial"/>
                </a:rPr>
                <a:t>30−</a:t>
              </a:r>
              <a:r>
                <a:rPr lang="fr-FR" sz="500" dirty="0">
                  <a:latin typeface="Arial"/>
                  <a:cs typeface="Arial"/>
                </a:rPr>
                <a:t>39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788" name="object 8">
              <a:extLst>
                <a:ext uri="{FF2B5EF4-FFF2-40B4-BE49-F238E27FC236}">
                  <a16:creationId xmlns:a16="http://schemas.microsoft.com/office/drawing/2014/main" id="{4E05663D-BEDC-4DA6-9F42-3BE9D90456C2}"/>
                </a:ext>
              </a:extLst>
            </p:cNvPr>
            <p:cNvSpPr txBox="1"/>
            <p:nvPr/>
          </p:nvSpPr>
          <p:spPr>
            <a:xfrm>
              <a:off x="2690553" y="5153616"/>
              <a:ext cx="215314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50−59</a:t>
              </a:r>
            </a:p>
          </p:txBody>
        </p:sp>
        <p:sp>
          <p:nvSpPr>
            <p:cNvPr id="789" name="object 9">
              <a:extLst>
                <a:ext uri="{FF2B5EF4-FFF2-40B4-BE49-F238E27FC236}">
                  <a16:creationId xmlns:a16="http://schemas.microsoft.com/office/drawing/2014/main" id="{FF2623A7-D0A6-4D1A-BC61-8011F92F7A82}"/>
                </a:ext>
              </a:extLst>
            </p:cNvPr>
            <p:cNvSpPr txBox="1"/>
            <p:nvPr/>
          </p:nvSpPr>
          <p:spPr>
            <a:xfrm>
              <a:off x="2942512" y="5153616"/>
              <a:ext cx="215314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60−69</a:t>
              </a:r>
            </a:p>
          </p:txBody>
        </p:sp>
        <p:sp>
          <p:nvSpPr>
            <p:cNvPr id="790" name="object 10">
              <a:extLst>
                <a:ext uri="{FF2B5EF4-FFF2-40B4-BE49-F238E27FC236}">
                  <a16:creationId xmlns:a16="http://schemas.microsoft.com/office/drawing/2014/main" id="{908FDAFB-AF23-41F9-80BF-C9F39CF3BBE2}"/>
                </a:ext>
              </a:extLst>
            </p:cNvPr>
            <p:cNvSpPr txBox="1"/>
            <p:nvPr/>
          </p:nvSpPr>
          <p:spPr>
            <a:xfrm>
              <a:off x="3190662" y="5153616"/>
              <a:ext cx="215314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70−79</a:t>
              </a:r>
            </a:p>
          </p:txBody>
        </p:sp>
        <p:sp>
          <p:nvSpPr>
            <p:cNvPr id="791" name="object 11">
              <a:extLst>
                <a:ext uri="{FF2B5EF4-FFF2-40B4-BE49-F238E27FC236}">
                  <a16:creationId xmlns:a16="http://schemas.microsoft.com/office/drawing/2014/main" id="{454620D7-08BD-449C-AF7D-B942FD33EE05}"/>
                </a:ext>
              </a:extLst>
            </p:cNvPr>
            <p:cNvSpPr txBox="1"/>
            <p:nvPr/>
          </p:nvSpPr>
          <p:spPr>
            <a:xfrm>
              <a:off x="3483502" y="5153616"/>
              <a:ext cx="137098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80+</a:t>
              </a:r>
            </a:p>
          </p:txBody>
        </p:sp>
        <p:sp>
          <p:nvSpPr>
            <p:cNvPr id="792" name="object 12">
              <a:extLst>
                <a:ext uri="{FF2B5EF4-FFF2-40B4-BE49-F238E27FC236}">
                  <a16:creationId xmlns:a16="http://schemas.microsoft.com/office/drawing/2014/main" id="{DEA34E43-2916-4F8D-9289-0921E2C35D68}"/>
                </a:ext>
              </a:extLst>
            </p:cNvPr>
            <p:cNvSpPr txBox="1"/>
            <p:nvPr/>
          </p:nvSpPr>
          <p:spPr>
            <a:xfrm>
              <a:off x="2134304" y="5283320"/>
              <a:ext cx="414539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groupe d'âge</a:t>
              </a:r>
            </a:p>
          </p:txBody>
        </p:sp>
        <p:sp>
          <p:nvSpPr>
            <p:cNvPr id="793" name="object 14">
              <a:extLst>
                <a:ext uri="{FF2B5EF4-FFF2-40B4-BE49-F238E27FC236}">
                  <a16:creationId xmlns:a16="http://schemas.microsoft.com/office/drawing/2014/main" id="{E431D416-9CE8-4870-8C66-2279ED19206D}"/>
                </a:ext>
              </a:extLst>
            </p:cNvPr>
            <p:cNvSpPr/>
            <p:nvPr/>
          </p:nvSpPr>
          <p:spPr>
            <a:xfrm>
              <a:off x="847233" y="3781299"/>
              <a:ext cx="2903243" cy="1328809"/>
            </a:xfrm>
            <a:custGeom>
              <a:avLst/>
              <a:gdLst/>
              <a:ahLst/>
              <a:cxnLst/>
              <a:rect l="l" t="t" r="r" b="b"/>
              <a:pathLst>
                <a:path w="5914390" h="2707004">
                  <a:moveTo>
                    <a:pt x="0" y="2706624"/>
                  </a:moveTo>
                  <a:lnTo>
                    <a:pt x="5914136" y="2706624"/>
                  </a:lnTo>
                  <a:lnTo>
                    <a:pt x="5914136" y="0"/>
                  </a:lnTo>
                  <a:lnTo>
                    <a:pt x="0" y="0"/>
                  </a:lnTo>
                  <a:lnTo>
                    <a:pt x="0" y="2706624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794" name="object 15">
              <a:extLst>
                <a:ext uri="{FF2B5EF4-FFF2-40B4-BE49-F238E27FC236}">
                  <a16:creationId xmlns:a16="http://schemas.microsoft.com/office/drawing/2014/main" id="{67EDF3CB-2CED-4F48-926D-D473EBC73F42}"/>
                </a:ext>
              </a:extLst>
            </p:cNvPr>
            <p:cNvSpPr/>
            <p:nvPr/>
          </p:nvSpPr>
          <p:spPr>
            <a:xfrm>
              <a:off x="1048533" y="5109921"/>
              <a:ext cx="2701880" cy="0"/>
            </a:xfrm>
            <a:custGeom>
              <a:avLst/>
              <a:gdLst/>
              <a:ahLst/>
              <a:cxnLst/>
              <a:rect l="l" t="t" r="r" b="b"/>
              <a:pathLst>
                <a:path w="5504180">
                  <a:moveTo>
                    <a:pt x="0" y="0"/>
                  </a:moveTo>
                  <a:lnTo>
                    <a:pt x="5504053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795" name="object 16">
              <a:extLst>
                <a:ext uri="{FF2B5EF4-FFF2-40B4-BE49-F238E27FC236}">
                  <a16:creationId xmlns:a16="http://schemas.microsoft.com/office/drawing/2014/main" id="{2E77EFF5-2093-411B-9AF1-B922E7FC3FD1}"/>
                </a:ext>
              </a:extLst>
            </p:cNvPr>
            <p:cNvSpPr/>
            <p:nvPr/>
          </p:nvSpPr>
          <p:spPr>
            <a:xfrm>
              <a:off x="1048533" y="5109921"/>
              <a:ext cx="0" cy="2930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796" name="object 17">
              <a:extLst>
                <a:ext uri="{FF2B5EF4-FFF2-40B4-BE49-F238E27FC236}">
                  <a16:creationId xmlns:a16="http://schemas.microsoft.com/office/drawing/2014/main" id="{9F3DA160-964D-4ED3-B704-218C770899DE}"/>
                </a:ext>
              </a:extLst>
            </p:cNvPr>
            <p:cNvSpPr/>
            <p:nvPr/>
          </p:nvSpPr>
          <p:spPr>
            <a:xfrm>
              <a:off x="1298584" y="5109921"/>
              <a:ext cx="0" cy="2930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797" name="object 18">
              <a:extLst>
                <a:ext uri="{FF2B5EF4-FFF2-40B4-BE49-F238E27FC236}">
                  <a16:creationId xmlns:a16="http://schemas.microsoft.com/office/drawing/2014/main" id="{63E87104-8A0A-47AA-950B-A1B99C0F673E}"/>
                </a:ext>
              </a:extLst>
            </p:cNvPr>
            <p:cNvSpPr/>
            <p:nvPr/>
          </p:nvSpPr>
          <p:spPr>
            <a:xfrm>
              <a:off x="1548636" y="5109921"/>
              <a:ext cx="0" cy="2930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798" name="object 19">
              <a:extLst>
                <a:ext uri="{FF2B5EF4-FFF2-40B4-BE49-F238E27FC236}">
                  <a16:creationId xmlns:a16="http://schemas.microsoft.com/office/drawing/2014/main" id="{117F1D08-8C26-42F9-864E-6F9307B1B1A1}"/>
                </a:ext>
              </a:extLst>
            </p:cNvPr>
            <p:cNvSpPr/>
            <p:nvPr/>
          </p:nvSpPr>
          <p:spPr>
            <a:xfrm>
              <a:off x="1798688" y="5109921"/>
              <a:ext cx="0" cy="2930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799" name="object 20">
              <a:extLst>
                <a:ext uri="{FF2B5EF4-FFF2-40B4-BE49-F238E27FC236}">
                  <a16:creationId xmlns:a16="http://schemas.microsoft.com/office/drawing/2014/main" id="{7E797378-576F-4767-9C97-93E709F4978A}"/>
                </a:ext>
              </a:extLst>
            </p:cNvPr>
            <p:cNvSpPr/>
            <p:nvPr/>
          </p:nvSpPr>
          <p:spPr>
            <a:xfrm>
              <a:off x="2048740" y="5109921"/>
              <a:ext cx="0" cy="2930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00" name="object 21">
              <a:extLst>
                <a:ext uri="{FF2B5EF4-FFF2-40B4-BE49-F238E27FC236}">
                  <a16:creationId xmlns:a16="http://schemas.microsoft.com/office/drawing/2014/main" id="{9107DB46-4D06-4C0F-BEEE-F2FAD4AAD80A}"/>
                </a:ext>
              </a:extLst>
            </p:cNvPr>
            <p:cNvSpPr/>
            <p:nvPr/>
          </p:nvSpPr>
          <p:spPr>
            <a:xfrm>
              <a:off x="2298792" y="5109921"/>
              <a:ext cx="0" cy="2930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01" name="object 22">
              <a:extLst>
                <a:ext uri="{FF2B5EF4-FFF2-40B4-BE49-F238E27FC236}">
                  <a16:creationId xmlns:a16="http://schemas.microsoft.com/office/drawing/2014/main" id="{7BAA838A-931A-4DCC-BB92-9D779FCADA34}"/>
                </a:ext>
              </a:extLst>
            </p:cNvPr>
            <p:cNvSpPr/>
            <p:nvPr/>
          </p:nvSpPr>
          <p:spPr>
            <a:xfrm>
              <a:off x="2548843" y="5109921"/>
              <a:ext cx="0" cy="2930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02" name="object 23">
              <a:extLst>
                <a:ext uri="{FF2B5EF4-FFF2-40B4-BE49-F238E27FC236}">
                  <a16:creationId xmlns:a16="http://schemas.microsoft.com/office/drawing/2014/main" id="{45E26347-A704-415E-ACA1-7BC0784DA3FE}"/>
                </a:ext>
              </a:extLst>
            </p:cNvPr>
            <p:cNvSpPr/>
            <p:nvPr/>
          </p:nvSpPr>
          <p:spPr>
            <a:xfrm>
              <a:off x="2798895" y="5109921"/>
              <a:ext cx="0" cy="2930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03" name="object 24">
              <a:extLst>
                <a:ext uri="{FF2B5EF4-FFF2-40B4-BE49-F238E27FC236}">
                  <a16:creationId xmlns:a16="http://schemas.microsoft.com/office/drawing/2014/main" id="{21FC12D5-7A33-4528-892E-EDB644C5CB29}"/>
                </a:ext>
              </a:extLst>
            </p:cNvPr>
            <p:cNvSpPr/>
            <p:nvPr/>
          </p:nvSpPr>
          <p:spPr>
            <a:xfrm>
              <a:off x="3048947" y="5109921"/>
              <a:ext cx="0" cy="2930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04" name="object 25">
              <a:extLst>
                <a:ext uri="{FF2B5EF4-FFF2-40B4-BE49-F238E27FC236}">
                  <a16:creationId xmlns:a16="http://schemas.microsoft.com/office/drawing/2014/main" id="{9C2DB31E-BCE7-4267-AA84-1D57B96BB450}"/>
                </a:ext>
              </a:extLst>
            </p:cNvPr>
            <p:cNvSpPr/>
            <p:nvPr/>
          </p:nvSpPr>
          <p:spPr>
            <a:xfrm>
              <a:off x="3298998" y="5109921"/>
              <a:ext cx="0" cy="2930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05" name="object 26">
              <a:extLst>
                <a:ext uri="{FF2B5EF4-FFF2-40B4-BE49-F238E27FC236}">
                  <a16:creationId xmlns:a16="http://schemas.microsoft.com/office/drawing/2014/main" id="{DDA0F331-BE17-4013-B4CD-E64F76A368E0}"/>
                </a:ext>
              </a:extLst>
            </p:cNvPr>
            <p:cNvSpPr/>
            <p:nvPr/>
          </p:nvSpPr>
          <p:spPr>
            <a:xfrm>
              <a:off x="3549050" y="5109921"/>
              <a:ext cx="0" cy="2930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06" name="object 27">
              <a:extLst>
                <a:ext uri="{FF2B5EF4-FFF2-40B4-BE49-F238E27FC236}">
                  <a16:creationId xmlns:a16="http://schemas.microsoft.com/office/drawing/2014/main" id="{1F4E6435-FB20-43B7-BDD6-DCBA77A90E0C}"/>
                </a:ext>
              </a:extLst>
            </p:cNvPr>
            <p:cNvSpPr/>
            <p:nvPr/>
          </p:nvSpPr>
          <p:spPr>
            <a:xfrm>
              <a:off x="847233" y="3867330"/>
              <a:ext cx="0" cy="1242778"/>
            </a:xfrm>
            <a:custGeom>
              <a:avLst/>
              <a:gdLst/>
              <a:ahLst/>
              <a:cxnLst/>
              <a:rect l="l" t="t" r="r" b="b"/>
              <a:pathLst>
                <a:path h="2531745">
                  <a:moveTo>
                    <a:pt x="0" y="2531363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07" name="object 28">
              <a:extLst>
                <a:ext uri="{FF2B5EF4-FFF2-40B4-BE49-F238E27FC236}">
                  <a16:creationId xmlns:a16="http://schemas.microsoft.com/office/drawing/2014/main" id="{4511BAF2-C425-4CA7-8EFF-59522DA926F6}"/>
                </a:ext>
              </a:extLst>
            </p:cNvPr>
            <p:cNvSpPr/>
            <p:nvPr/>
          </p:nvSpPr>
          <p:spPr>
            <a:xfrm>
              <a:off x="818056" y="5109921"/>
              <a:ext cx="2930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08" name="object 29">
              <a:extLst>
                <a:ext uri="{FF2B5EF4-FFF2-40B4-BE49-F238E27FC236}">
                  <a16:creationId xmlns:a16="http://schemas.microsoft.com/office/drawing/2014/main" id="{012E5749-40BC-4998-93B6-5CB5847D7342}"/>
                </a:ext>
              </a:extLst>
            </p:cNvPr>
            <p:cNvSpPr/>
            <p:nvPr/>
          </p:nvSpPr>
          <p:spPr>
            <a:xfrm>
              <a:off x="818056" y="4799273"/>
              <a:ext cx="2930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09" name="object 30">
              <a:extLst>
                <a:ext uri="{FF2B5EF4-FFF2-40B4-BE49-F238E27FC236}">
                  <a16:creationId xmlns:a16="http://schemas.microsoft.com/office/drawing/2014/main" id="{E195106F-9B0E-4218-84C5-79AEE21D12CE}"/>
                </a:ext>
              </a:extLst>
            </p:cNvPr>
            <p:cNvSpPr/>
            <p:nvPr/>
          </p:nvSpPr>
          <p:spPr>
            <a:xfrm>
              <a:off x="818056" y="4488626"/>
              <a:ext cx="2930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10" name="object 31">
              <a:extLst>
                <a:ext uri="{FF2B5EF4-FFF2-40B4-BE49-F238E27FC236}">
                  <a16:creationId xmlns:a16="http://schemas.microsoft.com/office/drawing/2014/main" id="{1A0E3798-5EE6-4FAA-84A7-31F9119A4331}"/>
                </a:ext>
              </a:extLst>
            </p:cNvPr>
            <p:cNvSpPr/>
            <p:nvPr/>
          </p:nvSpPr>
          <p:spPr>
            <a:xfrm>
              <a:off x="818056" y="4177977"/>
              <a:ext cx="2930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11" name="object 32">
              <a:extLst>
                <a:ext uri="{FF2B5EF4-FFF2-40B4-BE49-F238E27FC236}">
                  <a16:creationId xmlns:a16="http://schemas.microsoft.com/office/drawing/2014/main" id="{4C99D27F-9300-4714-943C-3BC90A4FF4D4}"/>
                </a:ext>
              </a:extLst>
            </p:cNvPr>
            <p:cNvSpPr/>
            <p:nvPr/>
          </p:nvSpPr>
          <p:spPr>
            <a:xfrm>
              <a:off x="818056" y="3836850"/>
              <a:ext cx="2930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12" name="object 33">
              <a:extLst>
                <a:ext uri="{FF2B5EF4-FFF2-40B4-BE49-F238E27FC236}">
                  <a16:creationId xmlns:a16="http://schemas.microsoft.com/office/drawing/2014/main" id="{F6BC9BD4-DC98-4A57-85D6-EB3F95D936E3}"/>
                </a:ext>
              </a:extLst>
            </p:cNvPr>
            <p:cNvSpPr txBox="1"/>
            <p:nvPr/>
          </p:nvSpPr>
          <p:spPr>
            <a:xfrm>
              <a:off x="736291" y="5081927"/>
              <a:ext cx="76944" cy="5951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3" name="object 34">
              <a:extLst>
                <a:ext uri="{FF2B5EF4-FFF2-40B4-BE49-F238E27FC236}">
                  <a16:creationId xmlns:a16="http://schemas.microsoft.com/office/drawing/2014/main" id="{7E231183-E1E6-43C0-A893-35B486C52FE8}"/>
                </a:ext>
              </a:extLst>
            </p:cNvPr>
            <p:cNvSpPr txBox="1"/>
            <p:nvPr/>
          </p:nvSpPr>
          <p:spPr>
            <a:xfrm>
              <a:off x="736291" y="4755516"/>
              <a:ext cx="76944" cy="100568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50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814" name="object 35">
              <a:extLst>
                <a:ext uri="{FF2B5EF4-FFF2-40B4-BE49-F238E27FC236}">
                  <a16:creationId xmlns:a16="http://schemas.microsoft.com/office/drawing/2014/main" id="{88BFFB84-2EDB-4663-8662-BE0E279547E4}"/>
                </a:ext>
              </a:extLst>
            </p:cNvPr>
            <p:cNvSpPr txBox="1"/>
            <p:nvPr/>
          </p:nvSpPr>
          <p:spPr>
            <a:xfrm>
              <a:off x="736291" y="4417725"/>
              <a:ext cx="76944" cy="14162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100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815" name="object 36">
              <a:extLst>
                <a:ext uri="{FF2B5EF4-FFF2-40B4-BE49-F238E27FC236}">
                  <a16:creationId xmlns:a16="http://schemas.microsoft.com/office/drawing/2014/main" id="{84E5086E-AE29-4FD4-A129-B034D7B24A50}"/>
                </a:ext>
              </a:extLst>
            </p:cNvPr>
            <p:cNvSpPr txBox="1"/>
            <p:nvPr/>
          </p:nvSpPr>
          <p:spPr>
            <a:xfrm>
              <a:off x="736291" y="4107075"/>
              <a:ext cx="76944" cy="14162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816" name="object 37">
              <a:extLst>
                <a:ext uri="{FF2B5EF4-FFF2-40B4-BE49-F238E27FC236}">
                  <a16:creationId xmlns:a16="http://schemas.microsoft.com/office/drawing/2014/main" id="{630BB1D8-65A2-4FD6-B903-6CD790E5D730}"/>
                </a:ext>
              </a:extLst>
            </p:cNvPr>
            <p:cNvSpPr txBox="1"/>
            <p:nvPr/>
          </p:nvSpPr>
          <p:spPr>
            <a:xfrm>
              <a:off x="736291" y="3768490"/>
              <a:ext cx="76944" cy="14162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dirty="0"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17" name="object 38">
              <a:extLst>
                <a:ext uri="{FF2B5EF4-FFF2-40B4-BE49-F238E27FC236}">
                  <a16:creationId xmlns:a16="http://schemas.microsoft.com/office/drawing/2014/main" id="{358DA4EF-8BD8-46C0-A174-9D632AA4C25D}"/>
                </a:ext>
              </a:extLst>
            </p:cNvPr>
            <p:cNvSpPr/>
            <p:nvPr/>
          </p:nvSpPr>
          <p:spPr>
            <a:xfrm>
              <a:off x="3750350" y="3954297"/>
              <a:ext cx="0" cy="866859"/>
            </a:xfrm>
            <a:custGeom>
              <a:avLst/>
              <a:gdLst/>
              <a:ahLst/>
              <a:cxnLst/>
              <a:rect l="l" t="t" r="r" b="b"/>
              <a:pathLst>
                <a:path h="1765935">
                  <a:moveTo>
                    <a:pt x="0" y="1765554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18" name="object 39">
              <a:extLst>
                <a:ext uri="{FF2B5EF4-FFF2-40B4-BE49-F238E27FC236}">
                  <a16:creationId xmlns:a16="http://schemas.microsoft.com/office/drawing/2014/main" id="{D4B098CD-1390-43AD-BE50-749016D40DE6}"/>
                </a:ext>
              </a:extLst>
            </p:cNvPr>
            <p:cNvSpPr/>
            <p:nvPr/>
          </p:nvSpPr>
          <p:spPr>
            <a:xfrm>
              <a:off x="3750350" y="4820968"/>
              <a:ext cx="2930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19" name="object 40">
              <a:extLst>
                <a:ext uri="{FF2B5EF4-FFF2-40B4-BE49-F238E27FC236}">
                  <a16:creationId xmlns:a16="http://schemas.microsoft.com/office/drawing/2014/main" id="{BE8103F1-0247-4E69-A91E-77ECF22A0468}"/>
                </a:ext>
              </a:extLst>
            </p:cNvPr>
            <p:cNvSpPr/>
            <p:nvPr/>
          </p:nvSpPr>
          <p:spPr>
            <a:xfrm>
              <a:off x="3750350" y="4532078"/>
              <a:ext cx="2930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20" name="object 41">
              <a:extLst>
                <a:ext uri="{FF2B5EF4-FFF2-40B4-BE49-F238E27FC236}">
                  <a16:creationId xmlns:a16="http://schemas.microsoft.com/office/drawing/2014/main" id="{2FD6FD13-5947-4A83-A87F-D875D4E59E9A}"/>
                </a:ext>
              </a:extLst>
            </p:cNvPr>
            <p:cNvSpPr/>
            <p:nvPr/>
          </p:nvSpPr>
          <p:spPr>
            <a:xfrm>
              <a:off x="3750350" y="4243187"/>
              <a:ext cx="2930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21" name="object 42">
              <a:extLst>
                <a:ext uri="{FF2B5EF4-FFF2-40B4-BE49-F238E27FC236}">
                  <a16:creationId xmlns:a16="http://schemas.microsoft.com/office/drawing/2014/main" id="{D7EB71A6-9523-4F05-AF93-8E98735F70FA}"/>
                </a:ext>
              </a:extLst>
            </p:cNvPr>
            <p:cNvSpPr/>
            <p:nvPr/>
          </p:nvSpPr>
          <p:spPr>
            <a:xfrm>
              <a:off x="3750350" y="3954297"/>
              <a:ext cx="2930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22" name="object 43">
              <a:extLst>
                <a:ext uri="{FF2B5EF4-FFF2-40B4-BE49-F238E27FC236}">
                  <a16:creationId xmlns:a16="http://schemas.microsoft.com/office/drawing/2014/main" id="{70C58BE6-068F-4829-8A0D-138889DA55F1}"/>
                </a:ext>
              </a:extLst>
            </p:cNvPr>
            <p:cNvSpPr txBox="1"/>
            <p:nvPr/>
          </p:nvSpPr>
          <p:spPr>
            <a:xfrm>
              <a:off x="3793447" y="4800906"/>
              <a:ext cx="76944" cy="4021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dirty="0">
                  <a:solidFill>
                    <a:srgbClr val="FF0000"/>
                  </a:solidFill>
                  <a:latin typeface="Arial"/>
                  <a:cs typeface="Arial"/>
                </a:rPr>
                <a:t>1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823" name="object 44">
              <a:extLst>
                <a:ext uri="{FF2B5EF4-FFF2-40B4-BE49-F238E27FC236}">
                  <a16:creationId xmlns:a16="http://schemas.microsoft.com/office/drawing/2014/main" id="{BA7B07E6-35EC-4E0C-B8A1-138A2D7D7141}"/>
                </a:ext>
              </a:extLst>
            </p:cNvPr>
            <p:cNvSpPr txBox="1"/>
            <p:nvPr/>
          </p:nvSpPr>
          <p:spPr>
            <a:xfrm>
              <a:off x="3793446" y="4511991"/>
              <a:ext cx="76944" cy="4021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dirty="0">
                  <a:solidFill>
                    <a:srgbClr val="FF0000"/>
                  </a:solidFill>
                  <a:latin typeface="Arial"/>
                  <a:cs typeface="Arial"/>
                </a:rPr>
                <a:t>2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824" name="object 45">
              <a:extLst>
                <a:ext uri="{FF2B5EF4-FFF2-40B4-BE49-F238E27FC236}">
                  <a16:creationId xmlns:a16="http://schemas.microsoft.com/office/drawing/2014/main" id="{519D26C5-7562-4863-ABD8-D55AC0AFA202}"/>
                </a:ext>
              </a:extLst>
            </p:cNvPr>
            <p:cNvSpPr txBox="1"/>
            <p:nvPr/>
          </p:nvSpPr>
          <p:spPr>
            <a:xfrm>
              <a:off x="3793446" y="4223075"/>
              <a:ext cx="76944" cy="4021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dirty="0">
                  <a:solidFill>
                    <a:srgbClr val="FF0000"/>
                  </a:solidFill>
                  <a:latin typeface="Arial"/>
                  <a:cs typeface="Arial"/>
                </a:rPr>
                <a:t>3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825" name="object 46">
              <a:extLst>
                <a:ext uri="{FF2B5EF4-FFF2-40B4-BE49-F238E27FC236}">
                  <a16:creationId xmlns:a16="http://schemas.microsoft.com/office/drawing/2014/main" id="{194B0F38-A1D7-444C-A0C8-4A1C5F091A7B}"/>
                </a:ext>
              </a:extLst>
            </p:cNvPr>
            <p:cNvSpPr txBox="1"/>
            <p:nvPr/>
          </p:nvSpPr>
          <p:spPr>
            <a:xfrm>
              <a:off x="3793446" y="3934110"/>
              <a:ext cx="76944" cy="4021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dirty="0">
                  <a:solidFill>
                    <a:srgbClr val="FF0000"/>
                  </a:solidFill>
                  <a:latin typeface="Arial"/>
                  <a:cs typeface="Arial"/>
                </a:rPr>
                <a:t>4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826" name="object 114">
              <a:extLst>
                <a:ext uri="{FF2B5EF4-FFF2-40B4-BE49-F238E27FC236}">
                  <a16:creationId xmlns:a16="http://schemas.microsoft.com/office/drawing/2014/main" id="{F8BCFDCA-3E8E-4840-B68F-FF0265F87D51}"/>
                </a:ext>
              </a:extLst>
            </p:cNvPr>
            <p:cNvSpPr/>
            <p:nvPr/>
          </p:nvSpPr>
          <p:spPr>
            <a:xfrm>
              <a:off x="890996" y="3826968"/>
              <a:ext cx="935" cy="623"/>
            </a:xfrm>
            <a:custGeom>
              <a:avLst/>
              <a:gdLst/>
              <a:ahLst/>
              <a:cxnLst/>
              <a:rect l="l" t="t" r="r" b="b"/>
              <a:pathLst>
                <a:path w="1905" h="1270">
                  <a:moveTo>
                    <a:pt x="0" y="1270"/>
                  </a:moveTo>
                  <a:lnTo>
                    <a:pt x="1397" y="0"/>
                  </a:lnTo>
                </a:path>
              </a:pathLst>
            </a:custGeom>
            <a:ln w="7620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27" name="object 115">
              <a:extLst>
                <a:ext uri="{FF2B5EF4-FFF2-40B4-BE49-F238E27FC236}">
                  <a16:creationId xmlns:a16="http://schemas.microsoft.com/office/drawing/2014/main" id="{F978DF06-688B-4C79-B6BF-2E761188335F}"/>
                </a:ext>
              </a:extLst>
            </p:cNvPr>
            <p:cNvSpPr/>
            <p:nvPr/>
          </p:nvSpPr>
          <p:spPr>
            <a:xfrm>
              <a:off x="890996" y="3826968"/>
              <a:ext cx="8728" cy="8728"/>
            </a:xfrm>
            <a:custGeom>
              <a:avLst/>
              <a:gdLst/>
              <a:ahLst/>
              <a:cxnLst/>
              <a:rect l="l" t="t" r="r" b="b"/>
              <a:pathLst>
                <a:path w="17780" h="17779">
                  <a:moveTo>
                    <a:pt x="0" y="17525"/>
                  </a:moveTo>
                  <a:lnTo>
                    <a:pt x="17526" y="0"/>
                  </a:lnTo>
                </a:path>
              </a:pathLst>
            </a:custGeom>
            <a:ln w="7620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28" name="object 116">
              <a:extLst>
                <a:ext uri="{FF2B5EF4-FFF2-40B4-BE49-F238E27FC236}">
                  <a16:creationId xmlns:a16="http://schemas.microsoft.com/office/drawing/2014/main" id="{3C2E0A91-EA30-4713-83FB-42896B6824D1}"/>
                </a:ext>
              </a:extLst>
            </p:cNvPr>
            <p:cNvSpPr/>
            <p:nvPr/>
          </p:nvSpPr>
          <p:spPr>
            <a:xfrm>
              <a:off x="890996" y="3826968"/>
              <a:ext cx="16520" cy="1652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654"/>
                  </a:moveTo>
                  <a:lnTo>
                    <a:pt x="33655" y="0"/>
                  </a:lnTo>
                </a:path>
              </a:pathLst>
            </a:custGeom>
            <a:ln w="7620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29" name="object 117">
              <a:extLst>
                <a:ext uri="{FF2B5EF4-FFF2-40B4-BE49-F238E27FC236}">
                  <a16:creationId xmlns:a16="http://schemas.microsoft.com/office/drawing/2014/main" id="{33CBE0F5-30FE-4061-AA63-66A25C94F3BD}"/>
                </a:ext>
              </a:extLst>
            </p:cNvPr>
            <p:cNvSpPr/>
            <p:nvPr/>
          </p:nvSpPr>
          <p:spPr>
            <a:xfrm>
              <a:off x="890996" y="3826968"/>
              <a:ext cx="24625" cy="246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49783"/>
                  </a:moveTo>
                  <a:lnTo>
                    <a:pt x="49911" y="0"/>
                  </a:lnTo>
                </a:path>
              </a:pathLst>
            </a:custGeom>
            <a:ln w="7620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30" name="object 118">
              <a:extLst>
                <a:ext uri="{FF2B5EF4-FFF2-40B4-BE49-F238E27FC236}">
                  <a16:creationId xmlns:a16="http://schemas.microsoft.com/office/drawing/2014/main" id="{F7DFB119-A789-42C3-BA9A-533B00FD9691}"/>
                </a:ext>
              </a:extLst>
            </p:cNvPr>
            <p:cNvSpPr/>
            <p:nvPr/>
          </p:nvSpPr>
          <p:spPr>
            <a:xfrm>
              <a:off x="894238" y="3826968"/>
              <a:ext cx="29300" cy="29301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0" y="59435"/>
                  </a:moveTo>
                  <a:lnTo>
                    <a:pt x="59436" y="0"/>
                  </a:lnTo>
                </a:path>
              </a:pathLst>
            </a:custGeom>
            <a:ln w="7620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31" name="object 119">
              <a:extLst>
                <a:ext uri="{FF2B5EF4-FFF2-40B4-BE49-F238E27FC236}">
                  <a16:creationId xmlns:a16="http://schemas.microsoft.com/office/drawing/2014/main" id="{FB39A974-1F7D-4262-AB66-83EB8AC2D2F0}"/>
                </a:ext>
              </a:extLst>
            </p:cNvPr>
            <p:cNvSpPr/>
            <p:nvPr/>
          </p:nvSpPr>
          <p:spPr>
            <a:xfrm>
              <a:off x="902155" y="3832267"/>
              <a:ext cx="24001" cy="24001"/>
            </a:xfrm>
            <a:custGeom>
              <a:avLst/>
              <a:gdLst/>
              <a:ahLst/>
              <a:cxnLst/>
              <a:rect l="l" t="t" r="r" b="b"/>
              <a:pathLst>
                <a:path w="48894" h="48895">
                  <a:moveTo>
                    <a:pt x="0" y="48641"/>
                  </a:moveTo>
                  <a:lnTo>
                    <a:pt x="48641" y="0"/>
                  </a:lnTo>
                </a:path>
              </a:pathLst>
            </a:custGeom>
            <a:ln w="7620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32" name="object 120">
              <a:extLst>
                <a:ext uri="{FF2B5EF4-FFF2-40B4-BE49-F238E27FC236}">
                  <a16:creationId xmlns:a16="http://schemas.microsoft.com/office/drawing/2014/main" id="{7ACB828F-3BBA-42DE-AC6B-55E8275C04B6}"/>
                </a:ext>
              </a:extLst>
            </p:cNvPr>
            <p:cNvSpPr/>
            <p:nvPr/>
          </p:nvSpPr>
          <p:spPr>
            <a:xfrm>
              <a:off x="910072" y="3840184"/>
              <a:ext cx="16209" cy="16209"/>
            </a:xfrm>
            <a:custGeom>
              <a:avLst/>
              <a:gdLst/>
              <a:ahLst/>
              <a:cxnLst/>
              <a:rect l="l" t="t" r="r" b="b"/>
              <a:pathLst>
                <a:path w="33019" h="33020">
                  <a:moveTo>
                    <a:pt x="0" y="32511"/>
                  </a:moveTo>
                  <a:lnTo>
                    <a:pt x="32512" y="0"/>
                  </a:lnTo>
                </a:path>
              </a:pathLst>
            </a:custGeom>
            <a:ln w="7620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33" name="object 121">
              <a:extLst>
                <a:ext uri="{FF2B5EF4-FFF2-40B4-BE49-F238E27FC236}">
                  <a16:creationId xmlns:a16="http://schemas.microsoft.com/office/drawing/2014/main" id="{DB6A182F-4009-4604-A60D-EDDF46532946}"/>
                </a:ext>
              </a:extLst>
            </p:cNvPr>
            <p:cNvSpPr/>
            <p:nvPr/>
          </p:nvSpPr>
          <p:spPr>
            <a:xfrm>
              <a:off x="918053" y="3848163"/>
              <a:ext cx="8104" cy="8104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16255"/>
                  </a:moveTo>
                  <a:lnTo>
                    <a:pt x="16256" y="0"/>
                  </a:lnTo>
                </a:path>
              </a:pathLst>
            </a:custGeom>
            <a:ln w="7620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34" name="object 122">
              <a:extLst>
                <a:ext uri="{FF2B5EF4-FFF2-40B4-BE49-F238E27FC236}">
                  <a16:creationId xmlns:a16="http://schemas.microsoft.com/office/drawing/2014/main" id="{ADA75644-BD5F-4E1C-BEA9-29B1747B2A5F}"/>
                </a:ext>
              </a:extLst>
            </p:cNvPr>
            <p:cNvSpPr/>
            <p:nvPr/>
          </p:nvSpPr>
          <p:spPr>
            <a:xfrm>
              <a:off x="925970" y="3856081"/>
              <a:ext cx="312" cy="312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0" y="126"/>
                  </a:moveTo>
                  <a:lnTo>
                    <a:pt x="127" y="0"/>
                  </a:lnTo>
                </a:path>
              </a:pathLst>
            </a:custGeom>
            <a:ln w="7620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35" name="object 123">
              <a:extLst>
                <a:ext uri="{FF2B5EF4-FFF2-40B4-BE49-F238E27FC236}">
                  <a16:creationId xmlns:a16="http://schemas.microsoft.com/office/drawing/2014/main" id="{0ECCD6C7-FD84-4F02-951A-EC1B26A09BD1}"/>
                </a:ext>
              </a:extLst>
            </p:cNvPr>
            <p:cNvSpPr/>
            <p:nvPr/>
          </p:nvSpPr>
          <p:spPr>
            <a:xfrm>
              <a:off x="890996" y="3947184"/>
              <a:ext cx="2182" cy="2182"/>
            </a:xfrm>
            <a:custGeom>
              <a:avLst/>
              <a:gdLst/>
              <a:ahLst/>
              <a:cxnLst/>
              <a:rect l="l" t="t" r="r" b="b"/>
              <a:pathLst>
                <a:path w="4444" h="4445">
                  <a:moveTo>
                    <a:pt x="4190" y="4318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36" name="object 124">
              <a:extLst>
                <a:ext uri="{FF2B5EF4-FFF2-40B4-BE49-F238E27FC236}">
                  <a16:creationId xmlns:a16="http://schemas.microsoft.com/office/drawing/2014/main" id="{E4CFCA4A-4242-419F-99D8-1B87FEB9A8AA}"/>
                </a:ext>
              </a:extLst>
            </p:cNvPr>
            <p:cNvSpPr/>
            <p:nvPr/>
          </p:nvSpPr>
          <p:spPr>
            <a:xfrm>
              <a:off x="890996" y="3939267"/>
              <a:ext cx="9975" cy="10286"/>
            </a:xfrm>
            <a:custGeom>
              <a:avLst/>
              <a:gdLst/>
              <a:ahLst/>
              <a:cxnLst/>
              <a:rect l="l" t="t" r="r" b="b"/>
              <a:pathLst>
                <a:path w="20319" h="20954">
                  <a:moveTo>
                    <a:pt x="20319" y="20447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37" name="object 125">
              <a:extLst>
                <a:ext uri="{FF2B5EF4-FFF2-40B4-BE49-F238E27FC236}">
                  <a16:creationId xmlns:a16="http://schemas.microsoft.com/office/drawing/2014/main" id="{A6BF0D05-2CD9-4A4C-B25D-52BA880B89A1}"/>
                </a:ext>
              </a:extLst>
            </p:cNvPr>
            <p:cNvSpPr/>
            <p:nvPr/>
          </p:nvSpPr>
          <p:spPr>
            <a:xfrm>
              <a:off x="890996" y="3931350"/>
              <a:ext cx="18079" cy="18079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36575" y="36575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38" name="object 126">
              <a:extLst>
                <a:ext uri="{FF2B5EF4-FFF2-40B4-BE49-F238E27FC236}">
                  <a16:creationId xmlns:a16="http://schemas.microsoft.com/office/drawing/2014/main" id="{6C229782-021B-4432-8724-6D7057E29B83}"/>
                </a:ext>
              </a:extLst>
            </p:cNvPr>
            <p:cNvSpPr/>
            <p:nvPr/>
          </p:nvSpPr>
          <p:spPr>
            <a:xfrm>
              <a:off x="890996" y="3923432"/>
              <a:ext cx="25872" cy="25872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52705" y="52704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39" name="object 127">
              <a:extLst>
                <a:ext uri="{FF2B5EF4-FFF2-40B4-BE49-F238E27FC236}">
                  <a16:creationId xmlns:a16="http://schemas.microsoft.com/office/drawing/2014/main" id="{C8B7F85D-0826-4562-AB8A-3A1C4F6F04A2}"/>
                </a:ext>
              </a:extLst>
            </p:cNvPr>
            <p:cNvSpPr/>
            <p:nvPr/>
          </p:nvSpPr>
          <p:spPr>
            <a:xfrm>
              <a:off x="895610" y="3920128"/>
              <a:ext cx="29300" cy="29301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59436" y="59435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40" name="object 128">
              <a:extLst>
                <a:ext uri="{FF2B5EF4-FFF2-40B4-BE49-F238E27FC236}">
                  <a16:creationId xmlns:a16="http://schemas.microsoft.com/office/drawing/2014/main" id="{9FB4B610-0AF0-4780-9389-CB747BA8A681}"/>
                </a:ext>
              </a:extLst>
            </p:cNvPr>
            <p:cNvSpPr/>
            <p:nvPr/>
          </p:nvSpPr>
          <p:spPr>
            <a:xfrm>
              <a:off x="903589" y="3920128"/>
              <a:ext cx="22443" cy="22443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45719" y="4572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41" name="object 129">
              <a:extLst>
                <a:ext uri="{FF2B5EF4-FFF2-40B4-BE49-F238E27FC236}">
                  <a16:creationId xmlns:a16="http://schemas.microsoft.com/office/drawing/2014/main" id="{A4D21C29-2683-4585-B96E-F7B9A26A95AA}"/>
                </a:ext>
              </a:extLst>
            </p:cNvPr>
            <p:cNvSpPr/>
            <p:nvPr/>
          </p:nvSpPr>
          <p:spPr>
            <a:xfrm>
              <a:off x="911507" y="3920128"/>
              <a:ext cx="14650" cy="14650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9590" y="29464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42" name="object 130">
              <a:extLst>
                <a:ext uri="{FF2B5EF4-FFF2-40B4-BE49-F238E27FC236}">
                  <a16:creationId xmlns:a16="http://schemas.microsoft.com/office/drawing/2014/main" id="{AA91704F-85B2-4C4A-A556-9CDB613CBD66}"/>
                </a:ext>
              </a:extLst>
            </p:cNvPr>
            <p:cNvSpPr/>
            <p:nvPr/>
          </p:nvSpPr>
          <p:spPr>
            <a:xfrm>
              <a:off x="919424" y="3920129"/>
              <a:ext cx="6858" cy="6546"/>
            </a:xfrm>
            <a:custGeom>
              <a:avLst/>
              <a:gdLst/>
              <a:ahLst/>
              <a:cxnLst/>
              <a:rect l="l" t="t" r="r" b="b"/>
              <a:pathLst>
                <a:path w="13969" h="13335">
                  <a:moveTo>
                    <a:pt x="13462" y="13334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43" name="object 131">
              <a:extLst>
                <a:ext uri="{FF2B5EF4-FFF2-40B4-BE49-F238E27FC236}">
                  <a16:creationId xmlns:a16="http://schemas.microsoft.com/office/drawing/2014/main" id="{4C907761-AADB-481A-9AF5-76E18349FF6B}"/>
                </a:ext>
              </a:extLst>
            </p:cNvPr>
            <p:cNvSpPr/>
            <p:nvPr/>
          </p:nvSpPr>
          <p:spPr>
            <a:xfrm>
              <a:off x="890996" y="4006188"/>
              <a:ext cx="3117" cy="3117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969"/>
                  </a:moveTo>
                  <a:lnTo>
                    <a:pt x="6096" y="0"/>
                  </a:lnTo>
                </a:path>
              </a:pathLst>
            </a:custGeom>
            <a:ln w="7620">
              <a:solidFill>
                <a:srgbClr val="FFC0CB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44" name="object 132">
              <a:extLst>
                <a:ext uri="{FF2B5EF4-FFF2-40B4-BE49-F238E27FC236}">
                  <a16:creationId xmlns:a16="http://schemas.microsoft.com/office/drawing/2014/main" id="{0883F885-3A38-4096-B72E-74F6F9D6BD7B}"/>
                </a:ext>
              </a:extLst>
            </p:cNvPr>
            <p:cNvSpPr/>
            <p:nvPr/>
          </p:nvSpPr>
          <p:spPr>
            <a:xfrm>
              <a:off x="890996" y="4006188"/>
              <a:ext cx="10910" cy="10910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2225"/>
                  </a:moveTo>
                  <a:lnTo>
                    <a:pt x="22225" y="0"/>
                  </a:lnTo>
                </a:path>
              </a:pathLst>
            </a:custGeom>
            <a:ln w="7620">
              <a:solidFill>
                <a:srgbClr val="FFC0CB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45" name="object 133">
              <a:extLst>
                <a:ext uri="{FF2B5EF4-FFF2-40B4-BE49-F238E27FC236}">
                  <a16:creationId xmlns:a16="http://schemas.microsoft.com/office/drawing/2014/main" id="{88E3F784-42DE-4BAC-80CE-DF31572AF146}"/>
                </a:ext>
              </a:extLst>
            </p:cNvPr>
            <p:cNvSpPr/>
            <p:nvPr/>
          </p:nvSpPr>
          <p:spPr>
            <a:xfrm>
              <a:off x="890996" y="4006188"/>
              <a:ext cx="19014" cy="19014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0" y="38353"/>
                  </a:moveTo>
                  <a:lnTo>
                    <a:pt x="38354" y="0"/>
                  </a:lnTo>
                </a:path>
              </a:pathLst>
            </a:custGeom>
            <a:ln w="7620">
              <a:solidFill>
                <a:srgbClr val="FFC0CB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46" name="object 134">
              <a:extLst>
                <a:ext uri="{FF2B5EF4-FFF2-40B4-BE49-F238E27FC236}">
                  <a16:creationId xmlns:a16="http://schemas.microsoft.com/office/drawing/2014/main" id="{F6CBFBA2-591A-41E0-BD5A-F55D31E8B3CF}"/>
                </a:ext>
              </a:extLst>
            </p:cNvPr>
            <p:cNvSpPr/>
            <p:nvPr/>
          </p:nvSpPr>
          <p:spPr>
            <a:xfrm>
              <a:off x="890996" y="4006188"/>
              <a:ext cx="26807" cy="26807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0" y="54483"/>
                  </a:moveTo>
                  <a:lnTo>
                    <a:pt x="54610" y="0"/>
                  </a:lnTo>
                </a:path>
              </a:pathLst>
            </a:custGeom>
            <a:ln w="7620">
              <a:solidFill>
                <a:srgbClr val="FFC0CB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47" name="object 135">
              <a:extLst>
                <a:ext uri="{FF2B5EF4-FFF2-40B4-BE49-F238E27FC236}">
                  <a16:creationId xmlns:a16="http://schemas.microsoft.com/office/drawing/2014/main" id="{1C9477B2-27B9-4DA0-BA12-E895086B7E41}"/>
                </a:ext>
              </a:extLst>
            </p:cNvPr>
            <p:cNvSpPr/>
            <p:nvPr/>
          </p:nvSpPr>
          <p:spPr>
            <a:xfrm>
              <a:off x="896545" y="4006188"/>
              <a:ext cx="29300" cy="29301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0" y="59436"/>
                  </a:moveTo>
                  <a:lnTo>
                    <a:pt x="59436" y="0"/>
                  </a:lnTo>
                </a:path>
              </a:pathLst>
            </a:custGeom>
            <a:ln w="7620">
              <a:solidFill>
                <a:srgbClr val="FFC0CB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48" name="object 136">
              <a:extLst>
                <a:ext uri="{FF2B5EF4-FFF2-40B4-BE49-F238E27FC236}">
                  <a16:creationId xmlns:a16="http://schemas.microsoft.com/office/drawing/2014/main" id="{0375828C-C8CF-4345-BBEA-79CBF05331C3}"/>
                </a:ext>
              </a:extLst>
            </p:cNvPr>
            <p:cNvSpPr/>
            <p:nvPr/>
          </p:nvSpPr>
          <p:spPr>
            <a:xfrm>
              <a:off x="904462" y="4013794"/>
              <a:ext cx="21820" cy="2182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0" y="43941"/>
                  </a:moveTo>
                  <a:lnTo>
                    <a:pt x="43942" y="0"/>
                  </a:lnTo>
                </a:path>
              </a:pathLst>
            </a:custGeom>
            <a:ln w="7620">
              <a:solidFill>
                <a:srgbClr val="FFC0CB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49" name="object 137">
              <a:extLst>
                <a:ext uri="{FF2B5EF4-FFF2-40B4-BE49-F238E27FC236}">
                  <a16:creationId xmlns:a16="http://schemas.microsoft.com/office/drawing/2014/main" id="{1D6C504F-9C7E-4723-A85D-A83F31C868D6}"/>
                </a:ext>
              </a:extLst>
            </p:cNvPr>
            <p:cNvSpPr/>
            <p:nvPr/>
          </p:nvSpPr>
          <p:spPr>
            <a:xfrm>
              <a:off x="912441" y="4021774"/>
              <a:ext cx="13715" cy="13715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686"/>
                  </a:moveTo>
                  <a:lnTo>
                    <a:pt x="27686" y="0"/>
                  </a:lnTo>
                </a:path>
              </a:pathLst>
            </a:custGeom>
            <a:ln w="7620">
              <a:solidFill>
                <a:srgbClr val="FFC0CB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50" name="object 138">
              <a:extLst>
                <a:ext uri="{FF2B5EF4-FFF2-40B4-BE49-F238E27FC236}">
                  <a16:creationId xmlns:a16="http://schemas.microsoft.com/office/drawing/2014/main" id="{6B1545AB-8468-4518-977E-6CE6FFCEF812}"/>
                </a:ext>
              </a:extLst>
            </p:cNvPr>
            <p:cNvSpPr/>
            <p:nvPr/>
          </p:nvSpPr>
          <p:spPr>
            <a:xfrm>
              <a:off x="920359" y="4029691"/>
              <a:ext cx="5922" cy="5922"/>
            </a:xfrm>
            <a:custGeom>
              <a:avLst/>
              <a:gdLst/>
              <a:ahLst/>
              <a:cxnLst/>
              <a:rect l="l" t="t" r="r" b="b"/>
              <a:pathLst>
                <a:path w="12065" h="12064">
                  <a:moveTo>
                    <a:pt x="0" y="11557"/>
                  </a:moveTo>
                  <a:lnTo>
                    <a:pt x="11557" y="0"/>
                  </a:lnTo>
                </a:path>
              </a:pathLst>
            </a:custGeom>
            <a:ln w="7620">
              <a:solidFill>
                <a:srgbClr val="FFC0CB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51" name="object 139">
              <a:extLst>
                <a:ext uri="{FF2B5EF4-FFF2-40B4-BE49-F238E27FC236}">
                  <a16:creationId xmlns:a16="http://schemas.microsoft.com/office/drawing/2014/main" id="{BC33CF6C-3CDB-4F54-BC94-DD5908DE8244}"/>
                </a:ext>
              </a:extLst>
            </p:cNvPr>
            <p:cNvSpPr/>
            <p:nvPr/>
          </p:nvSpPr>
          <p:spPr>
            <a:xfrm>
              <a:off x="890996" y="3826968"/>
              <a:ext cx="35223" cy="29301"/>
            </a:xfrm>
            <a:custGeom>
              <a:avLst/>
              <a:gdLst/>
              <a:ahLst/>
              <a:cxnLst/>
              <a:rect l="l" t="t" r="r" b="b"/>
              <a:pathLst>
                <a:path w="71755" h="59689">
                  <a:moveTo>
                    <a:pt x="0" y="0"/>
                  </a:moveTo>
                  <a:lnTo>
                    <a:pt x="71374" y="0"/>
                  </a:lnTo>
                  <a:lnTo>
                    <a:pt x="71374" y="59436"/>
                  </a:lnTo>
                  <a:lnTo>
                    <a:pt x="0" y="59436"/>
                  </a:lnTo>
                  <a:lnTo>
                    <a:pt x="0" y="0"/>
                  </a:lnTo>
                  <a:close/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52" name="object 140">
              <a:extLst>
                <a:ext uri="{FF2B5EF4-FFF2-40B4-BE49-F238E27FC236}">
                  <a16:creationId xmlns:a16="http://schemas.microsoft.com/office/drawing/2014/main" id="{EC1BBD3E-0B6B-4545-8D1C-024F14C5CBAB}"/>
                </a:ext>
              </a:extLst>
            </p:cNvPr>
            <p:cNvSpPr/>
            <p:nvPr/>
          </p:nvSpPr>
          <p:spPr>
            <a:xfrm>
              <a:off x="890996" y="3920129"/>
              <a:ext cx="35223" cy="29301"/>
            </a:xfrm>
            <a:custGeom>
              <a:avLst/>
              <a:gdLst/>
              <a:ahLst/>
              <a:cxnLst/>
              <a:rect l="l" t="t" r="r" b="b"/>
              <a:pathLst>
                <a:path w="71755" h="59689">
                  <a:moveTo>
                    <a:pt x="0" y="0"/>
                  </a:moveTo>
                  <a:lnTo>
                    <a:pt x="71374" y="0"/>
                  </a:lnTo>
                  <a:lnTo>
                    <a:pt x="71374" y="59436"/>
                  </a:lnTo>
                  <a:lnTo>
                    <a:pt x="0" y="59436"/>
                  </a:lnTo>
                  <a:lnTo>
                    <a:pt x="0" y="0"/>
                  </a:lnTo>
                  <a:close/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53" name="object 141">
              <a:extLst>
                <a:ext uri="{FF2B5EF4-FFF2-40B4-BE49-F238E27FC236}">
                  <a16:creationId xmlns:a16="http://schemas.microsoft.com/office/drawing/2014/main" id="{A76A0493-AC07-438E-A966-BE1947D71B5D}"/>
                </a:ext>
              </a:extLst>
            </p:cNvPr>
            <p:cNvSpPr/>
            <p:nvPr/>
          </p:nvSpPr>
          <p:spPr>
            <a:xfrm>
              <a:off x="890996" y="4006188"/>
              <a:ext cx="35223" cy="29301"/>
            </a:xfrm>
            <a:custGeom>
              <a:avLst/>
              <a:gdLst/>
              <a:ahLst/>
              <a:cxnLst/>
              <a:rect l="l" t="t" r="r" b="b"/>
              <a:pathLst>
                <a:path w="71755" h="59689">
                  <a:moveTo>
                    <a:pt x="0" y="0"/>
                  </a:moveTo>
                  <a:lnTo>
                    <a:pt x="71374" y="0"/>
                  </a:lnTo>
                  <a:lnTo>
                    <a:pt x="71374" y="59436"/>
                  </a:lnTo>
                  <a:lnTo>
                    <a:pt x="0" y="59436"/>
                  </a:lnTo>
                  <a:lnTo>
                    <a:pt x="0" y="0"/>
                  </a:lnTo>
                  <a:close/>
                </a:path>
              </a:pathLst>
            </a:custGeom>
            <a:ln w="76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500"/>
            </a:p>
          </p:txBody>
        </p:sp>
        <p:sp>
          <p:nvSpPr>
            <p:cNvPr id="854" name="object 7">
              <a:extLst>
                <a:ext uri="{FF2B5EF4-FFF2-40B4-BE49-F238E27FC236}">
                  <a16:creationId xmlns:a16="http://schemas.microsoft.com/office/drawing/2014/main" id="{B11F9E47-30BE-424E-859F-E3FCAB62D547}"/>
                </a:ext>
              </a:extLst>
            </p:cNvPr>
            <p:cNvSpPr txBox="1"/>
            <p:nvPr/>
          </p:nvSpPr>
          <p:spPr>
            <a:xfrm>
              <a:off x="2370024" y="5153616"/>
              <a:ext cx="360360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tabLst>
                  <a:tab pos="521970" algn="l"/>
                </a:tabLst>
              </a:pPr>
              <a:r>
                <a:rPr sz="500" dirty="0">
                  <a:latin typeface="Arial"/>
                  <a:cs typeface="Arial"/>
                </a:rPr>
                <a:t>40−49</a:t>
              </a:r>
            </a:p>
          </p:txBody>
        </p:sp>
        <p:sp>
          <p:nvSpPr>
            <p:cNvPr id="855" name="object 550">
              <a:extLst>
                <a:ext uri="{FF2B5EF4-FFF2-40B4-BE49-F238E27FC236}">
                  <a16:creationId xmlns:a16="http://schemas.microsoft.com/office/drawing/2014/main" id="{77984701-8E7E-4769-B5E4-E9497F9A765F}"/>
                </a:ext>
              </a:extLst>
            </p:cNvPr>
            <p:cNvSpPr txBox="1"/>
            <p:nvPr/>
          </p:nvSpPr>
          <p:spPr>
            <a:xfrm>
              <a:off x="934723" y="3800240"/>
              <a:ext cx="836537" cy="26148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ts val="700"/>
                </a:lnSpc>
              </a:pPr>
              <a:r>
                <a:rPr sz="500" dirty="0">
                  <a:latin typeface="Arial"/>
                  <a:cs typeface="Arial"/>
                </a:rPr>
                <a:t>Réseau Sentinelles Electronic Medical Records PMSI</a:t>
              </a:r>
            </a:p>
          </p:txBody>
        </p:sp>
        <p:sp>
          <p:nvSpPr>
            <p:cNvPr id="856" name="object 3">
              <a:extLst>
                <a:ext uri="{FF2B5EF4-FFF2-40B4-BE49-F238E27FC236}">
                  <a16:creationId xmlns:a16="http://schemas.microsoft.com/office/drawing/2014/main" id="{266822B2-6163-4702-9C49-1B2B476EDF2E}"/>
                </a:ext>
              </a:extLst>
            </p:cNvPr>
            <p:cNvSpPr txBox="1"/>
            <p:nvPr/>
          </p:nvSpPr>
          <p:spPr>
            <a:xfrm>
              <a:off x="531227" y="3736054"/>
              <a:ext cx="169277" cy="1439618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600" dirty="0">
                  <a:latin typeface="Arial"/>
                  <a:cs typeface="Arial"/>
                </a:rPr>
                <a:t>taux d'incidence en médecine générale</a:t>
              </a:r>
            </a:p>
            <a:p>
              <a:pPr algn="ctr">
                <a:lnSpc>
                  <a:spcPct val="100000"/>
                </a:lnSpc>
                <a:spcBef>
                  <a:spcPts val="20"/>
                </a:spcBef>
              </a:pPr>
              <a:r>
                <a:rPr sz="500" dirty="0">
                  <a:latin typeface="Arial"/>
                  <a:cs typeface="Arial"/>
                </a:rPr>
                <a:t>(cas pour 100 000 habitants)</a:t>
              </a:r>
            </a:p>
          </p:txBody>
        </p:sp>
        <p:sp>
          <p:nvSpPr>
            <p:cNvPr id="857" name="object 546">
              <a:extLst>
                <a:ext uri="{FF2B5EF4-FFF2-40B4-BE49-F238E27FC236}">
                  <a16:creationId xmlns:a16="http://schemas.microsoft.com/office/drawing/2014/main" id="{337670AA-4BE6-47C1-8CC2-9203C3C02134}"/>
                </a:ext>
              </a:extLst>
            </p:cNvPr>
            <p:cNvSpPr txBox="1"/>
            <p:nvPr/>
          </p:nvSpPr>
          <p:spPr>
            <a:xfrm>
              <a:off x="3883892" y="3721798"/>
              <a:ext cx="169277" cy="1431818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600" dirty="0">
                  <a:solidFill>
                    <a:srgbClr val="FF0000"/>
                  </a:solidFill>
                  <a:latin typeface="Arial"/>
                  <a:cs typeface="Arial"/>
                </a:rPr>
                <a:t>taux d'hospitalisation</a:t>
              </a:r>
              <a:endParaRPr sz="6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20"/>
                </a:spcBef>
              </a:pPr>
              <a:r>
                <a:rPr sz="500" dirty="0">
                  <a:solidFill>
                    <a:srgbClr val="FF0000"/>
                  </a:solidFill>
                  <a:latin typeface="Arial"/>
                  <a:cs typeface="Arial"/>
                </a:rPr>
                <a:t>(hospitalisation pour 100 000 habitants)</a:t>
              </a:r>
              <a:endParaRPr sz="500" dirty="0">
                <a:latin typeface="Arial"/>
                <a:cs typeface="Arial"/>
              </a:endParaRPr>
            </a:p>
          </p:txBody>
        </p:sp>
      </p:grpSp>
      <p:sp>
        <p:nvSpPr>
          <p:cNvPr id="754" name="object 2">
            <a:extLst>
              <a:ext uri="{FF2B5EF4-FFF2-40B4-BE49-F238E27FC236}">
                <a16:creationId xmlns:a16="http://schemas.microsoft.com/office/drawing/2014/main" id="{D5BAE280-110B-491C-8168-ADD91A99064E}"/>
              </a:ext>
            </a:extLst>
          </p:cNvPr>
          <p:cNvSpPr txBox="1"/>
          <p:nvPr/>
        </p:nvSpPr>
        <p:spPr>
          <a:xfrm>
            <a:off x="7245574" y="6025501"/>
            <a:ext cx="1202843" cy="8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fr-FR" sz="550" dirty="0">
                <a:latin typeface="Arial"/>
                <a:cs typeface="Arial"/>
              </a:rPr>
              <a:t>Réseau Sentinelles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755" name="ZoneTexte 754">
            <a:extLst>
              <a:ext uri="{FF2B5EF4-FFF2-40B4-BE49-F238E27FC236}">
                <a16:creationId xmlns:a16="http://schemas.microsoft.com/office/drawing/2014/main" id="{ED206542-8E04-43C8-93B1-0B3DCD795A64}"/>
              </a:ext>
            </a:extLst>
          </p:cNvPr>
          <p:cNvSpPr txBox="1"/>
          <p:nvPr/>
        </p:nvSpPr>
        <p:spPr>
          <a:xfrm>
            <a:off x="21582" y="6220598"/>
            <a:ext cx="3441605" cy="503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fr-FR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Références</a:t>
            </a: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fr-FR" sz="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Septfons</a:t>
            </a:r>
            <a:r>
              <a:rPr lang="fr-FR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fr-FR" sz="8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</a:t>
            </a:r>
            <a:r>
              <a:rPr lang="fr-FR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Euro </a:t>
            </a:r>
            <a:r>
              <a:rPr lang="fr-FR" sz="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Surveill</a:t>
            </a:r>
            <a:r>
              <a:rPr lang="fr-FR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2019;24(11):</a:t>
            </a:r>
            <a:r>
              <a:rPr lang="fr-FR" sz="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pii</a:t>
            </a:r>
            <a:r>
              <a:rPr lang="fr-FR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=1800134</a:t>
            </a:r>
            <a:endParaRPr lang="en-US" sz="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fr-FR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Réseau Sentinelles, INSERM/Sorbonne Université, sentiweb.fr</a:t>
            </a:r>
            <a:endParaRPr lang="en-US" sz="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7314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Pfizer ">
      <a:dk1>
        <a:srgbClr val="000000"/>
      </a:dk1>
      <a:lt1>
        <a:srgbClr val="FFFFFF"/>
      </a:lt1>
      <a:dk2>
        <a:srgbClr val="00004E"/>
      </a:dk2>
      <a:lt2>
        <a:srgbClr val="0095FF"/>
      </a:lt2>
      <a:accent1>
        <a:srgbClr val="0000C9"/>
      </a:accent1>
      <a:accent2>
        <a:srgbClr val="000483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F39C34"/>
      </a:hlink>
      <a:folHlink>
        <a:srgbClr val="F8DF5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fizer_PowerPoint_Template.pptx  -  Read-Only" id="{12ADA7CD-C1FB-4AAD-B99D-639F39C1409B}" vid="{3CC37063-0165-4B2C-BEE5-2FCCDCF7F80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B4F30B4879FD47BB6C0957FD930858" ma:contentTypeVersion="13" ma:contentTypeDescription="Create a new document." ma:contentTypeScope="" ma:versionID="98b985b0229846ca3d773dc83e2811fc">
  <xsd:schema xmlns:xsd="http://www.w3.org/2001/XMLSchema" xmlns:xs="http://www.w3.org/2001/XMLSchema" xmlns:p="http://schemas.microsoft.com/office/2006/metadata/properties" xmlns:ns3="dbf49e8f-1b69-4436-8ab3-a98e23b3e652" xmlns:ns4="d2e8fc8f-f1fd-47eb-935e-04204a7fa256" targetNamespace="http://schemas.microsoft.com/office/2006/metadata/properties" ma:root="true" ma:fieldsID="34d2d6c9435c508b76f0ff92ab5467b2" ns3:_="" ns4:_="">
    <xsd:import namespace="dbf49e8f-1b69-4436-8ab3-a98e23b3e652"/>
    <xsd:import namespace="d2e8fc8f-f1fd-47eb-935e-04204a7fa2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49e8f-1b69-4436-8ab3-a98e23b3e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8fc8f-f1fd-47eb-935e-04204a7fa25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75C3D4-D484-4BAD-B148-B637F15C366F}">
  <ds:schemaRefs>
    <ds:schemaRef ds:uri="http://purl.org/dc/dcmitype/"/>
    <ds:schemaRef ds:uri="dbf49e8f-1b69-4436-8ab3-a98e23b3e652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d2e8fc8f-f1fd-47eb-935e-04204a7fa256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98E68A8-1A6C-402E-AE07-46E507B66A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f49e8f-1b69-4436-8ab3-a98e23b3e652"/>
    <ds:schemaRef ds:uri="d2e8fc8f-f1fd-47eb-935e-04204a7fa2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D944AB-A650-4299-B521-6B4246C48B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Pfizer_PowerPoint_Template</Template>
  <TotalTime>431</TotalTime>
  <Words>910</Words>
  <Application>Microsoft Office PowerPoint</Application>
  <PresentationFormat>Personnalisé</PresentationFormat>
  <Paragraphs>119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Lato</vt:lpstr>
      <vt:lpstr>Arial</vt:lpstr>
      <vt:lpstr>Streamline</vt:lpstr>
      <vt:lpstr>Épidémiologie de la borréliose de Lyme en France en médecine générale et en milieu hospitalier, 2010 à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Épidémiologie de la borréliose de Lyme en France en médecine générale et en milieu hospitalier, 2010 à 2019</dc:title>
  <dc:creator>Nuttens, Charles</dc:creator>
  <cp:keywords>JNI 2022;Lyme borreliosis;epidemiologie</cp:keywords>
  <cp:lastModifiedBy>Nuttens, Charles</cp:lastModifiedBy>
  <cp:revision>1</cp:revision>
  <cp:lastPrinted>2022-05-17T15:48:17Z</cp:lastPrinted>
  <dcterms:created xsi:type="dcterms:W3CDTF">2021-01-12T10:52:42Z</dcterms:created>
  <dcterms:modified xsi:type="dcterms:W3CDTF">2022-06-08T09:39:04Z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0x01010043B4F30B4879FD47BB6C0957FD930858</vt:lpwstr>
  </property>
</Properties>
</file>