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30240288" cy="42840275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96" userDrawn="1">
          <p15:clr>
            <a:srgbClr val="A4A3A4"/>
          </p15:clr>
        </p15:guide>
        <p15:guide id="2" pos="9526" userDrawn="1">
          <p15:clr>
            <a:srgbClr val="A4A3A4"/>
          </p15:clr>
        </p15:guide>
        <p15:guide id="3" pos="953" userDrawn="1">
          <p15:clr>
            <a:srgbClr val="9AA0A6"/>
          </p15:clr>
        </p15:guide>
        <p15:guide id="4" orient="horz" pos="2301" userDrawn="1">
          <p15:clr>
            <a:srgbClr val="9AA0A6"/>
          </p15:clr>
        </p15:guide>
        <p15:guide id="5" pos="18096" userDrawn="1">
          <p15:clr>
            <a:srgbClr val="A4A3A4"/>
          </p15:clr>
        </p15:guide>
        <p15:guide id="6" pos="6667" userDrawn="1">
          <p15:clr>
            <a:srgbClr val="9AA0A6"/>
          </p15:clr>
        </p15:guide>
        <p15:guide id="7" pos="3810" userDrawn="1">
          <p15:clr>
            <a:srgbClr val="9AA0A6"/>
          </p15:clr>
        </p15:guide>
        <p15:guide id="8" pos="12382" userDrawn="1">
          <p15:clr>
            <a:srgbClr val="9AA0A6"/>
          </p15:clr>
        </p15:guide>
        <p15:guide id="9" pos="15239" userDrawn="1">
          <p15:clr>
            <a:srgbClr val="9AA0A6"/>
          </p15:clr>
        </p15:guide>
        <p15:guide id="10" orient="horz" pos="24486" userDrawn="1">
          <p15:clr>
            <a:srgbClr val="9AA0A6"/>
          </p15:clr>
        </p15:guide>
        <p15:guide id="11" orient="horz" pos="170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6EAA17-1E8F-F3C1-04C8-8553A66CFD50}" name="Hilde Vroling" initials="HV" userId="gn2B/evlnFBcsxMtPNjYdMxyUPrywp9yZRaIlgY78GE=" providerId="None"/>
  <p188:author id="{D80B0873-88C9-ED6D-0F14-EC16F8EF8721}" name="Hilde Vroling" initials="HV" userId="S::hilde.vroling@p-95.com::deee75c4-15af-47cb-9cd8-2f87bb46710a" providerId="AD"/>
  <p188:author id="{EA58708B-53B9-12F5-BC12-40CD1CB76077}" name="Nuttens, Charles" initials="NC" userId="S::NUTTEC@pfizer.com::742a40d9-79c8-4fa3-b188-717ebf8b9c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C455D-20CD-4313-9BCC-2FF137E6E083}" v="2" dt="2023-02-14T14:03:16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14" autoAdjust="0"/>
    <p:restoredTop sz="94712"/>
  </p:normalViewPr>
  <p:slideViewPr>
    <p:cSldViewPr snapToGrid="0">
      <p:cViewPr>
        <p:scale>
          <a:sx n="300" d="100"/>
          <a:sy n="300" d="100"/>
        </p:scale>
        <p:origin x="-25254" y="-74016"/>
      </p:cViewPr>
      <p:guideLst>
        <p:guide orient="horz" pos="9696"/>
        <p:guide pos="9526"/>
        <p:guide pos="953"/>
        <p:guide orient="horz" pos="2301"/>
        <p:guide pos="18096"/>
        <p:guide pos="6667"/>
        <p:guide pos="3810"/>
        <p:guide pos="12382"/>
        <p:guide pos="15239"/>
        <p:guide orient="horz" pos="24486"/>
        <p:guide orient="horz" pos="17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E9E23F2F-6410-4183-A1DF-0AA5AE000417}"/>
    <pc:docChg chg="undo custSel modSld">
      <pc:chgData name="Nuttens, Charles" userId="742a40d9-79c8-4fa3-b188-717ebf8b9cff" providerId="ADAL" clId="{E9E23F2F-6410-4183-A1DF-0AA5AE000417}" dt="2023-02-06T17:19:31.438" v="663" actId="1076"/>
      <pc:docMkLst>
        <pc:docMk/>
      </pc:docMkLst>
      <pc:sldChg chg="addSp delSp modSp mod addCm">
        <pc:chgData name="Nuttens, Charles" userId="742a40d9-79c8-4fa3-b188-717ebf8b9cff" providerId="ADAL" clId="{E9E23F2F-6410-4183-A1DF-0AA5AE000417}" dt="2023-02-06T17:19:31.438" v="663" actId="1076"/>
        <pc:sldMkLst>
          <pc:docMk/>
          <pc:sldMk cId="3829273148" sldId="316"/>
        </pc:sldMkLst>
        <pc:spChg chg="mod">
          <ac:chgData name="Nuttens, Charles" userId="742a40d9-79c8-4fa3-b188-717ebf8b9cff" providerId="ADAL" clId="{E9E23F2F-6410-4183-A1DF-0AA5AE000417}" dt="2023-02-06T16:32:53.853" v="18" actId="14100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E9E23F2F-6410-4183-A1DF-0AA5AE000417}" dt="2023-02-06T16:32:47.810" v="17" actId="14100"/>
          <ac:spMkLst>
            <pc:docMk/>
            <pc:sldMk cId="3829273148" sldId="316"/>
            <ac:spMk id="4" creationId="{E49BC560-129C-47DA-BA22-8F37981DE7A6}"/>
          </ac:spMkLst>
        </pc:spChg>
        <pc:spChg chg="add del">
          <ac:chgData name="Nuttens, Charles" userId="742a40d9-79c8-4fa3-b188-717ebf8b9cff" providerId="ADAL" clId="{E9E23F2F-6410-4183-A1DF-0AA5AE000417}" dt="2023-02-06T17:16:33.150" v="648" actId="22"/>
          <ac:spMkLst>
            <pc:docMk/>
            <pc:sldMk cId="3829273148" sldId="316"/>
            <ac:spMk id="5" creationId="{513806BE-BFD6-4368-828B-A12C74D38AE1}"/>
          </ac:spMkLst>
        </pc:spChg>
        <pc:spChg chg="mod">
          <ac:chgData name="Nuttens, Charles" userId="742a40d9-79c8-4fa3-b188-717ebf8b9cff" providerId="ADAL" clId="{E9E23F2F-6410-4183-A1DF-0AA5AE000417}" dt="2023-02-06T16:36:17.928" v="65" actId="1076"/>
          <ac:spMkLst>
            <pc:docMk/>
            <pc:sldMk cId="3829273148" sldId="316"/>
            <ac:spMk id="6" creationId="{C3A56C02-5F2E-478F-ABD0-C8ABAD3BDEB3}"/>
          </ac:spMkLst>
        </pc:spChg>
        <pc:spChg chg="add mod">
          <ac:chgData name="Nuttens, Charles" userId="742a40d9-79c8-4fa3-b188-717ebf8b9cff" providerId="ADAL" clId="{E9E23F2F-6410-4183-A1DF-0AA5AE000417}" dt="2023-02-06T16:38:55.102" v="216" actId="1076"/>
          <ac:spMkLst>
            <pc:docMk/>
            <pc:sldMk cId="3829273148" sldId="316"/>
            <ac:spMk id="11" creationId="{D3E1296E-ABF2-718F-7536-7A4EB998E499}"/>
          </ac:spMkLst>
        </pc:spChg>
        <pc:spChg chg="add del">
          <ac:chgData name="Nuttens, Charles" userId="742a40d9-79c8-4fa3-b188-717ebf8b9cff" providerId="ADAL" clId="{E9E23F2F-6410-4183-A1DF-0AA5AE000417}" dt="2023-02-06T17:16:55.273" v="650" actId="22"/>
          <ac:spMkLst>
            <pc:docMk/>
            <pc:sldMk cId="3829273148" sldId="316"/>
            <ac:spMk id="12" creationId="{5637FAED-7B94-3BA7-6BA1-73AA64D345D1}"/>
          </ac:spMkLst>
        </pc:spChg>
        <pc:spChg chg="del mod">
          <ac:chgData name="Nuttens, Charles" userId="742a40d9-79c8-4fa3-b188-717ebf8b9cff" providerId="ADAL" clId="{E9E23F2F-6410-4183-A1DF-0AA5AE000417}" dt="2023-02-06T16:49:29.659" v="282" actId="478"/>
          <ac:spMkLst>
            <pc:docMk/>
            <pc:sldMk cId="3829273148" sldId="316"/>
            <ac:spMk id="12" creationId="{D9918730-94A1-4D16-9EB6-FECD9BB805AC}"/>
          </ac:spMkLst>
        </pc:spChg>
        <pc:spChg chg="add mod">
          <ac:chgData name="Nuttens, Charles" userId="742a40d9-79c8-4fa3-b188-717ebf8b9cff" providerId="ADAL" clId="{E9E23F2F-6410-4183-A1DF-0AA5AE000417}" dt="2023-02-06T16:38:55.102" v="216" actId="1076"/>
          <ac:spMkLst>
            <pc:docMk/>
            <pc:sldMk cId="3829273148" sldId="316"/>
            <ac:spMk id="14" creationId="{859A3204-9625-9305-50A0-4766D73B4F6A}"/>
          </ac:spMkLst>
        </pc:spChg>
        <pc:spChg chg="mod">
          <ac:chgData name="Nuttens, Charles" userId="742a40d9-79c8-4fa3-b188-717ebf8b9cff" providerId="ADAL" clId="{E9E23F2F-6410-4183-A1DF-0AA5AE000417}" dt="2023-02-06T17:10:56.709" v="646" actId="1036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E9E23F2F-6410-4183-A1DF-0AA5AE000417}" dt="2023-02-06T17:10:54.476" v="644" actId="1035"/>
          <ac:spMkLst>
            <pc:docMk/>
            <pc:sldMk cId="3829273148" sldId="316"/>
            <ac:spMk id="19" creationId="{78AFD7D8-1086-4D9E-8210-95B9D846F36B}"/>
          </ac:spMkLst>
        </pc:spChg>
        <pc:spChg chg="add mod">
          <ac:chgData name="Nuttens, Charles" userId="742a40d9-79c8-4fa3-b188-717ebf8b9cff" providerId="ADAL" clId="{E9E23F2F-6410-4183-A1DF-0AA5AE000417}" dt="2023-02-06T16:57:47.849" v="373" actId="1035"/>
          <ac:spMkLst>
            <pc:docMk/>
            <pc:sldMk cId="3829273148" sldId="316"/>
            <ac:spMk id="21" creationId="{3C3C276E-DB3D-3ED2-CF85-8EBBBF2CB7CD}"/>
          </ac:spMkLst>
        </pc:spChg>
        <pc:spChg chg="add mod">
          <ac:chgData name="Nuttens, Charles" userId="742a40d9-79c8-4fa3-b188-717ebf8b9cff" providerId="ADAL" clId="{E9E23F2F-6410-4183-A1DF-0AA5AE000417}" dt="2023-02-06T17:10:49.963" v="643" actId="1036"/>
          <ac:spMkLst>
            <pc:docMk/>
            <pc:sldMk cId="3829273148" sldId="316"/>
            <ac:spMk id="23" creationId="{BFFDC519-CB18-22C5-6152-AD23E252DFBE}"/>
          </ac:spMkLst>
        </pc:spChg>
        <pc:spChg chg="add mod">
          <ac:chgData name="Nuttens, Charles" userId="742a40d9-79c8-4fa3-b188-717ebf8b9cff" providerId="ADAL" clId="{E9E23F2F-6410-4183-A1DF-0AA5AE000417}" dt="2023-02-06T17:03:22.106" v="557" actId="20577"/>
          <ac:spMkLst>
            <pc:docMk/>
            <pc:sldMk cId="3829273148" sldId="316"/>
            <ac:spMk id="25" creationId="{C472DBE4-350C-95B5-5BB4-65F541382391}"/>
          </ac:spMkLst>
        </pc:spChg>
        <pc:spChg chg="mod">
          <ac:chgData name="Nuttens, Charles" userId="742a40d9-79c8-4fa3-b188-717ebf8b9cff" providerId="ADAL" clId="{E9E23F2F-6410-4183-A1DF-0AA5AE000417}" dt="2023-02-06T16:35:01.171" v="55" actId="1036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E9E23F2F-6410-4183-A1DF-0AA5AE000417}" dt="2023-02-06T16:35:01.171" v="55" actId="1036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E9E23F2F-6410-4183-A1DF-0AA5AE000417}" dt="2023-02-06T16:39:45.670" v="225" actId="404"/>
          <ac:spMkLst>
            <pc:docMk/>
            <pc:sldMk cId="3829273148" sldId="316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E9E23F2F-6410-4183-A1DF-0AA5AE000417}" dt="2023-02-06T16:58:07.144" v="393" actId="20577"/>
          <ac:spMkLst>
            <pc:docMk/>
            <pc:sldMk cId="3829273148" sldId="316"/>
            <ac:spMk id="30" creationId="{22D1B842-91C8-2A8A-7E15-1177F2D7ED4F}"/>
          </ac:spMkLst>
        </pc:spChg>
        <pc:spChg chg="mod">
          <ac:chgData name="Nuttens, Charles" userId="742a40d9-79c8-4fa3-b188-717ebf8b9cff" providerId="ADAL" clId="{E9E23F2F-6410-4183-A1DF-0AA5AE000417}" dt="2023-02-06T17:06:55.152" v="578" actId="20577"/>
          <ac:spMkLst>
            <pc:docMk/>
            <pc:sldMk cId="3829273148" sldId="316"/>
            <ac:spMk id="34" creationId="{CF225FA0-6DB2-433A-AFB9-D0E82D56E97B}"/>
          </ac:spMkLst>
        </pc:spChg>
        <pc:spChg chg="mod">
          <ac:chgData name="Nuttens, Charles" userId="742a40d9-79c8-4fa3-b188-717ebf8b9cff" providerId="ADAL" clId="{E9E23F2F-6410-4183-A1DF-0AA5AE000417}" dt="2023-02-06T16:32:25.166" v="13" actId="1076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E9E23F2F-6410-4183-A1DF-0AA5AE000417}" dt="2023-02-06T16:56:30.201" v="326" actId="20577"/>
          <ac:spMkLst>
            <pc:docMk/>
            <pc:sldMk cId="3829273148" sldId="316"/>
            <ac:spMk id="39" creationId="{D4646A17-662E-4F37-81C6-BD84F5E6FAD7}"/>
          </ac:spMkLst>
        </pc:spChg>
        <pc:spChg chg="mod ord">
          <ac:chgData name="Nuttens, Charles" userId="742a40d9-79c8-4fa3-b188-717ebf8b9cff" providerId="ADAL" clId="{E9E23F2F-6410-4183-A1DF-0AA5AE000417}" dt="2023-02-06T17:10:47.708" v="641" actId="1035"/>
          <ac:spMkLst>
            <pc:docMk/>
            <pc:sldMk cId="3829273148" sldId="316"/>
            <ac:spMk id="40" creationId="{3D6ACC24-AEC0-4334-91AD-C1D704EB032C}"/>
          </ac:spMkLst>
        </pc:spChg>
        <pc:spChg chg="mod">
          <ac:chgData name="Nuttens, Charles" userId="742a40d9-79c8-4fa3-b188-717ebf8b9cff" providerId="ADAL" clId="{E9E23F2F-6410-4183-A1DF-0AA5AE000417}" dt="2023-02-06T17:10:22.475" v="638" actId="20577"/>
          <ac:spMkLst>
            <pc:docMk/>
            <pc:sldMk cId="3829273148" sldId="316"/>
            <ac:spMk id="42" creationId="{7B7FBE85-54C5-32F4-9286-637BFFCB8226}"/>
          </ac:spMkLst>
        </pc:spChg>
        <pc:spChg chg="mod">
          <ac:chgData name="Nuttens, Charles" userId="742a40d9-79c8-4fa3-b188-717ebf8b9cff" providerId="ADAL" clId="{E9E23F2F-6410-4183-A1DF-0AA5AE000417}" dt="2023-02-06T17:01:36.799" v="537" actId="20577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E9E23F2F-6410-4183-A1DF-0AA5AE000417}" dt="2023-02-06T17:03:00.837" v="554" actId="1076"/>
          <ac:spMkLst>
            <pc:docMk/>
            <pc:sldMk cId="3829273148" sldId="316"/>
            <ac:spMk id="755" creationId="{ED206542-8E04-43C8-93B1-0B3DCD795A64}"/>
          </ac:spMkLst>
        </pc:spChg>
        <pc:spChg chg="del mod">
          <ac:chgData name="Nuttens, Charles" userId="742a40d9-79c8-4fa3-b188-717ebf8b9cff" providerId="ADAL" clId="{E9E23F2F-6410-4183-A1DF-0AA5AE000417}" dt="2023-02-06T16:36:57.328" v="90" actId="478"/>
          <ac:spMkLst>
            <pc:docMk/>
            <pc:sldMk cId="3829273148" sldId="316"/>
            <ac:spMk id="757" creationId="{00767D7C-A655-49F5-8901-D8B6078DE5C7}"/>
          </ac:spMkLst>
        </pc:spChg>
        <pc:spChg chg="mod">
          <ac:chgData name="Nuttens, Charles" userId="742a40d9-79c8-4fa3-b188-717ebf8b9cff" providerId="ADAL" clId="{E9E23F2F-6410-4183-A1DF-0AA5AE000417}" dt="2023-02-06T16:36:09.079" v="64" actId="1076"/>
          <ac:spMkLst>
            <pc:docMk/>
            <pc:sldMk cId="3829273148" sldId="316"/>
            <ac:spMk id="794" creationId="{4125710B-CCB2-4A26-8E54-DF814E852B44}"/>
          </ac:spMkLst>
        </pc:spChg>
        <pc:spChg chg="mod">
          <ac:chgData name="Nuttens, Charles" userId="742a40d9-79c8-4fa3-b188-717ebf8b9cff" providerId="ADAL" clId="{E9E23F2F-6410-4183-A1DF-0AA5AE000417}" dt="2023-02-06T16:39:02.254" v="220" actId="1036"/>
          <ac:spMkLst>
            <pc:docMk/>
            <pc:sldMk cId="3829273148" sldId="316"/>
            <ac:spMk id="1591" creationId="{2C855462-075B-4C0D-B6E2-0594E60989B6}"/>
          </ac:spMkLst>
        </pc:spChg>
        <pc:picChg chg="del mod">
          <ac:chgData name="Nuttens, Charles" userId="742a40d9-79c8-4fa3-b188-717ebf8b9cff" providerId="ADAL" clId="{E9E23F2F-6410-4183-A1DF-0AA5AE000417}" dt="2023-02-06T16:40:21.629" v="232" actId="478"/>
          <ac:picMkLst>
            <pc:docMk/>
            <pc:sldMk cId="3829273148" sldId="316"/>
            <ac:picMk id="2" creationId="{DD42EBAB-D56B-3E7E-EC0C-93C3B7AB6389}"/>
          </ac:picMkLst>
        </pc:picChg>
        <pc:picChg chg="del mod">
          <ac:chgData name="Nuttens, Charles" userId="742a40d9-79c8-4fa3-b188-717ebf8b9cff" providerId="ADAL" clId="{E9E23F2F-6410-4183-A1DF-0AA5AE000417}" dt="2023-02-06T16:40:56.248" v="233" actId="478"/>
          <ac:picMkLst>
            <pc:docMk/>
            <pc:sldMk cId="3829273148" sldId="316"/>
            <ac:picMk id="5" creationId="{67E6B218-74D9-5CA5-AF93-260FA33D4997}"/>
          </ac:picMkLst>
        </pc:picChg>
        <pc:picChg chg="add mod">
          <ac:chgData name="Nuttens, Charles" userId="742a40d9-79c8-4fa3-b188-717ebf8b9cff" providerId="ADAL" clId="{E9E23F2F-6410-4183-A1DF-0AA5AE000417}" dt="2023-02-06T17:19:31.438" v="663" actId="1076"/>
          <ac:picMkLst>
            <pc:docMk/>
            <pc:sldMk cId="3829273148" sldId="316"/>
            <ac:picMk id="5" creationId="{A907C194-8129-6FAE-6C85-702D84E479E2}"/>
          </ac:picMkLst>
        </pc:picChg>
        <pc:picChg chg="mod modCrop">
          <ac:chgData name="Nuttens, Charles" userId="742a40d9-79c8-4fa3-b188-717ebf8b9cff" providerId="ADAL" clId="{E9E23F2F-6410-4183-A1DF-0AA5AE000417}" dt="2023-02-06T16:59:56.703" v="474" actId="14100"/>
          <ac:picMkLst>
            <pc:docMk/>
            <pc:sldMk cId="3829273148" sldId="316"/>
            <ac:picMk id="7" creationId="{E5747591-D3D1-12AD-0100-2B591B6D00BC}"/>
          </ac:picMkLst>
        </pc:picChg>
        <pc:picChg chg="mod">
          <ac:chgData name="Nuttens, Charles" userId="742a40d9-79c8-4fa3-b188-717ebf8b9cff" providerId="ADAL" clId="{E9E23F2F-6410-4183-A1DF-0AA5AE000417}" dt="2023-02-06T16:36:04.973" v="63" actId="1076"/>
          <ac:picMkLst>
            <pc:docMk/>
            <pc:sldMk cId="3829273148" sldId="316"/>
            <ac:picMk id="8" creationId="{EE8A6264-7B9A-46DD-A6FA-2F5B07CFFADD}"/>
          </ac:picMkLst>
        </pc:picChg>
        <pc:picChg chg="del mod">
          <ac:chgData name="Nuttens, Charles" userId="742a40d9-79c8-4fa3-b188-717ebf8b9cff" providerId="ADAL" clId="{E9E23F2F-6410-4183-A1DF-0AA5AE000417}" dt="2023-02-06T17:17:32.907" v="656" actId="478"/>
          <ac:picMkLst>
            <pc:docMk/>
            <pc:sldMk cId="3829273148" sldId="316"/>
            <ac:picMk id="9" creationId="{1597134E-6215-4CC2-BE75-F6885E34971E}"/>
          </ac:picMkLst>
        </pc:picChg>
        <pc:picChg chg="mod">
          <ac:chgData name="Nuttens, Charles" userId="742a40d9-79c8-4fa3-b188-717ebf8b9cff" providerId="ADAL" clId="{E9E23F2F-6410-4183-A1DF-0AA5AE000417}" dt="2023-02-06T16:56:36.254" v="329" actId="1076"/>
          <ac:picMkLst>
            <pc:docMk/>
            <pc:sldMk cId="3829273148" sldId="316"/>
            <ac:picMk id="15" creationId="{F4AF4195-EBCE-D391-7C11-373F46952367}"/>
          </ac:picMkLst>
        </pc:picChg>
        <pc:picChg chg="add mod modCrop">
          <ac:chgData name="Nuttens, Charles" userId="742a40d9-79c8-4fa3-b188-717ebf8b9cff" providerId="ADAL" clId="{E9E23F2F-6410-4183-A1DF-0AA5AE000417}" dt="2023-02-06T16:59:54.830" v="473" actId="1076"/>
          <ac:picMkLst>
            <pc:docMk/>
            <pc:sldMk cId="3829273148" sldId="316"/>
            <ac:picMk id="22" creationId="{1CB6D4F5-4C2A-D53A-AC7E-2FC3A983DD7F}"/>
          </ac:picMkLst>
        </pc:picChg>
        <pc:picChg chg="add del mod">
          <ac:chgData name="Nuttens, Charles" userId="742a40d9-79c8-4fa3-b188-717ebf8b9cff" providerId="ADAL" clId="{E9E23F2F-6410-4183-A1DF-0AA5AE000417}" dt="2023-02-06T17:19:29.653" v="662" actId="478"/>
          <ac:picMkLst>
            <pc:docMk/>
            <pc:sldMk cId="3829273148" sldId="316"/>
            <ac:picMk id="26" creationId="{16C11275-DC70-A413-FC9D-94FA0569B6B7}"/>
          </ac:picMkLst>
        </pc:picChg>
        <pc:cxnChg chg="mod">
          <ac:chgData name="Nuttens, Charles" userId="742a40d9-79c8-4fa3-b188-717ebf8b9cff" providerId="ADAL" clId="{E9E23F2F-6410-4183-A1DF-0AA5AE000417}" dt="2023-02-06T16:35:01.171" v="55" actId="1036"/>
          <ac:cxnSpMkLst>
            <pc:docMk/>
            <pc:sldMk cId="3829273148" sldId="316"/>
            <ac:cxnSpMk id="13" creationId="{AE74FA8A-55F8-45AA-9593-6577E1294503}"/>
          </ac:cxnSpMkLst>
        </pc:cxnChg>
        <pc:cxnChg chg="add mod">
          <ac:chgData name="Nuttens, Charles" userId="742a40d9-79c8-4fa3-b188-717ebf8b9cff" providerId="ADAL" clId="{E9E23F2F-6410-4183-A1DF-0AA5AE000417}" dt="2023-02-06T16:38:55.102" v="216" actId="1076"/>
          <ac:cxnSpMkLst>
            <pc:docMk/>
            <pc:sldMk cId="3829273148" sldId="316"/>
            <ac:cxnSpMk id="16" creationId="{97994EB2-400C-9C44-526C-91318241D58E}"/>
          </ac:cxnSpMkLst>
        </pc:cxnChg>
        <pc:cxnChg chg="add mod">
          <ac:chgData name="Nuttens, Charles" userId="742a40d9-79c8-4fa3-b188-717ebf8b9cff" providerId="ADAL" clId="{E9E23F2F-6410-4183-A1DF-0AA5AE000417}" dt="2023-02-06T16:38:55.102" v="216" actId="1076"/>
          <ac:cxnSpMkLst>
            <pc:docMk/>
            <pc:sldMk cId="3829273148" sldId="316"/>
            <ac:cxnSpMk id="17" creationId="{F97B20AE-09BC-3002-90B8-3B5BB88B10DE}"/>
          </ac:cxnSpMkLst>
        </pc:cxnChg>
        <pc:cxnChg chg="mod">
          <ac:chgData name="Nuttens, Charles" userId="742a40d9-79c8-4fa3-b188-717ebf8b9cff" providerId="ADAL" clId="{E9E23F2F-6410-4183-A1DF-0AA5AE000417}" dt="2023-02-06T16:35:01.171" v="55" actId="1036"/>
          <ac:cxnSpMkLst>
            <pc:docMk/>
            <pc:sldMk cId="3829273148" sldId="316"/>
            <ac:cxnSpMk id="24" creationId="{86B06FA5-C4FA-62C7-4747-B5CED65F3C37}"/>
          </ac:cxnSpMkLst>
        </pc:cxnChg>
        <pc:cxnChg chg="add mod">
          <ac:chgData name="Nuttens, Charles" userId="742a40d9-79c8-4fa3-b188-717ebf8b9cff" providerId="ADAL" clId="{E9E23F2F-6410-4183-A1DF-0AA5AE000417}" dt="2023-02-06T17:00:16.419" v="516" actId="14100"/>
          <ac:cxnSpMkLst>
            <pc:docMk/>
            <pc:sldMk cId="3829273148" sldId="316"/>
            <ac:cxnSpMk id="31" creationId="{5F5C2DDC-016F-7F36-686E-A0ECA48F4CBC}"/>
          </ac:cxnSpMkLst>
        </pc:cxnChg>
        <pc:cxnChg chg="del">
          <ac:chgData name="Nuttens, Charles" userId="742a40d9-79c8-4fa3-b188-717ebf8b9cff" providerId="ADAL" clId="{E9E23F2F-6410-4183-A1DF-0AA5AE000417}" dt="2023-02-06T16:36:58.396" v="91" actId="478"/>
          <ac:cxnSpMkLst>
            <pc:docMk/>
            <pc:sldMk cId="3829273148" sldId="316"/>
            <ac:cxnSpMk id="758" creationId="{E47DE28C-3442-4801-B029-FA83F951458D}"/>
          </ac:cxnSpMkLst>
        </pc:cxnChg>
        <pc:cxnChg chg="mod">
          <ac:chgData name="Nuttens, Charles" userId="742a40d9-79c8-4fa3-b188-717ebf8b9cff" providerId="ADAL" clId="{E9E23F2F-6410-4183-A1DF-0AA5AE000417}" dt="2023-02-06T17:00:09.267" v="507" actId="1038"/>
          <ac:cxnSpMkLst>
            <pc:docMk/>
            <pc:sldMk cId="3829273148" sldId="316"/>
            <ac:cxnSpMk id="770" creationId="{C3C66CC6-9C50-4D61-ABB7-CA376E4E362C}"/>
          </ac:cxnSpMkLst>
        </pc:cxnChg>
        <pc:cxnChg chg="mod">
          <ac:chgData name="Nuttens, Charles" userId="742a40d9-79c8-4fa3-b188-717ebf8b9cff" providerId="ADAL" clId="{E9E23F2F-6410-4183-A1DF-0AA5AE000417}" dt="2023-02-06T16:39:25.523" v="223" actId="1076"/>
          <ac:cxnSpMkLst>
            <pc:docMk/>
            <pc:sldMk cId="3829273148" sldId="316"/>
            <ac:cxnSpMk id="771" creationId="{1390515B-90E4-4561-B46D-146206110037}"/>
          </ac:cxnSpMkLst>
        </pc:cxnChg>
      </pc:sldChg>
    </pc:docChg>
  </pc:docChgLst>
  <pc:docChgLst>
    <pc:chgData name="Nuttens, Charles" userId="742a40d9-79c8-4fa3-b188-717ebf8b9cff" providerId="ADAL" clId="{36AD7A44-84C8-4190-8710-A871F7E6FF4A}"/>
    <pc:docChg chg="undo custSel modSld">
      <pc:chgData name="Nuttens, Charles" userId="742a40d9-79c8-4fa3-b188-717ebf8b9cff" providerId="ADAL" clId="{36AD7A44-84C8-4190-8710-A871F7E6FF4A}" dt="2023-02-07T18:39:01.237" v="3267" actId="1036"/>
      <pc:docMkLst>
        <pc:docMk/>
      </pc:docMkLst>
      <pc:sldChg chg="addSp delSp modSp mod addCm delCm">
        <pc:chgData name="Nuttens, Charles" userId="742a40d9-79c8-4fa3-b188-717ebf8b9cff" providerId="ADAL" clId="{36AD7A44-84C8-4190-8710-A871F7E6FF4A}" dt="2023-02-07T18:39:01.237" v="3267" actId="1036"/>
        <pc:sldMkLst>
          <pc:docMk/>
          <pc:sldMk cId="3829273148" sldId="316"/>
        </pc:sldMkLst>
        <pc:spChg chg="mod">
          <ac:chgData name="Nuttens, Charles" userId="742a40d9-79c8-4fa3-b188-717ebf8b9cff" providerId="ADAL" clId="{36AD7A44-84C8-4190-8710-A871F7E6FF4A}" dt="2023-02-06T17:27:57.806" v="19" actId="404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36AD7A44-84C8-4190-8710-A871F7E6FF4A}" dt="2023-02-07T17:07:44.320" v="1443" actId="1036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36AD7A44-84C8-4190-8710-A871F7E6FF4A}" dt="2023-02-07T08:46:48.808" v="656" actId="1036"/>
          <ac:spMkLst>
            <pc:docMk/>
            <pc:sldMk cId="3829273148" sldId="316"/>
            <ac:spMk id="6" creationId="{C3A56C02-5F2E-478F-ABD0-C8ABAD3BDEB3}"/>
          </ac:spMkLst>
        </pc:spChg>
        <pc:spChg chg="add 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9" creationId="{5EE45E17-2AD4-CE24-A94A-39BDC150138D}"/>
          </ac:spMkLst>
        </pc:spChg>
        <pc:spChg chg="add 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10" creationId="{6DABADB3-E135-E938-8C8C-23CE99420204}"/>
          </ac:spMkLst>
        </pc:spChg>
        <pc:spChg chg="add del mod">
          <ac:chgData name="Nuttens, Charles" userId="742a40d9-79c8-4fa3-b188-717ebf8b9cff" providerId="ADAL" clId="{36AD7A44-84C8-4190-8710-A871F7E6FF4A}" dt="2023-02-07T17:57:25.323" v="2552" actId="478"/>
          <ac:spMkLst>
            <pc:docMk/>
            <pc:sldMk cId="3829273148" sldId="316"/>
            <ac:spMk id="11" creationId="{4B0B92AD-E97D-38D9-06A9-2D34E178F351}"/>
          </ac:spMkLst>
        </pc:spChg>
        <pc:spChg chg="del mod">
          <ac:chgData name="Nuttens, Charles" userId="742a40d9-79c8-4fa3-b188-717ebf8b9cff" providerId="ADAL" clId="{36AD7A44-84C8-4190-8710-A871F7E6FF4A}" dt="2023-02-07T08:41:36.940" v="451" actId="478"/>
          <ac:spMkLst>
            <pc:docMk/>
            <pc:sldMk cId="3829273148" sldId="316"/>
            <ac:spMk id="11" creationId="{D3E1296E-ABF2-718F-7536-7A4EB998E499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14" creationId="{859A3204-9625-9305-50A0-4766D73B4F6A}"/>
          </ac:spMkLst>
        </pc:spChg>
        <pc:spChg chg="add 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15" creationId="{84C57615-B7ED-8C99-C1DF-9516A48B923A}"/>
          </ac:spMkLst>
        </pc:spChg>
        <pc:spChg chg="mod">
          <ac:chgData name="Nuttens, Charles" userId="742a40d9-79c8-4fa3-b188-717ebf8b9cff" providerId="ADAL" clId="{36AD7A44-84C8-4190-8710-A871F7E6FF4A}" dt="2023-02-07T18:39:01.237" v="3267" actId="1036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36AD7A44-84C8-4190-8710-A871F7E6FF4A}" dt="2023-02-07T18:39:01.237" v="3267" actId="1036"/>
          <ac:spMkLst>
            <pc:docMk/>
            <pc:sldMk cId="3829273148" sldId="316"/>
            <ac:spMk id="19" creationId="{78AFD7D8-1086-4D9E-8210-95B9D846F36B}"/>
          </ac:spMkLst>
        </pc:spChg>
        <pc:spChg chg="del mod">
          <ac:chgData name="Nuttens, Charles" userId="742a40d9-79c8-4fa3-b188-717ebf8b9cff" providerId="ADAL" clId="{36AD7A44-84C8-4190-8710-A871F7E6FF4A}" dt="2023-02-07T08:37:15.158" v="399" actId="478"/>
          <ac:spMkLst>
            <pc:docMk/>
            <pc:sldMk cId="3829273148" sldId="316"/>
            <ac:spMk id="21" creationId="{3C3C276E-DB3D-3ED2-CF85-8EBBBF2CB7CD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23" creationId="{BFFDC519-CB18-22C5-6152-AD23E252DFBE}"/>
          </ac:spMkLst>
        </pc:spChg>
        <pc:spChg chg="del mod">
          <ac:chgData name="Nuttens, Charles" userId="742a40d9-79c8-4fa3-b188-717ebf8b9cff" providerId="ADAL" clId="{36AD7A44-84C8-4190-8710-A871F7E6FF4A}" dt="2023-02-07T08:57:50.064" v="1101" actId="478"/>
          <ac:spMkLst>
            <pc:docMk/>
            <pc:sldMk cId="3829273148" sldId="316"/>
            <ac:spMk id="25" creationId="{C472DBE4-350C-95B5-5BB4-65F541382391}"/>
          </ac:spMkLst>
        </pc:spChg>
        <pc:spChg chg="mod">
          <ac:chgData name="Nuttens, Charles" userId="742a40d9-79c8-4fa3-b188-717ebf8b9cff" providerId="ADAL" clId="{36AD7A44-84C8-4190-8710-A871F7E6FF4A}" dt="2023-02-07T18:39:01.237" v="3267" actId="1036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36AD7A44-84C8-4190-8710-A871F7E6FF4A}" dt="2023-02-07T18:39:01.237" v="3267" actId="1036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30" creationId="{22D1B842-91C8-2A8A-7E15-1177F2D7ED4F}"/>
          </ac:spMkLst>
        </pc:spChg>
        <pc:spChg chg="add 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33" creationId="{32CEECA8-09C1-136B-B8AB-4D22176EC1E5}"/>
          </ac:spMkLst>
        </pc:spChg>
        <pc:spChg chg="del mod">
          <ac:chgData name="Nuttens, Charles" userId="742a40d9-79c8-4fa3-b188-717ebf8b9cff" providerId="ADAL" clId="{36AD7A44-84C8-4190-8710-A871F7E6FF4A}" dt="2023-02-07T08:37:15.158" v="399" actId="478"/>
          <ac:spMkLst>
            <pc:docMk/>
            <pc:sldMk cId="3829273148" sldId="316"/>
            <ac:spMk id="34" creationId="{CF225FA0-6DB2-433A-AFB9-D0E82D56E97B}"/>
          </ac:spMkLst>
        </pc:spChg>
        <pc:spChg chg="add 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35" creationId="{02A3D46E-D2D2-2D84-A749-A9DF583D4A4B}"/>
          </ac:spMkLst>
        </pc:spChg>
        <pc:spChg chg="mod">
          <ac:chgData name="Nuttens, Charles" userId="742a40d9-79c8-4fa3-b188-717ebf8b9cff" providerId="ADAL" clId="{36AD7A44-84C8-4190-8710-A871F7E6FF4A}" dt="2023-02-07T17:07:42.807" v="1440" actId="1036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39" creationId="{D4646A17-662E-4F37-81C6-BD84F5E6FAD7}"/>
          </ac:spMkLst>
        </pc:spChg>
        <pc:spChg chg="del mod">
          <ac:chgData name="Nuttens, Charles" userId="742a40d9-79c8-4fa3-b188-717ebf8b9cff" providerId="ADAL" clId="{36AD7A44-84C8-4190-8710-A871F7E6FF4A}" dt="2023-02-07T08:37:15.158" v="399" actId="478"/>
          <ac:spMkLst>
            <pc:docMk/>
            <pc:sldMk cId="3829273148" sldId="316"/>
            <ac:spMk id="40" creationId="{3D6ACC24-AEC0-4334-91AD-C1D704EB032C}"/>
          </ac:spMkLst>
        </pc:spChg>
        <pc:spChg chg="del mod">
          <ac:chgData name="Nuttens, Charles" userId="742a40d9-79c8-4fa3-b188-717ebf8b9cff" providerId="ADAL" clId="{36AD7A44-84C8-4190-8710-A871F7E6FF4A}" dt="2023-02-07T08:41:36.940" v="451" actId="478"/>
          <ac:spMkLst>
            <pc:docMk/>
            <pc:sldMk cId="3829273148" sldId="316"/>
            <ac:spMk id="42" creationId="{7B7FBE85-54C5-32F4-9286-637BFFCB8226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36AD7A44-84C8-4190-8710-A871F7E6FF4A}" dt="2023-02-07T17:07:53.464" v="1448" actId="1035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36AD7A44-84C8-4190-8710-A871F7E6FF4A}" dt="2023-02-07T08:46:48.808" v="656" actId="1036"/>
          <ac:spMkLst>
            <pc:docMk/>
            <pc:sldMk cId="3829273148" sldId="316"/>
            <ac:spMk id="794" creationId="{4125710B-CCB2-4A26-8E54-DF814E852B44}"/>
          </ac:spMkLst>
        </pc:spChg>
        <pc:spChg chg="mod">
          <ac:chgData name="Nuttens, Charles" userId="742a40d9-79c8-4fa3-b188-717ebf8b9cff" providerId="ADAL" clId="{36AD7A44-84C8-4190-8710-A871F7E6FF4A}" dt="2023-02-07T18:38:58.095" v="3260" actId="1036"/>
          <ac:spMkLst>
            <pc:docMk/>
            <pc:sldMk cId="3829273148" sldId="316"/>
            <ac:spMk id="1591" creationId="{2C855462-075B-4C0D-B6E2-0594E60989B6}"/>
          </ac:spMkLst>
        </pc:spChg>
        <pc:graphicFrameChg chg="add del mod modGraphic">
          <ac:chgData name="Nuttens, Charles" userId="742a40d9-79c8-4fa3-b188-717ebf8b9cff" providerId="ADAL" clId="{36AD7A44-84C8-4190-8710-A871F7E6FF4A}" dt="2023-02-07T17:56:01.197" v="2525" actId="478"/>
          <ac:graphicFrameMkLst>
            <pc:docMk/>
            <pc:sldMk cId="3829273148" sldId="316"/>
            <ac:graphicFrameMk id="2" creationId="{3E3626B0-5FF1-FC72-E754-113C95031D87}"/>
          </ac:graphicFrameMkLst>
        </pc:graphicFrameChg>
        <pc:graphicFrameChg chg="add mod modGraphic">
          <ac:chgData name="Nuttens, Charles" userId="742a40d9-79c8-4fa3-b188-717ebf8b9cff" providerId="ADAL" clId="{36AD7A44-84C8-4190-8710-A871F7E6FF4A}" dt="2023-02-07T18:38:58.095" v="3260" actId="1036"/>
          <ac:graphicFrameMkLst>
            <pc:docMk/>
            <pc:sldMk cId="3829273148" sldId="316"/>
            <ac:graphicFrameMk id="7" creationId="{0AC69FD7-B7F4-AFA6-1A4C-0D51602DEA72}"/>
          </ac:graphicFrameMkLst>
        </pc:graphicFrameChg>
        <pc:picChg chg="mod">
          <ac:chgData name="Nuttens, Charles" userId="742a40d9-79c8-4fa3-b188-717ebf8b9cff" providerId="ADAL" clId="{36AD7A44-84C8-4190-8710-A871F7E6FF4A}" dt="2023-02-07T08:46:48.808" v="656" actId="1036"/>
          <ac:picMkLst>
            <pc:docMk/>
            <pc:sldMk cId="3829273148" sldId="316"/>
            <ac:picMk id="5" creationId="{A907C194-8129-6FAE-6C85-702D84E479E2}"/>
          </ac:picMkLst>
        </pc:picChg>
        <pc:picChg chg="del mod">
          <ac:chgData name="Nuttens, Charles" userId="742a40d9-79c8-4fa3-b188-717ebf8b9cff" providerId="ADAL" clId="{36AD7A44-84C8-4190-8710-A871F7E6FF4A}" dt="2023-02-07T08:36:34.952" v="345" actId="478"/>
          <ac:picMkLst>
            <pc:docMk/>
            <pc:sldMk cId="3829273148" sldId="316"/>
            <ac:picMk id="7" creationId="{E5747591-D3D1-12AD-0100-2B591B6D00BC}"/>
          </ac:picMkLst>
        </pc:picChg>
        <pc:picChg chg="mod">
          <ac:chgData name="Nuttens, Charles" userId="742a40d9-79c8-4fa3-b188-717ebf8b9cff" providerId="ADAL" clId="{36AD7A44-84C8-4190-8710-A871F7E6FF4A}" dt="2023-02-07T08:46:48.808" v="656" actId="1036"/>
          <ac:picMkLst>
            <pc:docMk/>
            <pc:sldMk cId="3829273148" sldId="316"/>
            <ac:picMk id="8" creationId="{EE8A6264-7B9A-46DD-A6FA-2F5B07CFFADD}"/>
          </ac:picMkLst>
        </pc:picChg>
        <pc:picChg chg="del mod">
          <ac:chgData name="Nuttens, Charles" userId="742a40d9-79c8-4fa3-b188-717ebf8b9cff" providerId="ADAL" clId="{36AD7A44-84C8-4190-8710-A871F7E6FF4A}" dt="2023-02-07T08:36:34.336" v="344" actId="478"/>
          <ac:picMkLst>
            <pc:docMk/>
            <pc:sldMk cId="3829273148" sldId="316"/>
            <ac:picMk id="15" creationId="{F4AF4195-EBCE-D391-7C11-373F46952367}"/>
          </ac:picMkLst>
        </pc:picChg>
        <pc:picChg chg="del mod">
          <ac:chgData name="Nuttens, Charles" userId="742a40d9-79c8-4fa3-b188-717ebf8b9cff" providerId="ADAL" clId="{36AD7A44-84C8-4190-8710-A871F7E6FF4A}" dt="2023-02-07T08:36:35.538" v="346" actId="478"/>
          <ac:picMkLst>
            <pc:docMk/>
            <pc:sldMk cId="3829273148" sldId="316"/>
            <ac:picMk id="22" creationId="{1CB6D4F5-4C2A-D53A-AC7E-2FC3A983DD7F}"/>
          </ac:picMkLst>
        </pc:picChg>
        <pc:picChg chg="add mod">
          <ac:chgData name="Nuttens, Charles" userId="742a40d9-79c8-4fa3-b188-717ebf8b9cff" providerId="ADAL" clId="{36AD7A44-84C8-4190-8710-A871F7E6FF4A}" dt="2023-02-07T18:38:58.095" v="3260" actId="1036"/>
          <ac:picMkLst>
            <pc:docMk/>
            <pc:sldMk cId="3829273148" sldId="316"/>
            <ac:picMk id="1026" creationId="{1952FB81-947D-F8C0-C18F-0FF979F5A860}"/>
          </ac:picMkLst>
        </pc:picChg>
        <pc:picChg chg="add mod">
          <ac:chgData name="Nuttens, Charles" userId="742a40d9-79c8-4fa3-b188-717ebf8b9cff" providerId="ADAL" clId="{36AD7A44-84C8-4190-8710-A871F7E6FF4A}" dt="2023-02-07T18:38:58.095" v="3260" actId="1036"/>
          <ac:picMkLst>
            <pc:docMk/>
            <pc:sldMk cId="3829273148" sldId="316"/>
            <ac:picMk id="1028" creationId="{8A074CCE-11FC-5EA8-B97D-7168E7C0C467}"/>
          </ac:picMkLst>
        </pc:picChg>
        <pc:cxnChg chg="add mod">
          <ac:chgData name="Nuttens, Charles" userId="742a40d9-79c8-4fa3-b188-717ebf8b9cff" providerId="ADAL" clId="{36AD7A44-84C8-4190-8710-A871F7E6FF4A}" dt="2023-02-07T18:38:58.095" v="3260" actId="1036"/>
          <ac:cxnSpMkLst>
            <pc:docMk/>
            <pc:sldMk cId="3829273148" sldId="316"/>
            <ac:cxnSpMk id="12" creationId="{71F4412F-7F5A-7B77-4E83-AA0737575EF3}"/>
          </ac:cxnSpMkLst>
        </pc:cxnChg>
        <pc:cxnChg chg="mod">
          <ac:chgData name="Nuttens, Charles" userId="742a40d9-79c8-4fa3-b188-717ebf8b9cff" providerId="ADAL" clId="{36AD7A44-84C8-4190-8710-A871F7E6FF4A}" dt="2023-02-07T18:39:01.237" v="3267" actId="1036"/>
          <ac:cxnSpMkLst>
            <pc:docMk/>
            <pc:sldMk cId="3829273148" sldId="316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36AD7A44-84C8-4190-8710-A871F7E6FF4A}" dt="2023-02-07T18:38:58.095" v="3260" actId="1036"/>
          <ac:cxnSpMkLst>
            <pc:docMk/>
            <pc:sldMk cId="3829273148" sldId="316"/>
            <ac:cxnSpMk id="16" creationId="{97994EB2-400C-9C44-526C-91318241D58E}"/>
          </ac:cxnSpMkLst>
        </pc:cxnChg>
        <pc:cxnChg chg="del mod">
          <ac:chgData name="Nuttens, Charles" userId="742a40d9-79c8-4fa3-b188-717ebf8b9cff" providerId="ADAL" clId="{36AD7A44-84C8-4190-8710-A871F7E6FF4A}" dt="2023-02-07T08:41:36.940" v="451" actId="478"/>
          <ac:cxnSpMkLst>
            <pc:docMk/>
            <pc:sldMk cId="3829273148" sldId="316"/>
            <ac:cxnSpMk id="17" creationId="{F97B20AE-09BC-3002-90B8-3B5BB88B10DE}"/>
          </ac:cxnSpMkLst>
        </pc:cxnChg>
        <pc:cxnChg chg="mod">
          <ac:chgData name="Nuttens, Charles" userId="742a40d9-79c8-4fa3-b188-717ebf8b9cff" providerId="ADAL" clId="{36AD7A44-84C8-4190-8710-A871F7E6FF4A}" dt="2023-02-07T18:39:01.237" v="3267" actId="1036"/>
          <ac:cxnSpMkLst>
            <pc:docMk/>
            <pc:sldMk cId="3829273148" sldId="316"/>
            <ac:cxnSpMk id="24" creationId="{86B06FA5-C4FA-62C7-4747-B5CED65F3C37}"/>
          </ac:cxnSpMkLst>
        </pc:cxnChg>
        <pc:cxnChg chg="mod">
          <ac:chgData name="Nuttens, Charles" userId="742a40d9-79c8-4fa3-b188-717ebf8b9cff" providerId="ADAL" clId="{36AD7A44-84C8-4190-8710-A871F7E6FF4A}" dt="2023-02-07T18:38:58.095" v="3260" actId="1036"/>
          <ac:cxnSpMkLst>
            <pc:docMk/>
            <pc:sldMk cId="3829273148" sldId="316"/>
            <ac:cxnSpMk id="31" creationId="{5F5C2DDC-016F-7F36-686E-A0ECA48F4CBC}"/>
          </ac:cxnSpMkLst>
        </pc:cxnChg>
        <pc:cxnChg chg="del mod">
          <ac:chgData name="Nuttens, Charles" userId="742a40d9-79c8-4fa3-b188-717ebf8b9cff" providerId="ADAL" clId="{36AD7A44-84C8-4190-8710-A871F7E6FF4A}" dt="2023-02-07T08:37:15.158" v="399" actId="478"/>
          <ac:cxnSpMkLst>
            <pc:docMk/>
            <pc:sldMk cId="3829273148" sldId="316"/>
            <ac:cxnSpMk id="770" creationId="{C3C66CC6-9C50-4D61-ABB7-CA376E4E362C}"/>
          </ac:cxnSpMkLst>
        </pc:cxnChg>
        <pc:cxnChg chg="mod">
          <ac:chgData name="Nuttens, Charles" userId="742a40d9-79c8-4fa3-b188-717ebf8b9cff" providerId="ADAL" clId="{36AD7A44-84C8-4190-8710-A871F7E6FF4A}" dt="2023-02-07T18:38:58.095" v="3260" actId="1036"/>
          <ac:cxnSpMkLst>
            <pc:docMk/>
            <pc:sldMk cId="3829273148" sldId="316"/>
            <ac:cxnSpMk id="771" creationId="{1390515B-90E4-4561-B46D-146206110037}"/>
          </ac:cxnSpMkLst>
        </pc:cxnChg>
      </pc:sldChg>
    </pc:docChg>
  </pc:docChgLst>
  <pc:docChgLst>
    <pc:chgData name="Nuttens, Charles" userId="742a40d9-79c8-4fa3-b188-717ebf8b9cff" providerId="ADAL" clId="{0C12853C-5F20-455C-A764-508C302D522C}"/>
    <pc:docChg chg="undo custSel modSld">
      <pc:chgData name="Nuttens, Charles" userId="742a40d9-79c8-4fa3-b188-717ebf8b9cff" providerId="ADAL" clId="{0C12853C-5F20-455C-A764-508C302D522C}" dt="2023-02-09T14:04:21.313" v="430"/>
      <pc:docMkLst>
        <pc:docMk/>
      </pc:docMkLst>
      <pc:sldChg chg="addSp delSp modSp mod addCm delCm modCm">
        <pc:chgData name="Nuttens, Charles" userId="742a40d9-79c8-4fa3-b188-717ebf8b9cff" providerId="ADAL" clId="{0C12853C-5F20-455C-A764-508C302D522C}" dt="2023-02-09T14:04:21.313" v="430"/>
        <pc:sldMkLst>
          <pc:docMk/>
          <pc:sldMk cId="3829273148" sldId="316"/>
        </pc:sldMkLst>
        <pc:spChg chg="mod">
          <ac:chgData name="Nuttens, Charles" userId="742a40d9-79c8-4fa3-b188-717ebf8b9cff" providerId="ADAL" clId="{0C12853C-5F20-455C-A764-508C302D522C}" dt="2023-02-08T08:37:50.519" v="231" actId="20577"/>
          <ac:spMkLst>
            <pc:docMk/>
            <pc:sldMk cId="3829273148" sldId="316"/>
            <ac:spMk id="9" creationId="{5EE45E17-2AD4-CE24-A94A-39BDC150138D}"/>
          </ac:spMkLst>
        </pc:spChg>
        <pc:spChg chg="mod">
          <ac:chgData name="Nuttens, Charles" userId="742a40d9-79c8-4fa3-b188-717ebf8b9cff" providerId="ADAL" clId="{0C12853C-5F20-455C-A764-508C302D522C}" dt="2023-02-08T08:41:17.816" v="348" actId="1076"/>
          <ac:spMkLst>
            <pc:docMk/>
            <pc:sldMk cId="3829273148" sldId="316"/>
            <ac:spMk id="15" creationId="{84C57615-B7ED-8C99-C1DF-9516A48B923A}"/>
          </ac:spMkLst>
        </pc:spChg>
        <pc:spChg chg="mod">
          <ac:chgData name="Nuttens, Charles" userId="742a40d9-79c8-4fa3-b188-717ebf8b9cff" providerId="ADAL" clId="{0C12853C-5F20-455C-A764-508C302D522C}" dt="2023-02-08T08:31:55.582" v="164" actId="20577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0C12853C-5F20-455C-A764-508C302D522C}" dt="2023-02-08T08:32:47.149" v="176" actId="14100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0C12853C-5F20-455C-A764-508C302D522C}" dt="2023-02-08T08:38:47.586" v="254" actId="20577"/>
          <ac:spMkLst>
            <pc:docMk/>
            <pc:sldMk cId="3829273148" sldId="316"/>
            <ac:spMk id="23" creationId="{BFFDC519-CB18-22C5-6152-AD23E252DFBE}"/>
          </ac:spMkLst>
        </pc:spChg>
        <pc:spChg chg="mod">
          <ac:chgData name="Nuttens, Charles" userId="742a40d9-79c8-4fa3-b188-717ebf8b9cff" providerId="ADAL" clId="{0C12853C-5F20-455C-A764-508C302D522C}" dt="2023-02-08T09:14:07.571" v="371" actId="1076"/>
          <ac:spMkLst>
            <pc:docMk/>
            <pc:sldMk cId="3829273148" sldId="316"/>
            <ac:spMk id="33" creationId="{32CEECA8-09C1-136B-B8AB-4D22176EC1E5}"/>
          </ac:spMkLst>
        </pc:spChg>
        <pc:spChg chg="mod">
          <ac:chgData name="Nuttens, Charles" userId="742a40d9-79c8-4fa3-b188-717ebf8b9cff" providerId="ADAL" clId="{0C12853C-5F20-455C-A764-508C302D522C}" dt="2023-02-08T09:19:55.974" v="408" actId="20577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0C12853C-5F20-455C-A764-508C302D522C}" dt="2023-02-08T08:42:52.465" v="363" actId="207"/>
          <ac:spMkLst>
            <pc:docMk/>
            <pc:sldMk cId="3829273148" sldId="316"/>
            <ac:spMk id="44" creationId="{36B4A9F7-AB2B-4ED0-8F2B-93F74B815E6C}"/>
          </ac:spMkLst>
        </pc:spChg>
        <pc:picChg chg="add del mod ord modCrop">
          <ac:chgData name="Nuttens, Charles" userId="742a40d9-79c8-4fa3-b188-717ebf8b9cff" providerId="ADAL" clId="{0C12853C-5F20-455C-A764-508C302D522C}" dt="2023-02-08T09:17:29.490" v="374" actId="478"/>
          <ac:picMkLst>
            <pc:docMk/>
            <pc:sldMk cId="3829273148" sldId="316"/>
            <ac:picMk id="11" creationId="{1DEF234F-834C-4E4B-18B5-4267326B9F54}"/>
          </ac:picMkLst>
        </pc:picChg>
        <pc:picChg chg="add del mod">
          <ac:chgData name="Nuttens, Charles" userId="742a40d9-79c8-4fa3-b188-717ebf8b9cff" providerId="ADAL" clId="{0C12853C-5F20-455C-A764-508C302D522C}" dt="2023-02-09T14:01:29.306" v="415" actId="478"/>
          <ac:picMkLst>
            <pc:docMk/>
            <pc:sldMk cId="3829273148" sldId="316"/>
            <ac:picMk id="11" creationId="{1EF2D60A-15FA-1082-BDAF-5D35F716B058}"/>
          </ac:picMkLst>
        </pc:picChg>
        <pc:picChg chg="add mod">
          <ac:chgData name="Nuttens, Charles" userId="742a40d9-79c8-4fa3-b188-717ebf8b9cff" providerId="ADAL" clId="{0C12853C-5F20-455C-A764-508C302D522C}" dt="2023-02-09T14:02:49.359" v="422" actId="1076"/>
          <ac:picMkLst>
            <pc:docMk/>
            <pc:sldMk cId="3829273148" sldId="316"/>
            <ac:picMk id="17" creationId="{DD9424B9-E537-DEA1-D5C0-17CE7C2293A7}"/>
          </ac:picMkLst>
        </pc:picChg>
        <pc:picChg chg="add del mod">
          <ac:chgData name="Nuttens, Charles" userId="742a40d9-79c8-4fa3-b188-717ebf8b9cff" providerId="ADAL" clId="{0C12853C-5F20-455C-A764-508C302D522C}" dt="2023-02-08T11:08:29.127" v="409" actId="478"/>
          <ac:picMkLst>
            <pc:docMk/>
            <pc:sldMk cId="3829273148" sldId="316"/>
            <ac:picMk id="20" creationId="{D0022380-E668-5E53-00E9-5578F18D806C}"/>
          </ac:picMkLst>
        </pc:picChg>
        <pc:picChg chg="add mod">
          <ac:chgData name="Nuttens, Charles" userId="742a40d9-79c8-4fa3-b188-717ebf8b9cff" providerId="ADAL" clId="{0C12853C-5F20-455C-A764-508C302D522C}" dt="2023-02-09T14:03:47.400" v="429" actId="14100"/>
          <ac:picMkLst>
            <pc:docMk/>
            <pc:sldMk cId="3829273148" sldId="316"/>
            <ac:picMk id="21" creationId="{FBF1E81E-0047-A5CB-1F0B-A73295CDF8D9}"/>
          </ac:picMkLst>
        </pc:picChg>
        <pc:picChg chg="del mod">
          <ac:chgData name="Nuttens, Charles" userId="742a40d9-79c8-4fa3-b188-717ebf8b9cff" providerId="ADAL" clId="{0C12853C-5F20-455C-A764-508C302D522C}" dt="2023-02-08T09:13:50.462" v="364" actId="478"/>
          <ac:picMkLst>
            <pc:docMk/>
            <pc:sldMk cId="3829273148" sldId="316"/>
            <ac:picMk id="1026" creationId="{1952FB81-947D-F8C0-C18F-0FF979F5A860}"/>
          </ac:picMkLst>
        </pc:picChg>
        <pc:picChg chg="del mod">
          <ac:chgData name="Nuttens, Charles" userId="742a40d9-79c8-4fa3-b188-717ebf8b9cff" providerId="ADAL" clId="{0C12853C-5F20-455C-A764-508C302D522C}" dt="2023-02-09T14:03:18.607" v="423" actId="478"/>
          <ac:picMkLst>
            <pc:docMk/>
            <pc:sldMk cId="3829273148" sldId="316"/>
            <ac:picMk id="1028" creationId="{8A074CCE-11FC-5EA8-B97D-7168E7C0C467}"/>
          </ac:picMkLst>
        </pc:picChg>
      </pc:sldChg>
    </pc:docChg>
  </pc:docChgLst>
  <pc:docChgLst>
    <pc:chgData name="Nuttens, Charles" userId="742a40d9-79c8-4fa3-b188-717ebf8b9cff" providerId="ADAL" clId="{441C455D-20CD-4313-9BCC-2FF137E6E083}"/>
    <pc:docChg chg="undo custSel modSld">
      <pc:chgData name="Nuttens, Charles" userId="742a40d9-79c8-4fa3-b188-717ebf8b9cff" providerId="ADAL" clId="{441C455D-20CD-4313-9BCC-2FF137E6E083}" dt="2023-02-15T09:02:17.592" v="256" actId="1076"/>
      <pc:docMkLst>
        <pc:docMk/>
      </pc:docMkLst>
      <pc:sldChg chg="addSp delSp modSp mod delCm">
        <pc:chgData name="Nuttens, Charles" userId="742a40d9-79c8-4fa3-b188-717ebf8b9cff" providerId="ADAL" clId="{441C455D-20CD-4313-9BCC-2FF137E6E083}" dt="2023-02-15T09:02:17.592" v="256" actId="1076"/>
        <pc:sldMkLst>
          <pc:docMk/>
          <pc:sldMk cId="3829273148" sldId="316"/>
        </pc:sldMkLst>
        <pc:spChg chg="mod">
          <ac:chgData name="Nuttens, Charles" userId="742a40d9-79c8-4fa3-b188-717ebf8b9cff" providerId="ADAL" clId="{441C455D-20CD-4313-9BCC-2FF137E6E083}" dt="2023-02-15T08:54:28.012" v="244" actId="20577"/>
          <ac:spMkLst>
            <pc:docMk/>
            <pc:sldMk cId="3829273148" sldId="316"/>
            <ac:spMk id="9" creationId="{5EE45E17-2AD4-CE24-A94A-39BDC150138D}"/>
          </ac:spMkLst>
        </pc:spChg>
        <pc:spChg chg="mod">
          <ac:chgData name="Nuttens, Charles" userId="742a40d9-79c8-4fa3-b188-717ebf8b9cff" providerId="ADAL" clId="{441C455D-20CD-4313-9BCC-2FF137E6E083}" dt="2023-02-14T16:00:01.666" v="218" actId="554"/>
          <ac:spMkLst>
            <pc:docMk/>
            <pc:sldMk cId="3829273148" sldId="316"/>
            <ac:spMk id="10" creationId="{6DABADB3-E135-E938-8C8C-23CE99420204}"/>
          </ac:spMkLst>
        </pc:spChg>
        <pc:spChg chg="add del">
          <ac:chgData name="Nuttens, Charles" userId="742a40d9-79c8-4fa3-b188-717ebf8b9cff" providerId="ADAL" clId="{441C455D-20CD-4313-9BCC-2FF137E6E083}" dt="2023-02-15T09:01:08.888" v="248" actId="22"/>
          <ac:spMkLst>
            <pc:docMk/>
            <pc:sldMk cId="3829273148" sldId="316"/>
            <ac:spMk id="11" creationId="{E3AA635F-8F48-218D-1931-F44756094570}"/>
          </ac:spMkLst>
        </pc:spChg>
        <pc:spChg chg="mod">
          <ac:chgData name="Nuttens, Charles" userId="742a40d9-79c8-4fa3-b188-717ebf8b9cff" providerId="ADAL" clId="{441C455D-20CD-4313-9BCC-2FF137E6E083}" dt="2023-02-14T15:58:49.357" v="178" actId="554"/>
          <ac:spMkLst>
            <pc:docMk/>
            <pc:sldMk cId="3829273148" sldId="316"/>
            <ac:spMk id="14" creationId="{859A3204-9625-9305-50A0-4766D73B4F6A}"/>
          </ac:spMkLst>
        </pc:spChg>
        <pc:spChg chg="mod">
          <ac:chgData name="Nuttens, Charles" userId="742a40d9-79c8-4fa3-b188-717ebf8b9cff" providerId="ADAL" clId="{441C455D-20CD-4313-9BCC-2FF137E6E083}" dt="2023-02-14T13:21:28.247" v="50" actId="20577"/>
          <ac:spMkLst>
            <pc:docMk/>
            <pc:sldMk cId="3829273148" sldId="316"/>
            <ac:spMk id="15" creationId="{84C57615-B7ED-8C99-C1DF-9516A48B923A}"/>
          </ac:spMkLst>
        </pc:spChg>
        <pc:spChg chg="mod">
          <ac:chgData name="Nuttens, Charles" userId="742a40d9-79c8-4fa3-b188-717ebf8b9cff" providerId="ADAL" clId="{441C455D-20CD-4313-9BCC-2FF137E6E083}" dt="2023-02-14T14:01:12.949" v="83" actId="20577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441C455D-20CD-4313-9BCC-2FF137E6E083}" dt="2023-02-14T15:57:51.567" v="168" actId="553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441C455D-20CD-4313-9BCC-2FF137E6E083}" dt="2023-02-14T15:58:09.218" v="170" actId="554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441C455D-20CD-4313-9BCC-2FF137E6E083}" dt="2023-02-14T15:58:17.965" v="172" actId="554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441C455D-20CD-4313-9BCC-2FF137E6E083}" dt="2023-02-14T15:58:25.481" v="174" actId="553"/>
          <ac:spMkLst>
            <pc:docMk/>
            <pc:sldMk cId="3829273148" sldId="316"/>
            <ac:spMk id="30" creationId="{22D1B842-91C8-2A8A-7E15-1177F2D7ED4F}"/>
          </ac:spMkLst>
        </pc:spChg>
        <pc:spChg chg="mod">
          <ac:chgData name="Nuttens, Charles" userId="742a40d9-79c8-4fa3-b188-717ebf8b9cff" providerId="ADAL" clId="{441C455D-20CD-4313-9BCC-2FF137E6E083}" dt="2023-02-14T15:59:26.537" v="208" actId="1035"/>
          <ac:spMkLst>
            <pc:docMk/>
            <pc:sldMk cId="3829273148" sldId="316"/>
            <ac:spMk id="33" creationId="{32CEECA8-09C1-136B-B8AB-4D22176EC1E5}"/>
          </ac:spMkLst>
        </pc:spChg>
        <pc:spChg chg="mod">
          <ac:chgData name="Nuttens, Charles" userId="742a40d9-79c8-4fa3-b188-717ebf8b9cff" providerId="ADAL" clId="{441C455D-20CD-4313-9BCC-2FF137E6E083}" dt="2023-02-14T15:59:20.161" v="206" actId="1036"/>
          <ac:spMkLst>
            <pc:docMk/>
            <pc:sldMk cId="3829273148" sldId="316"/>
            <ac:spMk id="35" creationId="{02A3D46E-D2D2-2D84-A749-A9DF583D4A4B}"/>
          </ac:spMkLst>
        </pc:spChg>
        <pc:spChg chg="mod">
          <ac:chgData name="Nuttens, Charles" userId="742a40d9-79c8-4fa3-b188-717ebf8b9cff" providerId="ADAL" clId="{441C455D-20CD-4313-9BCC-2FF137E6E083}" dt="2023-02-15T08:51:57.313" v="231" actId="20577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441C455D-20CD-4313-9BCC-2FF137E6E083}" dt="2023-02-14T15:58:59.685" v="197" actId="1035"/>
          <ac:spMkLst>
            <pc:docMk/>
            <pc:sldMk cId="3829273148" sldId="316"/>
            <ac:spMk id="755" creationId="{ED206542-8E04-43C8-93B1-0B3DCD795A64}"/>
          </ac:spMkLst>
        </pc:spChg>
        <pc:graphicFrameChg chg="modGraphic">
          <ac:chgData name="Nuttens, Charles" userId="742a40d9-79c8-4fa3-b188-717ebf8b9cff" providerId="ADAL" clId="{441C455D-20CD-4313-9BCC-2FF137E6E083}" dt="2023-02-14T13:33:38.690" v="53" actId="20577"/>
          <ac:graphicFrameMkLst>
            <pc:docMk/>
            <pc:sldMk cId="3829273148" sldId="316"/>
            <ac:graphicFrameMk id="7" creationId="{0AC69FD7-B7F4-AFA6-1A4C-0D51602DEA72}"/>
          </ac:graphicFrameMkLst>
        </pc:graphicFrameChg>
        <pc:picChg chg="del">
          <ac:chgData name="Nuttens, Charles" userId="742a40d9-79c8-4fa3-b188-717ebf8b9cff" providerId="ADAL" clId="{441C455D-20CD-4313-9BCC-2FF137E6E083}" dt="2023-02-15T09:02:12.869" v="255" actId="478"/>
          <ac:picMkLst>
            <pc:docMk/>
            <pc:sldMk cId="3829273148" sldId="316"/>
            <ac:picMk id="5" creationId="{A907C194-8129-6FAE-6C85-702D84E479E2}"/>
          </ac:picMkLst>
        </pc:picChg>
        <pc:picChg chg="mod">
          <ac:chgData name="Nuttens, Charles" userId="742a40d9-79c8-4fa3-b188-717ebf8b9cff" providerId="ADAL" clId="{441C455D-20CD-4313-9BCC-2FF137E6E083}" dt="2023-02-14T14:33:08.538" v="144" actId="14100"/>
          <ac:picMkLst>
            <pc:docMk/>
            <pc:sldMk cId="3829273148" sldId="316"/>
            <ac:picMk id="17" creationId="{DD9424B9-E537-DEA1-D5C0-17CE7C2293A7}"/>
          </ac:picMkLst>
        </pc:picChg>
        <pc:picChg chg="mod ord">
          <ac:chgData name="Nuttens, Charles" userId="742a40d9-79c8-4fa3-b188-717ebf8b9cff" providerId="ADAL" clId="{441C455D-20CD-4313-9BCC-2FF137E6E083}" dt="2023-02-15T08:55:19.348" v="246" actId="167"/>
          <ac:picMkLst>
            <pc:docMk/>
            <pc:sldMk cId="3829273148" sldId="316"/>
            <ac:picMk id="21" creationId="{FBF1E81E-0047-A5CB-1F0B-A73295CDF8D9}"/>
          </ac:picMkLst>
        </pc:picChg>
        <pc:picChg chg="add mod">
          <ac:chgData name="Nuttens, Charles" userId="742a40d9-79c8-4fa3-b188-717ebf8b9cff" providerId="ADAL" clId="{441C455D-20CD-4313-9BCC-2FF137E6E083}" dt="2023-02-15T09:02:17.592" v="256" actId="1076"/>
          <ac:picMkLst>
            <pc:docMk/>
            <pc:sldMk cId="3829273148" sldId="316"/>
            <ac:picMk id="26" creationId="{EA9682D9-DFC9-C1AA-10F8-23CEDD922FDB}"/>
          </ac:picMkLst>
        </pc:picChg>
        <pc:cxnChg chg="add del mod">
          <ac:chgData name="Nuttens, Charles" userId="742a40d9-79c8-4fa3-b188-717ebf8b9cff" providerId="ADAL" clId="{441C455D-20CD-4313-9BCC-2FF137E6E083}" dt="2023-02-14T14:03:14.188" v="95" actId="478"/>
          <ac:cxnSpMkLst>
            <pc:docMk/>
            <pc:sldMk cId="3829273148" sldId="316"/>
            <ac:cxnSpMk id="11" creationId="{69370028-D931-B65E-42F7-2852070C891F}"/>
          </ac:cxnSpMkLst>
        </pc:cxnChg>
        <pc:cxnChg chg="mod">
          <ac:chgData name="Nuttens, Charles" userId="742a40d9-79c8-4fa3-b188-717ebf8b9cff" providerId="ADAL" clId="{441C455D-20CD-4313-9BCC-2FF137E6E083}" dt="2023-02-14T16:00:11.481" v="229" actId="1037"/>
          <ac:cxnSpMkLst>
            <pc:docMk/>
            <pc:sldMk cId="3829273148" sldId="316"/>
            <ac:cxnSpMk id="12" creationId="{71F4412F-7F5A-7B77-4E83-AA0737575EF3}"/>
          </ac:cxnSpMkLst>
        </pc:cxnChg>
        <pc:cxnChg chg="mod">
          <ac:chgData name="Nuttens, Charles" userId="742a40d9-79c8-4fa3-b188-717ebf8b9cff" providerId="ADAL" clId="{441C455D-20CD-4313-9BCC-2FF137E6E083}" dt="2023-02-14T15:57:51.567" v="168" actId="553"/>
          <ac:cxnSpMkLst>
            <pc:docMk/>
            <pc:sldMk cId="3829273148" sldId="316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441C455D-20CD-4313-9BCC-2FF137E6E083}" dt="2023-02-14T15:58:49.357" v="178" actId="554"/>
          <ac:cxnSpMkLst>
            <pc:docMk/>
            <pc:sldMk cId="3829273148" sldId="316"/>
            <ac:cxnSpMk id="16" creationId="{97994EB2-400C-9C44-526C-91318241D58E}"/>
          </ac:cxnSpMkLst>
        </pc:cxnChg>
        <pc:cxnChg chg="add mod">
          <ac:chgData name="Nuttens, Charles" userId="742a40d9-79c8-4fa3-b188-717ebf8b9cff" providerId="ADAL" clId="{441C455D-20CD-4313-9BCC-2FF137E6E083}" dt="2023-02-14T15:42:32.759" v="155" actId="1076"/>
          <ac:cxnSpMkLst>
            <pc:docMk/>
            <pc:sldMk cId="3829273148" sldId="316"/>
            <ac:cxnSpMk id="20" creationId="{38A108D2-37FC-2602-3CCB-8DA412B336D8}"/>
          </ac:cxnSpMkLst>
        </pc:cxnChg>
        <pc:cxnChg chg="mod">
          <ac:chgData name="Nuttens, Charles" userId="742a40d9-79c8-4fa3-b188-717ebf8b9cff" providerId="ADAL" clId="{441C455D-20CD-4313-9BCC-2FF137E6E083}" dt="2023-02-14T15:58:09.218" v="170" actId="554"/>
          <ac:cxnSpMkLst>
            <pc:docMk/>
            <pc:sldMk cId="3829273148" sldId="316"/>
            <ac:cxnSpMk id="24" creationId="{86B06FA5-C4FA-62C7-4747-B5CED65F3C37}"/>
          </ac:cxnSpMkLst>
        </pc:cxnChg>
        <pc:cxnChg chg="add mod">
          <ac:chgData name="Nuttens, Charles" userId="742a40d9-79c8-4fa3-b188-717ebf8b9cff" providerId="ADAL" clId="{441C455D-20CD-4313-9BCC-2FF137E6E083}" dt="2023-02-14T15:42:34.860" v="156" actId="1076"/>
          <ac:cxnSpMkLst>
            <pc:docMk/>
            <pc:sldMk cId="3829273148" sldId="316"/>
            <ac:cxnSpMk id="25" creationId="{3A9C48C9-A673-80BC-1F21-3BD64F057FA2}"/>
          </ac:cxnSpMkLst>
        </pc:cxnChg>
        <pc:cxnChg chg="mod">
          <ac:chgData name="Nuttens, Charles" userId="742a40d9-79c8-4fa3-b188-717ebf8b9cff" providerId="ADAL" clId="{441C455D-20CD-4313-9BCC-2FF137E6E083}" dt="2023-02-14T15:58:25.481" v="174" actId="553"/>
          <ac:cxnSpMkLst>
            <pc:docMk/>
            <pc:sldMk cId="3829273148" sldId="316"/>
            <ac:cxnSpMk id="31" creationId="{5F5C2DDC-016F-7F36-686E-A0ECA48F4CBC}"/>
          </ac:cxnSpMkLst>
        </pc:cxnChg>
        <pc:cxnChg chg="mod">
          <ac:chgData name="Nuttens, Charles" userId="742a40d9-79c8-4fa3-b188-717ebf8b9cff" providerId="ADAL" clId="{441C455D-20CD-4313-9BCC-2FF137E6E083}" dt="2023-02-14T15:58:17.965" v="172" actId="554"/>
          <ac:cxnSpMkLst>
            <pc:docMk/>
            <pc:sldMk cId="3829273148" sldId="316"/>
            <ac:cxnSpMk id="771" creationId="{1390515B-90E4-4561-B46D-14620611003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4538"/>
            <a:ext cx="26257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5975" y="744538"/>
            <a:ext cx="262572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08" y="19191297"/>
            <a:ext cx="13033077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5666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8" y="4488489"/>
            <a:ext cx="25427438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064659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20145" y="9"/>
            <a:ext cx="15120145" cy="42839867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8230568" y="39561569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3693065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287853" tIns="287853" rIns="287853" bIns="28785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1888" smtClean="0"/>
              <a:pPr algn="r"/>
              <a:t>‹N°›</a:t>
            </a:fld>
            <a:endParaRPr lang="en-GB" sz="1888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5017843" y="39644050"/>
            <a:ext cx="3300834" cy="26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 dirty="0">
                <a:solidFill>
                  <a:srgbClr val="A1AAB1"/>
                </a:solidFill>
              </a:rPr>
              <a:t>Confidential</a:t>
            </a:r>
            <a:endParaRPr sz="1888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8512" y="14389588"/>
            <a:ext cx="10946356" cy="21852772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1738" y="39749697"/>
            <a:ext cx="6996340" cy="2565126"/>
          </a:xfrm>
        </p:spPr>
        <p:txBody>
          <a:bodyPr/>
          <a:lstStyle>
            <a:lvl1pPr>
              <a:buNone/>
              <a:defRPr sz="1888">
                <a:latin typeface="+mn-lt"/>
              </a:defRPr>
            </a:lvl1pPr>
            <a:lvl2pPr>
              <a:buNone/>
              <a:defRPr sz="1888">
                <a:latin typeface="+mn-lt"/>
              </a:defRPr>
            </a:lvl2pPr>
            <a:lvl3pPr>
              <a:buNone/>
              <a:defRPr sz="1888">
                <a:latin typeface="+mn-lt"/>
              </a:defRPr>
            </a:lvl3pPr>
            <a:lvl4pPr>
              <a:buNone/>
              <a:defRPr sz="1888">
                <a:latin typeface="+mn-lt"/>
              </a:defRPr>
            </a:lvl4pPr>
            <a:lvl5pPr>
              <a:buNone/>
              <a:defRPr sz="1888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334883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8230568" y="39561569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7616" y="4488489"/>
            <a:ext cx="13050401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529636" y="1458920"/>
            <a:ext cx="1457906" cy="284854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74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287853" tIns="287853" rIns="287853" bIns="28785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1888" smtClean="0"/>
              <a:pPr algn="r"/>
              <a:t>‹N°›</a:t>
            </a:fld>
            <a:endParaRPr lang="en-GB" sz="1888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5017843" y="39644050"/>
            <a:ext cx="3300834" cy="26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 dirty="0">
                <a:solidFill>
                  <a:srgbClr val="A1AAB1"/>
                </a:solidFill>
              </a:rPr>
              <a:t>Confidential</a:t>
            </a:r>
            <a:endParaRPr sz="1888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701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701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4062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64062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974425" y="14389598"/>
            <a:ext cx="8149804" cy="5277180"/>
          </a:xfrm>
        </p:spPr>
        <p:txBody>
          <a:bodyPr/>
          <a:lstStyle>
            <a:lvl1pPr algn="l">
              <a:buNone/>
              <a:defRPr sz="5036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974425" y="19788316"/>
            <a:ext cx="8149804" cy="1202557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34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59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1738" y="39749697"/>
            <a:ext cx="6996340" cy="2565126"/>
          </a:xfrm>
        </p:spPr>
        <p:txBody>
          <a:bodyPr/>
          <a:lstStyle>
            <a:lvl1pPr>
              <a:buNone/>
              <a:defRPr sz="1888">
                <a:latin typeface="+mn-lt"/>
              </a:defRPr>
            </a:lvl1pPr>
            <a:lvl2pPr>
              <a:buNone/>
              <a:defRPr sz="1888">
                <a:latin typeface="+mn-lt"/>
              </a:defRPr>
            </a:lvl2pPr>
            <a:lvl3pPr>
              <a:buNone/>
              <a:defRPr sz="1888">
                <a:latin typeface="+mn-lt"/>
              </a:defRPr>
            </a:lvl3pPr>
            <a:lvl4pPr>
              <a:buNone/>
              <a:defRPr sz="1888">
                <a:latin typeface="+mn-lt"/>
              </a:defRPr>
            </a:lvl4pPr>
            <a:lvl5pPr>
              <a:buNone/>
              <a:defRPr sz="1888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3"/>
            <a:ext cx="30240288" cy="4284027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227618" y="4488489"/>
            <a:ext cx="25427438" cy="44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7555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8186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529633" y="3693065"/>
            <a:ext cx="729219" cy="284854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74" dirty="0"/>
          </a:p>
        </p:txBody>
      </p:sp>
      <p:sp>
        <p:nvSpPr>
          <p:cNvPr id="18" name="Google Shape;18;p2"/>
          <p:cNvSpPr/>
          <p:nvPr/>
        </p:nvSpPr>
        <p:spPr>
          <a:xfrm>
            <a:off x="2258315" y="3693065"/>
            <a:ext cx="729219" cy="284854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287853" tIns="287853" rIns="287853" bIns="287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74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10537" y="39763568"/>
            <a:ext cx="2041171" cy="208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0833" y="3706620"/>
            <a:ext cx="28178632" cy="477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0833" y="9598981"/>
            <a:ext cx="28178632" cy="2845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7239075" y="39345495"/>
            <a:ext cx="1814616" cy="3278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1888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555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1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FBF1E81E-0047-A5CB-1F0B-A73295CD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80" y="31209875"/>
            <a:ext cx="12055255" cy="602762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1320832" y="17753087"/>
            <a:ext cx="13067024" cy="2172503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400" dirty="0">
                <a:solidFill>
                  <a:schemeClr val="tx1"/>
                </a:solidFill>
              </a:rPr>
              <a:t>Weekly numbers of hospitalization for respiratory and cardio-respiratory causes followed a </a:t>
            </a:r>
            <a:r>
              <a:rPr lang="en-US" sz="3400" dirty="0">
                <a:solidFill>
                  <a:schemeClr val="tx2"/>
                </a:solidFill>
              </a:rPr>
              <a:t>seasonality trend </a:t>
            </a:r>
            <a:r>
              <a:rPr lang="en-US" sz="3400" dirty="0">
                <a:solidFill>
                  <a:schemeClr val="tx1"/>
                </a:solidFill>
              </a:rPr>
              <a:t>disrupted by an </a:t>
            </a:r>
            <a:r>
              <a:rPr lang="en-US" sz="3400" dirty="0">
                <a:solidFill>
                  <a:schemeClr val="tx2"/>
                </a:solidFill>
              </a:rPr>
              <a:t>excess of hospitalization during the winter period, </a:t>
            </a:r>
            <a:r>
              <a:rPr lang="en-US" sz="3400" dirty="0">
                <a:solidFill>
                  <a:schemeClr val="tx1"/>
                </a:solidFill>
              </a:rPr>
              <a:t>characterized by two sequential peaks (arrows).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5599457" y="8735641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GB" sz="4400" dirty="0"/>
              <a:t>Methods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327782" y="8735641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GB" sz="4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82" y="2050339"/>
            <a:ext cx="27591675" cy="1882769"/>
          </a:xfrm>
        </p:spPr>
        <p:txBody>
          <a:bodyPr/>
          <a:lstStyle/>
          <a:p>
            <a:r>
              <a:rPr lang="en-US" sz="6000" b="1" dirty="0"/>
              <a:t>ESTIMATION OF HOSPITALIZATIONS ATTRIBUTABLE TO RSV INFECTION IN ADULTS OVER 50 YEARS OLD IN FRANCE USING A MODEL-BASED APPROACH, 2010-2020</a:t>
            </a:r>
            <a:endParaRPr lang="en-GB" sz="6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9BC560-129C-47DA-BA22-8F37981DE7A6}"/>
              </a:ext>
            </a:extLst>
          </p:cNvPr>
          <p:cNvSpPr txBox="1"/>
          <p:nvPr/>
        </p:nvSpPr>
        <p:spPr>
          <a:xfrm>
            <a:off x="1327782" y="5345568"/>
            <a:ext cx="25838747" cy="137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4"/>
              </a:spcAft>
            </a:pPr>
            <a:r>
              <a:rPr lang="fr-FR" sz="400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,Vanessa Barbet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Laurence Watier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Paul Loubet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Jean-Sébastien Casalegno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Philippe Vanhems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Hervé Lilliu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Stéphane Fievez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Emmanuelle Blanc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Elizabeth Begier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Magali Lemaitre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fr-FR" sz="4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A56C02-5F2E-478F-ABD0-C8ABAD3BDEB3}"/>
              </a:ext>
            </a:extLst>
          </p:cNvPr>
          <p:cNvSpPr txBox="1"/>
          <p:nvPr/>
        </p:nvSpPr>
        <p:spPr>
          <a:xfrm>
            <a:off x="1370803" y="40258751"/>
            <a:ext cx="11114301" cy="2103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932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US" sz="2932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 - Pfizer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932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Docteur Lannelongue, 75014 Paris, France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2932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9857" y="40305004"/>
            <a:ext cx="4873343" cy="201146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1327783" y="9710666"/>
            <a:ext cx="1327563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400" dirty="0"/>
              <a:t>The epidemiology of respiratory syncytial virus (RSV) is poorly described and </a:t>
            </a:r>
            <a:r>
              <a:rPr lang="en-US" sz="3400" dirty="0">
                <a:solidFill>
                  <a:schemeClr val="tx2"/>
                </a:solidFill>
              </a:rPr>
              <a:t>underestimated among older adults due to nonspecific symptomatology and insufficient testing</a:t>
            </a:r>
            <a:r>
              <a:rPr lang="en-US" sz="3400" dirty="0"/>
              <a:t>. A few studies estimated the incidence of RSV using a model-based approach</a:t>
            </a:r>
            <a:r>
              <a:rPr lang="en-US" sz="3400" baseline="30000" dirty="0"/>
              <a:t>1,2</a:t>
            </a:r>
            <a:r>
              <a:rPr lang="en-US" sz="3400" dirty="0"/>
              <a:t>. However, this analysis has never been performed in France.</a:t>
            </a:r>
          </a:p>
          <a:p>
            <a:pPr>
              <a:spcAft>
                <a:spcPts val="2400"/>
              </a:spcAft>
            </a:pPr>
            <a:r>
              <a:rPr lang="en-US" sz="3400" dirty="0"/>
              <a:t>The objective of this study was to </a:t>
            </a:r>
            <a:r>
              <a:rPr lang="en-US" sz="3400" dirty="0">
                <a:solidFill>
                  <a:schemeClr val="tx2"/>
                </a:solidFill>
              </a:rPr>
              <a:t>estimate the incidence rate of RSV infection in adults over 50 years old </a:t>
            </a:r>
            <a:r>
              <a:rPr lang="en-US" sz="3400" dirty="0"/>
              <a:t>in France, with a </a:t>
            </a:r>
            <a:r>
              <a:rPr lang="en-US" sz="3400" dirty="0">
                <a:solidFill>
                  <a:schemeClr val="tx2"/>
                </a:solidFill>
              </a:rPr>
              <a:t>focus on 65 years and older</a:t>
            </a:r>
            <a:r>
              <a:rPr lang="en-US" sz="3400" dirty="0"/>
              <a:t>, using a model-based approach.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15599457" y="9714465"/>
            <a:ext cx="1322862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400" dirty="0"/>
              <a:t>The numbers of hospitalizations for </a:t>
            </a:r>
            <a:r>
              <a:rPr lang="en-US" sz="3400" dirty="0">
                <a:solidFill>
                  <a:schemeClr val="tx2"/>
                </a:solidFill>
              </a:rPr>
              <a:t>respiratory (J00-J99) and cardio-respiratory (I21, I50, I63, I64, J00-J99) causes </a:t>
            </a:r>
            <a:r>
              <a:rPr lang="en-US" sz="3400" dirty="0">
                <a:solidFill>
                  <a:schemeClr val="tx1"/>
                </a:solidFill>
              </a:rPr>
              <a:t>coded as principal diagnoses </a:t>
            </a:r>
            <a:r>
              <a:rPr lang="en-US" sz="3400" dirty="0"/>
              <a:t>were extracted from the national hospital discharge database. Circulation of RSV and influenza were estimated from pathogen-specific hospitalizations in those below 2 years of age and 65 years of age and older respectively.</a:t>
            </a:r>
          </a:p>
          <a:p>
            <a:pPr>
              <a:spcAft>
                <a:spcPts val="2400"/>
              </a:spcAft>
            </a:pPr>
            <a:r>
              <a:rPr lang="en-US" sz="3400" dirty="0">
                <a:solidFill>
                  <a:schemeClr val="tx2"/>
                </a:solidFill>
              </a:rPr>
              <a:t>Poisson cyclic regressions</a:t>
            </a:r>
            <a:r>
              <a:rPr lang="en-US" sz="3400" dirty="0"/>
              <a:t> were used to estimate the weekly number of age- and cause-specific hospitalizations attributable to RSV from July 2010 to February 2020.</a:t>
            </a:r>
            <a:endParaRPr lang="en-GB" sz="3400" dirty="0">
              <a:solidFill>
                <a:schemeClr val="tx2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14647782" y="8735641"/>
            <a:ext cx="0" cy="5940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AB8BCE2-0AA3-4D83-9E63-5748384212A1}"/>
              </a:ext>
            </a:extLst>
          </p:cNvPr>
          <p:cNvSpPr txBox="1"/>
          <p:nvPr/>
        </p:nvSpPr>
        <p:spPr>
          <a:xfrm>
            <a:off x="1370803" y="7088543"/>
            <a:ext cx="27151594" cy="92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44"/>
              </a:spcAft>
            </a:pP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</a:rPr>
              <a:t> Horiana, Bordeaux, France ; 3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INSERM - Université Paris-</a:t>
            </a:r>
            <a:r>
              <a:rPr lang="en-GB" sz="2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Saclay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UVSQ, </a:t>
            </a:r>
            <a:r>
              <a:rPr lang="en-GB" sz="2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Montigny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-Le-Bretonneux, France ; 4. 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 de Nîmes, Nîmes, France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5</a:t>
            </a:r>
            <a:r>
              <a:rPr lang="en-GB" sz="26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fr-FR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Hospices Civils de Lyon, Lyon, France ;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26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Inbeeo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London, United Kingdom ; 7. Pfizer, Dublin, Ireland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5" name="ZoneTexte 754">
            <a:extLst>
              <a:ext uri="{FF2B5EF4-FFF2-40B4-BE49-F238E27FC236}">
                <a16:creationId xmlns:a16="http://schemas.microsoft.com/office/drawing/2014/main" id="{ED206542-8E04-43C8-93B1-0B3DCD795A64}"/>
              </a:ext>
            </a:extLst>
          </p:cNvPr>
          <p:cNvSpPr txBox="1"/>
          <p:nvPr/>
        </p:nvSpPr>
        <p:spPr>
          <a:xfrm>
            <a:off x="1398250" y="38338289"/>
            <a:ext cx="28422990" cy="158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GB" sz="2932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US" sz="2932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John M McLaughlin et al., Rates of Medically Attended RSV Among US Adults: A Systematic Review and Meta-analysis, Open Forum Infect Dis (2022)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en-US" sz="2932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Ashley Sharp et al., Estimating the burden of adult hospital admissions due to RSV and other respiratory pathogens in England, Influenza Other Respir Viruses (2022)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15515035" y="34077834"/>
            <a:ext cx="133130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400" dirty="0"/>
              <a:t>The initial results of this study demonstrated </a:t>
            </a:r>
            <a:r>
              <a:rPr lang="en-US" sz="3400" dirty="0">
                <a:solidFill>
                  <a:schemeClr val="tx2"/>
                </a:solidFill>
              </a:rPr>
              <a:t>RSV infection is responsible for a significant hospital burden in France among adults over 50 years old</a:t>
            </a:r>
            <a:r>
              <a:rPr lang="en-US" sz="3400" dirty="0"/>
              <a:t>, particularly those 75 years and older. </a:t>
            </a:r>
          </a:p>
          <a:p>
            <a:pPr>
              <a:spcAft>
                <a:spcPts val="2400"/>
              </a:spcAft>
            </a:pPr>
            <a:r>
              <a:rPr lang="en-US" sz="3400" dirty="0"/>
              <a:t>Additional work will be performed to evaluate the impact of RSV and influenza circulation data on results and </a:t>
            </a:r>
            <a:r>
              <a:rPr lang="en-US" sz="3400" dirty="0">
                <a:solidFill>
                  <a:schemeClr val="tx2"/>
                </a:solidFill>
              </a:rPr>
              <a:t>compare RSV estimations to influenza</a:t>
            </a:r>
            <a:r>
              <a:rPr lang="en-US" sz="3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A456B-E2AC-4396-BA3F-EC0FE7C7AE8D}"/>
              </a:ext>
            </a:extLst>
          </p:cNvPr>
          <p:cNvSpPr/>
          <p:nvPr/>
        </p:nvSpPr>
        <p:spPr>
          <a:xfrm>
            <a:off x="1327782" y="16798678"/>
            <a:ext cx="13275637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US" sz="4000" dirty="0">
                <a:solidFill>
                  <a:schemeClr val="tx2"/>
                </a:solidFill>
              </a:rPr>
              <a:t>Visualization of hospitalization data</a:t>
            </a:r>
            <a:endParaRPr lang="en-GB" sz="4000" dirty="0">
              <a:solidFill>
                <a:schemeClr val="tx2"/>
              </a:solidFill>
            </a:endParaRPr>
          </a:p>
        </p:txBody>
      </p:sp>
      <p:cxnSp>
        <p:nvCxnSpPr>
          <p:cNvPr id="771" name="Connecteur droit 770">
            <a:extLst>
              <a:ext uri="{FF2B5EF4-FFF2-40B4-BE49-F238E27FC236}">
                <a16:creationId xmlns:a16="http://schemas.microsoft.com/office/drawing/2014/main" id="{1390515B-90E4-4561-B46D-146206110037}"/>
              </a:ext>
            </a:extLst>
          </p:cNvPr>
          <p:cNvCxnSpPr>
            <a:cxnSpLocks/>
          </p:cNvCxnSpPr>
          <p:nvPr/>
        </p:nvCxnSpPr>
        <p:spPr>
          <a:xfrm>
            <a:off x="14603419" y="16798678"/>
            <a:ext cx="0" cy="1000027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2C855462-075B-4C0D-B6E2-0594E60989B6}"/>
              </a:ext>
            </a:extLst>
          </p:cNvPr>
          <p:cNvSpPr/>
          <p:nvPr/>
        </p:nvSpPr>
        <p:spPr>
          <a:xfrm>
            <a:off x="1327783" y="15479418"/>
            <a:ext cx="27591674" cy="79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GB" sz="4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794" name="ZoneTexte 793">
            <a:extLst>
              <a:ext uri="{FF2B5EF4-FFF2-40B4-BE49-F238E27FC236}">
                <a16:creationId xmlns:a16="http://schemas.microsoft.com/office/drawing/2014/main" id="{4125710B-CCB2-4A26-8E54-DF814E852B44}"/>
              </a:ext>
            </a:extLst>
          </p:cNvPr>
          <p:cNvSpPr txBox="1"/>
          <p:nvPr/>
        </p:nvSpPr>
        <p:spPr>
          <a:xfrm>
            <a:off x="19852109" y="40497150"/>
            <a:ext cx="4716589" cy="162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3104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QR code</a:t>
            </a:r>
          </a:p>
          <a:p>
            <a:pPr>
              <a:lnSpc>
                <a:spcPct val="107000"/>
              </a:lnSpc>
              <a:spcAft>
                <a:spcPts val="255"/>
              </a:spcAft>
            </a:pPr>
            <a:r>
              <a:rPr lang="fr-FR" sz="3104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the PDF version of the poster</a:t>
            </a:r>
          </a:p>
        </p:txBody>
      </p:sp>
      <p:cxnSp>
        <p:nvCxnSpPr>
          <p:cNvPr id="24" name="Connecteur droit 12">
            <a:extLst>
              <a:ext uri="{FF2B5EF4-FFF2-40B4-BE49-F238E27FC236}">
                <a16:creationId xmlns:a16="http://schemas.microsoft.com/office/drawing/2014/main" id="{86B06FA5-C4FA-62C7-4747-B5CED65F3C37}"/>
              </a:ext>
            </a:extLst>
          </p:cNvPr>
          <p:cNvCxnSpPr>
            <a:cxnSpLocks/>
          </p:cNvCxnSpPr>
          <p:nvPr/>
        </p:nvCxnSpPr>
        <p:spPr>
          <a:xfrm flipH="1">
            <a:off x="28919457" y="8735641"/>
            <a:ext cx="0" cy="5940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3204-9625-9305-50A0-4766D73B4F6A}"/>
              </a:ext>
            </a:extLst>
          </p:cNvPr>
          <p:cNvSpPr/>
          <p:nvPr/>
        </p:nvSpPr>
        <p:spPr>
          <a:xfrm>
            <a:off x="15515035" y="32991203"/>
            <a:ext cx="13320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GB" sz="4400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994EB2-400C-9C44-526C-91318241D58E}"/>
              </a:ext>
            </a:extLst>
          </p:cNvPr>
          <p:cNvCxnSpPr>
            <a:cxnSpLocks/>
          </p:cNvCxnSpPr>
          <p:nvPr/>
        </p:nvCxnSpPr>
        <p:spPr>
          <a:xfrm>
            <a:off x="28835035" y="32991203"/>
            <a:ext cx="0" cy="448014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FFDC519-CB18-22C5-6152-AD23E252DFBE}"/>
              </a:ext>
            </a:extLst>
          </p:cNvPr>
          <p:cNvSpPr txBox="1"/>
          <p:nvPr/>
        </p:nvSpPr>
        <p:spPr>
          <a:xfrm>
            <a:off x="15584215" y="17745889"/>
            <a:ext cx="13057803" cy="8020257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400" dirty="0">
                <a:solidFill>
                  <a:schemeClr val="tx1"/>
                </a:solidFill>
              </a:rPr>
              <a:t>Over the study period, the average annual hospitalization rates attributable to RSV in adults 65 years and older were </a:t>
            </a:r>
            <a:r>
              <a:rPr lang="en-US" sz="3400" dirty="0">
                <a:solidFill>
                  <a:schemeClr val="tx2"/>
                </a:solidFill>
              </a:rPr>
              <a:t>173.7 [95% CI 169.7-177.4] hospitalizations per 100,000 inhabitants for respiratory causes </a:t>
            </a:r>
            <a:r>
              <a:rPr lang="en-US" sz="3400" dirty="0">
                <a:solidFill>
                  <a:schemeClr val="tx1"/>
                </a:solidFill>
              </a:rPr>
              <a:t>and </a:t>
            </a:r>
            <a:r>
              <a:rPr lang="en-US" sz="3400" dirty="0">
                <a:solidFill>
                  <a:schemeClr val="tx2"/>
                </a:solidFill>
              </a:rPr>
              <a:t>202.0 [95% CI 197.2-206.7] for cardio-respiratory causes</a:t>
            </a:r>
            <a:r>
              <a:rPr lang="en-US" sz="3400" dirty="0">
                <a:solidFill>
                  <a:schemeClr val="tx1"/>
                </a:solidFill>
              </a:rPr>
              <a:t>, representing 20,904 and 24,319 yearly hospitalizations respectively.</a:t>
            </a:r>
          </a:p>
          <a:p>
            <a:pPr>
              <a:spcAft>
                <a:spcPts val="2400"/>
              </a:spcAft>
            </a:pPr>
            <a:r>
              <a:rPr lang="en-US" sz="3400" dirty="0">
                <a:solidFill>
                  <a:schemeClr val="tx1"/>
                </a:solidFill>
              </a:rPr>
              <a:t>The percentages of annual respiratory and cardio-respiratory hospitalizations estimated to be </a:t>
            </a:r>
            <a:r>
              <a:rPr lang="en-US" sz="3400" dirty="0">
                <a:solidFill>
                  <a:schemeClr val="tx2"/>
                </a:solidFill>
              </a:rPr>
              <a:t>RSV-related were 6.0% and 3.3% </a:t>
            </a:r>
            <a:r>
              <a:rPr lang="en-US" sz="3400" dirty="0">
                <a:solidFill>
                  <a:schemeClr val="tx1"/>
                </a:solidFill>
              </a:rPr>
              <a:t>respectively.</a:t>
            </a:r>
          </a:p>
          <a:p>
            <a:pPr>
              <a:spcAft>
                <a:spcPts val="2400"/>
              </a:spcAft>
            </a:pPr>
            <a:r>
              <a:rPr lang="en-US" sz="3400" dirty="0">
                <a:solidFill>
                  <a:schemeClr val="tx2"/>
                </a:solidFill>
              </a:rPr>
              <a:t>The RSV-related hospitalization rates increased with age</a:t>
            </a:r>
            <a:r>
              <a:rPr lang="en-US" sz="3400" dirty="0">
                <a:solidFill>
                  <a:schemeClr val="tx1"/>
                </a:solidFill>
              </a:rPr>
              <a:t> (Table1). Rates for respiratory causes were 34, 93, 256/100,000 for 50-64 years, 65-74 years and 75 years and older respectively. Rates for cardio-respiratory causes were 48, 131, 275/100,000 for 50-64 years, 65-74 years and 75 years and older respectively. </a:t>
            </a:r>
            <a:endParaRPr lang="en-GB" sz="3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D1B842-91C8-2A8A-7E15-1177F2D7ED4F}"/>
              </a:ext>
            </a:extLst>
          </p:cNvPr>
          <p:cNvSpPr/>
          <p:nvPr/>
        </p:nvSpPr>
        <p:spPr>
          <a:xfrm>
            <a:off x="15633363" y="16798678"/>
            <a:ext cx="13205168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GB" sz="4000" dirty="0">
                <a:solidFill>
                  <a:schemeClr val="tx2"/>
                </a:solidFill>
              </a:rPr>
              <a:t>Estimation of incidence rate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F5C2DDC-016F-7F36-686E-A0ECA48F4CBC}"/>
              </a:ext>
            </a:extLst>
          </p:cNvPr>
          <p:cNvCxnSpPr>
            <a:cxnSpLocks/>
          </p:cNvCxnSpPr>
          <p:nvPr/>
        </p:nvCxnSpPr>
        <p:spPr>
          <a:xfrm>
            <a:off x="28838531" y="16798678"/>
            <a:ext cx="0" cy="1528152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EE45E17-2AD4-CE24-A94A-39BDC150138D}"/>
              </a:ext>
            </a:extLst>
          </p:cNvPr>
          <p:cNvSpPr txBox="1"/>
          <p:nvPr/>
        </p:nvSpPr>
        <p:spPr>
          <a:xfrm>
            <a:off x="1398250" y="28171666"/>
            <a:ext cx="13249532" cy="3218943"/>
          </a:xfrm>
          <a:prstGeom prst="rect">
            <a:avLst/>
          </a:prstGeom>
          <a:noFill/>
        </p:spPr>
        <p:txBody>
          <a:bodyPr wrap="square" lIns="78852" tIns="39426" rIns="78852" bIns="39426" anchor="t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400" dirty="0">
                <a:solidFill>
                  <a:schemeClr val="tx1"/>
                </a:solidFill>
              </a:rPr>
              <a:t>The circulation of RSV was stable over the study period with annual peaks occurring in mid-December. The circulation of influenza was shifted compared to RSV and the intensity fluctuated over years. A lag of 1 week was applied to RSV to consider a temporal shift in circulation between children and adult population, based on Akaike information criterion and real-world clinical data.</a:t>
            </a:r>
            <a:endParaRPr lang="en-GB" sz="3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BADB3-E135-E938-8C8C-23CE99420204}"/>
              </a:ext>
            </a:extLst>
          </p:cNvPr>
          <p:cNvSpPr/>
          <p:nvPr/>
        </p:nvSpPr>
        <p:spPr>
          <a:xfrm>
            <a:off x="1423564" y="27328950"/>
            <a:ext cx="13205168" cy="7931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727"/>
            <a:r>
              <a:rPr lang="en-GB" sz="4000" dirty="0">
                <a:solidFill>
                  <a:schemeClr val="tx2"/>
                </a:solidFill>
              </a:rPr>
              <a:t>Circulation of RSV and influenza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1F4412F-7F5A-7B77-4E83-AA0737575EF3}"/>
              </a:ext>
            </a:extLst>
          </p:cNvPr>
          <p:cNvCxnSpPr>
            <a:cxnSpLocks/>
          </p:cNvCxnSpPr>
          <p:nvPr/>
        </p:nvCxnSpPr>
        <p:spPr>
          <a:xfrm>
            <a:off x="14628343" y="27328950"/>
            <a:ext cx="21818" cy="104692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2CEECA8-09C1-136B-B8AB-4D22176EC1E5}"/>
              </a:ext>
            </a:extLst>
          </p:cNvPr>
          <p:cNvSpPr txBox="1"/>
          <p:nvPr/>
        </p:nvSpPr>
        <p:spPr>
          <a:xfrm>
            <a:off x="1447956" y="26331902"/>
            <a:ext cx="13005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23"/>
              </a:spcAft>
            </a:pPr>
            <a:r>
              <a:rPr lang="en-GB" sz="2200" b="1" dirty="0">
                <a:solidFill>
                  <a:schemeClr val="tx1"/>
                </a:solidFill>
              </a:rPr>
              <a:t>Figure 1. </a:t>
            </a:r>
            <a:r>
              <a:rPr lang="en-GB" sz="2200" dirty="0">
                <a:solidFill>
                  <a:schemeClr val="tx1"/>
                </a:solidFill>
              </a:rPr>
              <a:t>Evolution of incidence rate of hospitalization by age group for respiratory causes, 2010-2020</a:t>
            </a:r>
            <a:endParaRPr lang="en-GB" sz="2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2A3D46E-D2D2-2D84-A749-A9DF583D4A4B}"/>
              </a:ext>
            </a:extLst>
          </p:cNvPr>
          <p:cNvSpPr txBox="1"/>
          <p:nvPr/>
        </p:nvSpPr>
        <p:spPr>
          <a:xfrm>
            <a:off x="1498260" y="37370853"/>
            <a:ext cx="13005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23"/>
              </a:spcAft>
            </a:pPr>
            <a:r>
              <a:rPr lang="en-GB" sz="2200" b="1" dirty="0">
                <a:solidFill>
                  <a:schemeClr val="tx1"/>
                </a:solidFill>
              </a:rPr>
              <a:t>Figure 2. </a:t>
            </a:r>
            <a:r>
              <a:rPr lang="en-GB" sz="2200" dirty="0">
                <a:solidFill>
                  <a:schemeClr val="tx1"/>
                </a:solidFill>
              </a:rPr>
              <a:t>Evolution of incidence rate of RSV and influenza hospitalization, 2010-2020</a:t>
            </a:r>
            <a:endParaRPr lang="en-GB" sz="2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AC69FD7-B7F4-AFA6-1A4C-0D51602DE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11577"/>
              </p:ext>
            </p:extLst>
          </p:nvPr>
        </p:nvGraphicFramePr>
        <p:xfrm>
          <a:off x="15584215" y="26043566"/>
          <a:ext cx="12972736" cy="5009260"/>
        </p:xfrm>
        <a:graphic>
          <a:graphicData uri="http://schemas.openxmlformats.org/drawingml/2006/table">
            <a:tbl>
              <a:tblPr firstRow="1" firstCol="1" bandRow="1"/>
              <a:tblGrid>
                <a:gridCol w="1625075">
                  <a:extLst>
                    <a:ext uri="{9D8B030D-6E8A-4147-A177-3AD203B41FA5}">
                      <a16:colId xmlns:a16="http://schemas.microsoft.com/office/drawing/2014/main" val="4201010629"/>
                    </a:ext>
                  </a:extLst>
                </a:gridCol>
                <a:gridCol w="3443655">
                  <a:extLst>
                    <a:ext uri="{9D8B030D-6E8A-4147-A177-3AD203B41FA5}">
                      <a16:colId xmlns:a16="http://schemas.microsoft.com/office/drawing/2014/main" val="3590367306"/>
                    </a:ext>
                  </a:extLst>
                </a:gridCol>
                <a:gridCol w="3952003">
                  <a:extLst>
                    <a:ext uri="{9D8B030D-6E8A-4147-A177-3AD203B41FA5}">
                      <a16:colId xmlns:a16="http://schemas.microsoft.com/office/drawing/2014/main" val="1845484229"/>
                    </a:ext>
                  </a:extLst>
                </a:gridCol>
                <a:gridCol w="3952003">
                  <a:extLst>
                    <a:ext uri="{9D8B030D-6E8A-4147-A177-3AD203B41FA5}">
                      <a16:colId xmlns:a16="http://schemas.microsoft.com/office/drawing/2014/main" val="1552557657"/>
                    </a:ext>
                  </a:extLst>
                </a:gridCol>
              </a:tblGrid>
              <a:tr h="1365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Respiratory causes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(ICD-10 J00-J99)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Cardio-respiratory causes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(ICD-10 I21, I50, I63, I64, J00-J99)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716777"/>
                  </a:ext>
                </a:extLst>
              </a:tr>
              <a:tr h="68243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50 - 64 years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4,199 [3,746 ; 4,656]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5,955 [5,425 ; 6,461]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3407"/>
                  </a:ext>
                </a:extLst>
              </a:tr>
              <a:tr h="4492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n/100,000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33.9 [30.2 ; 37.6]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48.1 [43.8 ; 52.1]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13297"/>
                  </a:ext>
                </a:extLst>
              </a:tr>
              <a:tr h="68243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65 - 74 years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5,696 [5,467 ; 5,913]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8,007 [7,728 ; 8,280]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30363"/>
                  </a:ext>
                </a:extLst>
              </a:tr>
              <a:tr h="4492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n/100,000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93.4 [89.6 ; 96.9]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131.1 [126.5 ; 135.6]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189236"/>
                  </a:ext>
                </a:extLst>
              </a:tr>
              <a:tr h="68243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 years and older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fr-FR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15,208 [14,952 ; 15,422]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16,312 [16,014 ; 16,602]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47078"/>
                  </a:ext>
                </a:extLst>
              </a:tr>
              <a:tr h="69783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n/100,000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255.9 [251.6 ; 259.5]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274.5 [269.5 ; 279.4]</a:t>
                      </a:r>
                      <a:endParaRPr lang="fr-FR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927500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84C57615-B7ED-8C99-C1DF-9516A48B923A}"/>
              </a:ext>
            </a:extLst>
          </p:cNvPr>
          <p:cNvSpPr txBox="1"/>
          <p:nvPr/>
        </p:nvSpPr>
        <p:spPr>
          <a:xfrm>
            <a:off x="15517248" y="31382574"/>
            <a:ext cx="130051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23"/>
              </a:spcAft>
            </a:pPr>
            <a:r>
              <a:rPr lang="en-GB" sz="2200" b="1" dirty="0">
                <a:solidFill>
                  <a:schemeClr val="tx1"/>
                </a:solidFill>
              </a:rPr>
              <a:t>Table 1. </a:t>
            </a:r>
            <a:r>
              <a:rPr lang="en-GB" sz="2200" dirty="0">
                <a:solidFill>
                  <a:schemeClr val="tx1"/>
                </a:solidFill>
              </a:rPr>
              <a:t>Evolution of the number of cases and incidence rate of hospitalization by age group for respiratory and cardio-respiratory causes, 2010-2020</a:t>
            </a:r>
            <a:endParaRPr lang="en-GB" sz="2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D9424B9-E537-DEA1-D5C0-17CE7C229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358" y="19969057"/>
            <a:ext cx="12025889" cy="6434068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8A108D2-37FC-2602-3CCB-8DA412B336D8}"/>
              </a:ext>
            </a:extLst>
          </p:cNvPr>
          <p:cNvCxnSpPr>
            <a:cxnSpLocks/>
          </p:cNvCxnSpPr>
          <p:nvPr/>
        </p:nvCxnSpPr>
        <p:spPr>
          <a:xfrm flipH="1">
            <a:off x="10810369" y="21176526"/>
            <a:ext cx="225593" cy="2572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A9C48C9-A673-80BC-1F21-3BD64F057FA2}"/>
              </a:ext>
            </a:extLst>
          </p:cNvPr>
          <p:cNvCxnSpPr>
            <a:cxnSpLocks/>
          </p:cNvCxnSpPr>
          <p:nvPr/>
        </p:nvCxnSpPr>
        <p:spPr>
          <a:xfrm flipH="1">
            <a:off x="10999364" y="21764067"/>
            <a:ext cx="225593" cy="25729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EA9682D9-DFC9-C1AA-10F8-23CEDD922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5186" y="40442182"/>
            <a:ext cx="1945980" cy="19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32e20-aa93-4bfa-8f46-177fdd05d369" xsi:nil="true"/>
    <lcf76f155ced4ddcb4097134ff3c332f xmlns="5537c71a-ac2b-4595-acae-9a7bde76f15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8E9B0C6307B47846F8FB24811337B" ma:contentTypeVersion="10" ma:contentTypeDescription="Create a new document." ma:contentTypeScope="" ma:versionID="9b41815ded8f4081c9247e11ac42d2c1">
  <xsd:schema xmlns:xsd="http://www.w3.org/2001/XMLSchema" xmlns:xs="http://www.w3.org/2001/XMLSchema" xmlns:p="http://schemas.microsoft.com/office/2006/metadata/properties" xmlns:ns2="5537c71a-ac2b-4595-acae-9a7bde76f151" xmlns:ns3="9be32e20-aa93-4bfa-8f46-177fdd05d369" targetNamespace="http://schemas.microsoft.com/office/2006/metadata/properties" ma:root="true" ma:fieldsID="416cf021b3dd8eb9f09e93806c3d1c83" ns2:_="" ns3:_="">
    <xsd:import namespace="5537c71a-ac2b-4595-acae-9a7bde76f151"/>
    <xsd:import namespace="9be32e20-aa93-4bfa-8f46-177fdd05d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7c71a-ac2b-4595-acae-9a7bde76f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f9dd247-5f48-452a-8dc4-ff9a39258e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32e20-aa93-4bfa-8f46-177fdd05d36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17bd85-089c-4cc8-bacc-39d365dfadb6}" ma:internalName="TaxCatchAll" ma:showField="CatchAllData" ma:web="9be32e20-aa93-4bfa-8f46-177fdd05d3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5C3D4-D484-4BAD-B148-B637F15C366F}">
  <ds:schemaRefs>
    <ds:schemaRef ds:uri="345e8c4c-0e33-42dc-966f-23aa658a6d02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2bed795-4103-416f-9df4-b072b2e1b313"/>
    <ds:schemaRef ds:uri="9be32e20-aa93-4bfa-8f46-177fdd05d369"/>
    <ds:schemaRef ds:uri="5537c71a-ac2b-4595-acae-9a7bde76f151"/>
  </ds:schemaRefs>
</ds:datastoreItem>
</file>

<file path=customXml/itemProps2.xml><?xml version="1.0" encoding="utf-8"?>
<ds:datastoreItem xmlns:ds="http://schemas.openxmlformats.org/officeDocument/2006/customXml" ds:itemID="{6E453BA4-2226-4139-9504-0390AC559E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7c71a-ac2b-4595-acae-9a7bde76f151"/>
    <ds:schemaRef ds:uri="9be32e20-aa93-4bfa-8f46-177fdd05d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441</TotalTime>
  <Words>871</Words>
  <Application>Microsoft Office PowerPoint</Application>
  <PresentationFormat>Personnalisé</PresentationFormat>
  <Paragraphs>60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Streamline</vt:lpstr>
      <vt:lpstr>ESTIMATION OF HOSPITALIZATIONS ATTRIBUTABLE TO RSV INFECTION IN ADULTS OVER 50 YEARS OLD IN FRANCE USING A MODEL-BASED APPROACH, 2010-2020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13</cp:revision>
  <cp:lastPrinted>2022-05-17T15:48:17Z</cp:lastPrinted>
  <dcterms:created xsi:type="dcterms:W3CDTF">2021-01-12T10:52:42Z</dcterms:created>
  <dcterms:modified xsi:type="dcterms:W3CDTF">2023-02-15T09:02:29Z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0x01010099B8E9B0C6307B47846F8FB24811337B</vt:lpwstr>
  </property>
</Properties>
</file>