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1680150" cy="4967922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44" userDrawn="1">
          <p15:clr>
            <a:srgbClr val="A4A3A4"/>
          </p15:clr>
        </p15:guide>
        <p15:guide id="2" pos="9980" userDrawn="1">
          <p15:clr>
            <a:srgbClr val="A4A3A4"/>
          </p15:clr>
        </p15:guide>
        <p15:guide id="3" pos="998" userDrawn="1">
          <p15:clr>
            <a:srgbClr val="9AA0A6"/>
          </p15:clr>
        </p15:guide>
        <p15:guide id="4" orient="horz" pos="2668" userDrawn="1">
          <p15:clr>
            <a:srgbClr val="9AA0A6"/>
          </p15:clr>
        </p15:guide>
        <p15:guide id="5" pos="18958" userDrawn="1">
          <p15:clr>
            <a:srgbClr val="A4A3A4"/>
          </p15:clr>
        </p15:guide>
        <p15:guide id="6" pos="6984" userDrawn="1">
          <p15:clr>
            <a:srgbClr val="9AA0A6"/>
          </p15:clr>
        </p15:guide>
        <p15:guide id="7" pos="3991" userDrawn="1">
          <p15:clr>
            <a:srgbClr val="9AA0A6"/>
          </p15:clr>
        </p15:guide>
        <p15:guide id="8" pos="12972" userDrawn="1">
          <p15:clr>
            <a:srgbClr val="9AA0A6"/>
          </p15:clr>
        </p15:guide>
        <p15:guide id="9" pos="15965" userDrawn="1">
          <p15:clr>
            <a:srgbClr val="9AA0A6"/>
          </p15:clr>
        </p15:guide>
        <p15:guide id="10" orient="horz" pos="28395" userDrawn="1">
          <p15:clr>
            <a:srgbClr val="9AA0A6"/>
          </p15:clr>
        </p15:guide>
        <p15:guide id="11" orient="horz" pos="19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6657F-087E-47BB-A336-90291F17593E}" v="38" dt="2022-08-01T15:09:1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94712"/>
  </p:normalViewPr>
  <p:slideViewPr>
    <p:cSldViewPr snapToGrid="0">
      <p:cViewPr>
        <p:scale>
          <a:sx n="50" d="100"/>
          <a:sy n="50" d="100"/>
        </p:scale>
        <p:origin x="288" y="-5098"/>
      </p:cViewPr>
      <p:guideLst>
        <p:guide orient="horz" pos="11244"/>
        <p:guide pos="9980"/>
        <p:guide pos="998"/>
        <p:guide orient="horz" pos="2668"/>
        <p:guide pos="18958"/>
        <p:guide pos="6984"/>
        <p:guide pos="3991"/>
        <p:guide pos="12972"/>
        <p:guide pos="15965"/>
        <p:guide orient="horz" pos="28395"/>
        <p:guide orient="horz" pos="19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DCF73FFF-C257-4BDE-9E98-F59AD3ED071A}"/>
    <pc:docChg chg="undo redo custSel addSld delSld modSld sldOrd modMainMaster modNotesMaster">
      <pc:chgData name="Nuttens, Charles" userId="742a40d9-79c8-4fa3-b188-717ebf8b9cff" providerId="ADAL" clId="{DCF73FFF-C257-4BDE-9E98-F59AD3ED071A}" dt="2022-05-20T12:06:26.449" v="4279" actId="1036"/>
      <pc:docMkLst>
        <pc:docMk/>
      </pc:docMkLst>
      <pc:sldChg chg="addSp delSp modSp del mod">
        <pc:chgData name="Nuttens, Charles" userId="742a40d9-79c8-4fa3-b188-717ebf8b9cff" providerId="ADAL" clId="{DCF73FFF-C257-4BDE-9E98-F59AD3ED071A}" dt="2022-05-18T07:32:59.672" v="1694" actId="47"/>
        <pc:sldMkLst>
          <pc:docMk/>
          <pc:sldMk cId="3650182660" sldId="308"/>
        </pc:sldMkLst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3" creationId="{891536C0-159F-0E48-94A6-5B9434C6DE18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4" creationId="{E49BC560-129C-47DA-BA22-8F37981DE7A6}"/>
          </ac:spMkLst>
        </pc:spChg>
        <pc:spChg chg="add del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4:16.861" v="454" actId="478"/>
          <ac:spMkLst>
            <pc:docMk/>
            <pc:sldMk cId="3650182660" sldId="308"/>
            <ac:spMk id="6" creationId="{C3A56C02-5F2E-478F-ABD0-C8ABAD3BDEB3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0" creationId="{27B19841-076E-46E7-8696-D4FE9048A9D2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1" creationId="{FC1DC375-8C3A-4DFE-863E-C82252F735ED}"/>
          </ac:spMkLst>
        </pc:spChg>
        <pc:spChg chg="add mod">
          <ac:chgData name="Nuttens, Charles" userId="742a40d9-79c8-4fa3-b188-717ebf8b9cff" providerId="ADAL" clId="{DCF73FFF-C257-4BDE-9E98-F59AD3ED071A}" dt="2022-05-17T14:46:42.176" v="494" actId="404"/>
          <ac:spMkLst>
            <pc:docMk/>
            <pc:sldMk cId="3650182660" sldId="308"/>
            <ac:spMk id="12" creationId="{DB22ED5A-B1D7-49C3-9EBB-620550377899}"/>
          </ac:spMkLst>
        </pc:spChg>
        <pc:spChg chg="add del mod">
          <ac:chgData name="Nuttens, Charles" userId="742a40d9-79c8-4fa3-b188-717ebf8b9cff" providerId="ADAL" clId="{DCF73FFF-C257-4BDE-9E98-F59AD3ED071A}" dt="2022-05-17T14:44:20.865" v="456" actId="478"/>
          <ac:spMkLst>
            <pc:docMk/>
            <pc:sldMk cId="3650182660" sldId="308"/>
            <ac:spMk id="14" creationId="{20A9B18E-FDA1-4174-9D16-2C34976E6398}"/>
          </ac:spMkLst>
        </pc:spChg>
        <pc:spChg chg="add del mod">
          <ac:chgData name="Nuttens, Charles" userId="742a40d9-79c8-4fa3-b188-717ebf8b9cff" providerId="ADAL" clId="{DCF73FFF-C257-4BDE-9E98-F59AD3ED071A}" dt="2022-05-17T14:49:13.206" v="527" actId="478"/>
          <ac:spMkLst>
            <pc:docMk/>
            <pc:sldMk cId="3650182660" sldId="308"/>
            <ac:spMk id="16" creationId="{C9811B47-325D-480E-9A29-0E751D91239A}"/>
          </ac:spMkLst>
        </pc:spChg>
        <pc:picChg chg="add mod">
          <ac:chgData name="Nuttens, Charles" userId="742a40d9-79c8-4fa3-b188-717ebf8b9cff" providerId="ADAL" clId="{DCF73FFF-C257-4BDE-9E98-F59AD3ED071A}" dt="2022-05-17T13:48:56.230" v="198" actId="1076"/>
          <ac:picMkLst>
            <pc:docMk/>
            <pc:sldMk cId="3650182660" sldId="308"/>
            <ac:picMk id="8" creationId="{EE8A6264-7B9A-46DD-A6FA-2F5B07CFFADD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7T15:46:13.363" v="985" actId="47"/>
        <pc:sldMkLst>
          <pc:docMk/>
          <pc:sldMk cId="2512275823" sldId="309"/>
        </pc:sldMkLst>
        <pc:spChg chg="mod">
          <ac:chgData name="Nuttens, Charles" userId="742a40d9-79c8-4fa3-b188-717ebf8b9cff" providerId="ADAL" clId="{DCF73FFF-C257-4BDE-9E98-F59AD3ED071A}" dt="2022-05-17T14:46:11.134" v="476" actId="255"/>
          <ac:spMkLst>
            <pc:docMk/>
            <pc:sldMk cId="2512275823" sldId="309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4:47:28.914" v="502" actId="115"/>
          <ac:spMkLst>
            <pc:docMk/>
            <pc:sldMk cId="2512275823" sldId="309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33:41.868" v="347" actId="478"/>
          <ac:spMkLst>
            <pc:docMk/>
            <pc:sldMk cId="2512275823" sldId="309"/>
            <ac:spMk id="5" creationId="{58A8E9A2-CDB7-4C2B-B1E9-57C098E92FBA}"/>
          </ac:spMkLst>
        </pc:spChg>
        <pc:spChg chg="mod">
          <ac:chgData name="Nuttens, Charles" userId="742a40d9-79c8-4fa3-b188-717ebf8b9cff" providerId="ADAL" clId="{DCF73FFF-C257-4BDE-9E98-F59AD3ED071A}" dt="2022-05-17T15:23:34.257" v="668" actId="14100"/>
          <ac:spMkLst>
            <pc:docMk/>
            <pc:sldMk cId="2512275823" sldId="309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7T14:47:56.317" v="506" actId="404"/>
          <ac:spMkLst>
            <pc:docMk/>
            <pc:sldMk cId="2512275823" sldId="309"/>
            <ac:spMk id="9" creationId="{30B86CAB-6218-4769-AAE9-E4C4F848BC4D}"/>
          </ac:spMkLst>
        </pc:spChg>
        <pc:spChg chg="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0" creationId="{27B19841-076E-46E7-8696-D4FE9048A9D2}"/>
          </ac:spMkLst>
        </pc:spChg>
        <pc:spChg chg="add 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1" creationId="{800EFF4B-3291-435B-8903-31352D30D6BE}"/>
          </ac:spMkLst>
        </pc:spChg>
        <pc:spChg chg="add del mod">
          <ac:chgData name="Nuttens, Charles" userId="742a40d9-79c8-4fa3-b188-717ebf8b9cff" providerId="ADAL" clId="{DCF73FFF-C257-4BDE-9E98-F59AD3ED071A}" dt="2022-05-17T15:22:30.347" v="627" actId="478"/>
          <ac:spMkLst>
            <pc:docMk/>
            <pc:sldMk cId="2512275823" sldId="309"/>
            <ac:spMk id="15" creationId="{EFE55B6A-EA75-4740-B7BA-13304915C8EA}"/>
          </ac:spMkLst>
        </pc:spChg>
        <pc:spChg chg="add del mod">
          <ac:chgData name="Nuttens, Charles" userId="742a40d9-79c8-4fa3-b188-717ebf8b9cff" providerId="ADAL" clId="{DCF73FFF-C257-4BDE-9E98-F59AD3ED071A}" dt="2022-05-17T15:22:18.339" v="626" actId="478"/>
          <ac:spMkLst>
            <pc:docMk/>
            <pc:sldMk cId="2512275823" sldId="309"/>
            <ac:spMk id="16" creationId="{883ADF74-D10E-4753-A392-7A5450ABFD66}"/>
          </ac:spMkLst>
        </pc:spChg>
        <pc:spChg chg="add mod">
          <ac:chgData name="Nuttens, Charles" userId="742a40d9-79c8-4fa3-b188-717ebf8b9cff" providerId="ADAL" clId="{DCF73FFF-C257-4BDE-9E98-F59AD3ED071A}" dt="2022-05-17T15:45:00.192" v="948" actId="14100"/>
          <ac:spMkLst>
            <pc:docMk/>
            <pc:sldMk cId="2512275823" sldId="309"/>
            <ac:spMk id="18" creationId="{D17B058F-E1D9-4DB7-B98D-51655E914A53}"/>
          </ac:spMkLst>
        </pc:spChg>
        <pc:spChg chg="add mod">
          <ac:chgData name="Nuttens, Charles" userId="742a40d9-79c8-4fa3-b188-717ebf8b9cff" providerId="ADAL" clId="{DCF73FFF-C257-4BDE-9E98-F59AD3ED071A}" dt="2022-05-17T15:45:02.476" v="949" actId="14100"/>
          <ac:spMkLst>
            <pc:docMk/>
            <pc:sldMk cId="2512275823" sldId="309"/>
            <ac:spMk id="19" creationId="{78AFD7D8-1086-4D9E-8210-95B9D846F36B}"/>
          </ac:spMkLst>
        </pc:spChg>
        <pc:spChg chg="add del mod">
          <ac:chgData name="Nuttens, Charles" userId="742a40d9-79c8-4fa3-b188-717ebf8b9cff" providerId="ADAL" clId="{DCF73FFF-C257-4BDE-9E98-F59AD3ED071A}" dt="2022-05-17T15:25:24.180" v="697" actId="478"/>
          <ac:spMkLst>
            <pc:docMk/>
            <pc:sldMk cId="2512275823" sldId="309"/>
            <ac:spMk id="20" creationId="{B782AAB0-F1EC-417F-9DBC-3F3218C962C5}"/>
          </ac:spMkLst>
        </pc:spChg>
        <pc:spChg chg="add del mod">
          <ac:chgData name="Nuttens, Charles" userId="742a40d9-79c8-4fa3-b188-717ebf8b9cff" providerId="ADAL" clId="{DCF73FFF-C257-4BDE-9E98-F59AD3ED071A}" dt="2022-05-17T15:24:15.882" v="682" actId="478"/>
          <ac:spMkLst>
            <pc:docMk/>
            <pc:sldMk cId="2512275823" sldId="309"/>
            <ac:spMk id="21" creationId="{7F43F38C-4D03-4E1E-98C5-427E440A0BDD}"/>
          </ac:spMkLst>
        </pc:spChg>
        <pc:spChg chg="add mod">
          <ac:chgData name="Nuttens, Charles" userId="742a40d9-79c8-4fa3-b188-717ebf8b9cff" providerId="ADAL" clId="{DCF73FFF-C257-4BDE-9E98-F59AD3ED071A}" dt="2022-05-17T15:11:57.771" v="586" actId="207"/>
          <ac:spMkLst>
            <pc:docMk/>
            <pc:sldMk cId="2512275823" sldId="309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22:59.659" v="651" actId="478"/>
          <ac:spMkLst>
            <pc:docMk/>
            <pc:sldMk cId="2512275823" sldId="309"/>
            <ac:spMk id="23" creationId="{93253D7B-C58A-4DC0-82C7-13DBCB88ABD8}"/>
          </ac:spMkLst>
        </pc:spChg>
        <pc:spChg chg="add mod ord">
          <ac:chgData name="Nuttens, Charles" userId="742a40d9-79c8-4fa3-b188-717ebf8b9cff" providerId="ADAL" clId="{DCF73FFF-C257-4BDE-9E98-F59AD3ED071A}" dt="2022-05-17T15:45:10.299" v="951" actId="14100"/>
          <ac:spMkLst>
            <pc:docMk/>
            <pc:sldMk cId="2512275823" sldId="309"/>
            <ac:spMk id="27" creationId="{B7737075-708E-485B-AD37-05B3C227A9D2}"/>
          </ac:spMkLst>
        </pc:spChg>
        <pc:spChg chg="add mod ord">
          <ac:chgData name="Nuttens, Charles" userId="742a40d9-79c8-4fa3-b188-717ebf8b9cff" providerId="ADAL" clId="{DCF73FFF-C257-4BDE-9E98-F59AD3ED071A}" dt="2022-05-17T15:45:12.869" v="952" actId="14100"/>
          <ac:spMkLst>
            <pc:docMk/>
            <pc:sldMk cId="2512275823" sldId="309"/>
            <ac:spMk id="28" creationId="{23704198-012C-46C8-943B-E4D40AE3F640}"/>
          </ac:spMkLst>
        </pc:spChg>
        <pc:spChg chg="add mod">
          <ac:chgData name="Nuttens, Charles" userId="742a40d9-79c8-4fa3-b188-717ebf8b9cff" providerId="ADAL" clId="{DCF73FFF-C257-4BDE-9E98-F59AD3ED071A}" dt="2022-05-17T15:25:28.816" v="698" actId="1076"/>
          <ac:spMkLst>
            <pc:docMk/>
            <pc:sldMk cId="2512275823" sldId="309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7T15:24:18.534" v="683" actId="1076"/>
          <ac:spMkLst>
            <pc:docMk/>
            <pc:sldMk cId="2512275823" sldId="309"/>
            <ac:spMk id="30" creationId="{1DDB9618-52AC-4F79-BB94-96E8C92F7734}"/>
          </ac:spMkLst>
        </pc:spChg>
        <pc:picChg chg="add del mod">
          <ac:chgData name="Nuttens, Charles" userId="742a40d9-79c8-4fa3-b188-717ebf8b9cff" providerId="ADAL" clId="{DCF73FFF-C257-4BDE-9E98-F59AD3ED071A}" dt="2022-05-17T15:10:21.380" v="579" actId="478"/>
          <ac:picMkLst>
            <pc:docMk/>
            <pc:sldMk cId="2512275823" sldId="309"/>
            <ac:picMk id="7" creationId="{3EE33BD9-CE23-4BF8-B0FB-625B281E1FCD}"/>
          </ac:picMkLst>
        </pc:picChg>
        <pc:picChg chg="add mod ord">
          <ac:chgData name="Nuttens, Charles" userId="742a40d9-79c8-4fa3-b188-717ebf8b9cff" providerId="ADAL" clId="{DCF73FFF-C257-4BDE-9E98-F59AD3ED071A}" dt="2022-05-17T15:23:39.712" v="669" actId="1076"/>
          <ac:picMkLst>
            <pc:docMk/>
            <pc:sldMk cId="2512275823" sldId="309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7T15:37:52.815" v="812"/>
          <ac:picMkLst>
            <pc:docMk/>
            <pc:sldMk cId="2512275823" sldId="309"/>
            <ac:picMk id="32" creationId="{B023A57A-D308-4665-9F26-AD39972BE39C}"/>
          </ac:picMkLst>
        </pc:picChg>
        <pc:cxnChg chg="add mod ord">
          <ac:chgData name="Nuttens, Charles" userId="742a40d9-79c8-4fa3-b188-717ebf8b9cff" providerId="ADAL" clId="{DCF73FFF-C257-4BDE-9E98-F59AD3ED071A}" dt="2022-05-17T15:25:18.033" v="696" actId="14100"/>
          <ac:cxnSpMkLst>
            <pc:docMk/>
            <pc:sldMk cId="2512275823" sldId="309"/>
            <ac:cxnSpMk id="13" creationId="{AE74FA8A-55F8-45AA-9593-6577E1294503}"/>
          </ac:cxnSpMkLst>
        </pc:cxnChg>
      </pc:sldChg>
      <pc:sldChg chg="addSp delSp modSp add del mod ord">
        <pc:chgData name="Nuttens, Charles" userId="742a40d9-79c8-4fa3-b188-717ebf8b9cff" providerId="ADAL" clId="{DCF73FFF-C257-4BDE-9E98-F59AD3ED071A}" dt="2022-05-18T12:41:45.056" v="2227" actId="47"/>
        <pc:sldMkLst>
          <pc:docMk/>
          <pc:sldMk cId="2175196549" sldId="310"/>
        </pc:sldMkLst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3" creationId="{891536C0-159F-0E48-94A6-5B9434C6DE18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9:18.989" v="529" actId="478"/>
          <ac:spMkLst>
            <pc:docMk/>
            <pc:sldMk cId="2175196549" sldId="310"/>
            <ac:spMk id="6" creationId="{E43FE997-80DE-4DDC-BBA1-C59807776A5A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9" creationId="{30B86CAB-6218-4769-AAE9-E4C4F848BC4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0" creationId="{27B19841-076E-46E7-8696-D4FE9048A9D2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1" creationId="{FC1DC375-8C3A-4DFE-863E-C82252F735E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2" creationId="{DB22ED5A-B1D7-49C3-9EBB-620550377899}"/>
          </ac:spMkLst>
        </pc:spChg>
        <pc:spChg chg="add mod">
          <ac:chgData name="Nuttens, Charles" userId="742a40d9-79c8-4fa3-b188-717ebf8b9cff" providerId="ADAL" clId="{DCF73FFF-C257-4BDE-9E98-F59AD3ED071A}" dt="2022-05-17T16:26:03.654" v="1637" actId="207"/>
          <ac:spMkLst>
            <pc:docMk/>
            <pc:sldMk cId="2175196549" sldId="310"/>
            <ac:spMk id="13" creationId="{A6DD06F9-7181-498D-9E7B-330D95D8DB4B}"/>
          </ac:spMkLst>
        </pc:spChg>
        <pc:picChg chg="add del mod">
          <ac:chgData name="Nuttens, Charles" userId="742a40d9-79c8-4fa3-b188-717ebf8b9cff" providerId="ADAL" clId="{DCF73FFF-C257-4BDE-9E98-F59AD3ED071A}" dt="2022-05-17T15:08:14.035" v="563" actId="478"/>
          <ac:picMkLst>
            <pc:docMk/>
            <pc:sldMk cId="2175196549" sldId="310"/>
            <ac:picMk id="14" creationId="{141DCA06-4E20-4015-9241-8764E740C7AC}"/>
          </ac:picMkLst>
        </pc:picChg>
        <pc:picChg chg="add del mod">
          <ac:chgData name="Nuttens, Charles" userId="742a40d9-79c8-4fa3-b188-717ebf8b9cff" providerId="ADAL" clId="{DCF73FFF-C257-4BDE-9E98-F59AD3ED071A}" dt="2022-05-17T15:08:17.713" v="567" actId="478"/>
          <ac:picMkLst>
            <pc:docMk/>
            <pc:sldMk cId="2175196549" sldId="310"/>
            <ac:picMk id="15" creationId="{37A14E96-015F-42BB-9955-6C35DB9A29E0}"/>
          </ac:picMkLst>
        </pc:picChg>
        <pc:picChg chg="add del mod">
          <ac:chgData name="Nuttens, Charles" userId="742a40d9-79c8-4fa3-b188-717ebf8b9cff" providerId="ADAL" clId="{DCF73FFF-C257-4BDE-9E98-F59AD3ED071A}" dt="2022-05-17T15:08:17.357" v="566" actId="478"/>
          <ac:picMkLst>
            <pc:docMk/>
            <pc:sldMk cId="2175196549" sldId="310"/>
            <ac:picMk id="17" creationId="{859547CD-34CE-45CB-BA03-EA8F4283ABF7}"/>
          </ac:picMkLst>
        </pc:picChg>
        <pc:picChg chg="add del mod">
          <ac:chgData name="Nuttens, Charles" userId="742a40d9-79c8-4fa3-b188-717ebf8b9cff" providerId="ADAL" clId="{DCF73FFF-C257-4BDE-9E98-F59AD3ED071A}" dt="2022-05-17T15:08:13.555" v="562" actId="478"/>
          <ac:picMkLst>
            <pc:docMk/>
            <pc:sldMk cId="2175196549" sldId="310"/>
            <ac:picMk id="19" creationId="{4EFC5BDD-18C2-4C65-9676-F5D78B32ED1A}"/>
          </ac:picMkLst>
        </pc:picChg>
        <pc:picChg chg="add mod">
          <ac:chgData name="Nuttens, Charles" userId="742a40d9-79c8-4fa3-b188-717ebf8b9cff" providerId="ADAL" clId="{DCF73FFF-C257-4BDE-9E98-F59AD3ED071A}" dt="2022-05-17T15:09:00.675" v="571" actId="1076"/>
          <ac:picMkLst>
            <pc:docMk/>
            <pc:sldMk cId="2175196549" sldId="310"/>
            <ac:picMk id="21" creationId="{F424ABD2-5A73-40AD-B6DC-4B10E3F7E9B1}"/>
          </ac:picMkLst>
        </pc:picChg>
        <pc:picChg chg="add mod">
          <ac:chgData name="Nuttens, Charles" userId="742a40d9-79c8-4fa3-b188-717ebf8b9cff" providerId="ADAL" clId="{DCF73FFF-C257-4BDE-9E98-F59AD3ED071A}" dt="2022-05-17T15:09:04.807" v="573" actId="1076"/>
          <ac:picMkLst>
            <pc:docMk/>
            <pc:sldMk cId="2175196549" sldId="310"/>
            <ac:picMk id="23" creationId="{AB8A3A2F-6227-4560-ACC4-2D4A0D781F0D}"/>
          </ac:picMkLst>
        </pc:picChg>
        <pc:picChg chg="add mod">
          <ac:chgData name="Nuttens, Charles" userId="742a40d9-79c8-4fa3-b188-717ebf8b9cff" providerId="ADAL" clId="{DCF73FFF-C257-4BDE-9E98-F59AD3ED071A}" dt="2022-05-17T15:09:50.198" v="578" actId="1076"/>
          <ac:picMkLst>
            <pc:docMk/>
            <pc:sldMk cId="2175196549" sldId="310"/>
            <ac:picMk id="25" creationId="{118BC5AD-284B-4151-8688-E5A99D7E3C04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8T07:31:10.439" v="1655" actId="47"/>
        <pc:sldMkLst>
          <pc:docMk/>
          <pc:sldMk cId="3477356439" sldId="311"/>
        </pc:sldMkLst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4" creationId="{E49BC560-129C-47DA-BA22-8F37981DE7A6}"/>
          </ac:spMkLst>
        </pc:spChg>
        <pc:spChg chg="mod">
          <ac:chgData name="Nuttens, Charles" userId="742a40d9-79c8-4fa3-b188-717ebf8b9cff" providerId="ADAL" clId="{DCF73FFF-C257-4BDE-9E98-F59AD3ED071A}" dt="2022-05-17T16:09:07.845" v="1440" actId="1076"/>
          <ac:spMkLst>
            <pc:docMk/>
            <pc:sldMk cId="3477356439" sldId="311"/>
            <ac:spMk id="6" creationId="{C3A56C02-5F2E-478F-ABD0-C8ABAD3BDEB3}"/>
          </ac:spMkLst>
        </pc:spChg>
        <pc:spChg chg="add del mod ord">
          <ac:chgData name="Nuttens, Charles" userId="742a40d9-79c8-4fa3-b188-717ebf8b9cff" providerId="ADAL" clId="{DCF73FFF-C257-4BDE-9E98-F59AD3ED071A}" dt="2022-05-17T15:28:20.861" v="743" actId="478"/>
          <ac:spMkLst>
            <pc:docMk/>
            <pc:sldMk cId="3477356439" sldId="311"/>
            <ac:spMk id="16" creationId="{29832DCF-2C4F-4182-A696-A5997D370D7C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9" creationId="{78AFD7D8-1086-4D9E-8210-95B9D846F36B}"/>
          </ac:spMkLst>
        </pc:spChg>
        <pc:spChg chg="del mod">
          <ac:chgData name="Nuttens, Charles" userId="742a40d9-79c8-4fa3-b188-717ebf8b9cff" providerId="ADAL" clId="{DCF73FFF-C257-4BDE-9E98-F59AD3ED071A}" dt="2022-05-17T15:46:47.312" v="992" actId="478"/>
          <ac:spMkLst>
            <pc:docMk/>
            <pc:sldMk cId="3477356439" sldId="311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46:42.600" v="989" actId="478"/>
          <ac:spMkLst>
            <pc:docMk/>
            <pc:sldMk cId="3477356439" sldId="311"/>
            <ac:spMk id="25" creationId="{3482C89F-78D1-4B2B-94BC-E866F8A03EDD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9" creationId="{CB6A456B-E2AC-4396-BA3F-EC0FE7C7AE8D}"/>
          </ac:spMkLst>
        </pc:spChg>
        <pc:spChg chg="del mod">
          <ac:chgData name="Nuttens, Charles" userId="742a40d9-79c8-4fa3-b188-717ebf8b9cff" providerId="ADAL" clId="{DCF73FFF-C257-4BDE-9E98-F59AD3ED071A}" dt="2022-05-17T15:46:46.128" v="991" actId="478"/>
          <ac:spMkLst>
            <pc:docMk/>
            <pc:sldMk cId="3477356439" sldId="311"/>
            <ac:spMk id="30" creationId="{1DDB9618-52AC-4F79-BB94-96E8C92F7734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50" creationId="{45845044-2436-4E2F-80C4-07FA7C1E2145}"/>
          </ac:spMkLst>
        </pc:spChg>
        <pc:picChg chg="mod">
          <ac:chgData name="Nuttens, Charles" userId="742a40d9-79c8-4fa3-b188-717ebf8b9cff" providerId="ADAL" clId="{DCF73FFF-C257-4BDE-9E98-F59AD3ED071A}" dt="2022-05-17T16:09:04.898" v="1439" actId="1076"/>
          <ac:picMkLst>
            <pc:docMk/>
            <pc:sldMk cId="3477356439" sldId="311"/>
            <ac:picMk id="8" creationId="{EE8A6264-7B9A-46DD-A6FA-2F5B07CFFADD}"/>
          </ac:picMkLst>
        </pc:picChg>
        <pc:picChg chg="add del mod modCrop">
          <ac:chgData name="Nuttens, Charles" userId="742a40d9-79c8-4fa3-b188-717ebf8b9cff" providerId="ADAL" clId="{DCF73FFF-C257-4BDE-9E98-F59AD3ED071A}" dt="2022-05-17T15:46:44.135" v="990" actId="478"/>
          <ac:picMkLst>
            <pc:docMk/>
            <pc:sldMk cId="3477356439" sldId="311"/>
            <ac:picMk id="20" creationId="{2DF6679D-1FB7-437A-BB65-FF182D840268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1" creationId="{F5B304A5-464D-4D3E-B05C-E57D34CD91D2}"/>
          </ac:picMkLst>
        </pc:picChg>
        <pc:picChg chg="add del mod">
          <ac:chgData name="Nuttens, Charles" userId="742a40d9-79c8-4fa3-b188-717ebf8b9cff" providerId="ADAL" clId="{DCF73FFF-C257-4BDE-9E98-F59AD3ED071A}" dt="2022-05-17T15:39:23.853" v="846" actId="478"/>
          <ac:picMkLst>
            <pc:docMk/>
            <pc:sldMk cId="3477356439" sldId="311"/>
            <ac:picMk id="23" creationId="{1BF3FC73-F6DA-4F86-B4E5-A369D62DC87E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0:37.066" v="1481" actId="14100"/>
          <ac:picMkLst>
            <pc:docMk/>
            <pc:sldMk cId="3477356439" sldId="311"/>
            <ac:picMk id="26" creationId="{CB6B512B-AFA0-4210-8A8E-6C17551DD276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46" creationId="{A6D8DA8F-A07E-491C-B43F-0B29605124AB}"/>
          </ac:picMkLst>
        </pc:picChg>
        <pc:cxnChg chg="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3" creationId="{AE74FA8A-55F8-45AA-9593-6577E1294503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7" creationId="{7D84B783-805F-420C-833C-5E6D8C8B95A0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2" creationId="{C325AF0B-51D0-4C19-9863-36017C83291F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3" creationId="{15F8B885-F4E2-4FA4-92D9-1E1EEA7AD8B3}"/>
          </ac:cxnSpMkLst>
        </pc:cxnChg>
        <pc:cxnChg chg="add mod">
          <ac:chgData name="Nuttens, Charles" userId="742a40d9-79c8-4fa3-b188-717ebf8b9cff" providerId="ADAL" clId="{DCF73FFF-C257-4BDE-9E98-F59AD3ED071A}" dt="2022-05-17T16:08:32.663" v="1435" actId="1036"/>
          <ac:cxnSpMkLst>
            <pc:docMk/>
            <pc:sldMk cId="3477356439" sldId="311"/>
            <ac:cxnSpMk id="48" creationId="{13AB934D-6330-4C67-8A1F-C32F4EE388CA}"/>
          </ac:cxnSpMkLst>
        </pc:cxnChg>
      </pc:sldChg>
      <pc:sldChg chg="delSp add del mod">
        <pc:chgData name="Nuttens, Charles" userId="742a40d9-79c8-4fa3-b188-717ebf8b9cff" providerId="ADAL" clId="{DCF73FFF-C257-4BDE-9E98-F59AD3ED071A}" dt="2022-05-17T15:26:42.080" v="699" actId="47"/>
        <pc:sldMkLst>
          <pc:docMk/>
          <pc:sldMk cId="3502595759" sldId="311"/>
        </pc:sldMkLst>
        <pc:spChg chg="del">
          <ac:chgData name="Nuttens, Charles" userId="742a40d9-79c8-4fa3-b188-717ebf8b9cff" providerId="ADAL" clId="{DCF73FFF-C257-4BDE-9E98-F59AD3ED071A}" dt="2022-05-17T15:21:08.849" v="614" actId="478"/>
          <ac:spMkLst>
            <pc:docMk/>
            <pc:sldMk cId="3502595759" sldId="311"/>
            <ac:spMk id="27" creationId="{B7737075-708E-485B-AD37-05B3C227A9D2}"/>
          </ac:spMkLst>
        </pc:spChg>
      </pc:sldChg>
      <pc:sldChg chg="add del ord">
        <pc:chgData name="Nuttens, Charles" userId="742a40d9-79c8-4fa3-b188-717ebf8b9cff" providerId="ADAL" clId="{DCF73FFF-C257-4BDE-9E98-F59AD3ED071A}" dt="2022-05-18T07:30:37.732" v="1654" actId="47"/>
        <pc:sldMkLst>
          <pc:docMk/>
          <pc:sldMk cId="3543152106" sldId="312"/>
        </pc:sldMkLst>
      </pc:sldChg>
      <pc:sldChg chg="addSp delSp modSp add del mod">
        <pc:chgData name="Nuttens, Charles" userId="742a40d9-79c8-4fa3-b188-717ebf8b9cff" providerId="ADAL" clId="{DCF73FFF-C257-4BDE-9E98-F59AD3ED071A}" dt="2022-05-19T16:25:41.245" v="3901" actId="47"/>
        <pc:sldMkLst>
          <pc:docMk/>
          <pc:sldMk cId="2076363732" sldId="313"/>
        </pc:sldMkLst>
        <pc:spChg chg="mod">
          <ac:chgData name="Nuttens, Charles" userId="742a40d9-79c8-4fa3-b188-717ebf8b9cff" providerId="ADAL" clId="{DCF73FFF-C257-4BDE-9E98-F59AD3ED071A}" dt="2022-05-19T07:55:04.233" v="2858" actId="1035"/>
          <ac:spMkLst>
            <pc:docMk/>
            <pc:sldMk cId="2076363732" sldId="313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8T12:27:05.704" v="1806" actId="1037"/>
          <ac:spMkLst>
            <pc:docMk/>
            <pc:sldMk cId="2076363732" sldId="313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9T14:50:46.074" v="2862" actId="207"/>
          <ac:spMkLst>
            <pc:docMk/>
            <pc:sldMk cId="2076363732" sldId="313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18T12:31:26.040" v="2029" actId="554"/>
          <ac:spMkLst>
            <pc:docMk/>
            <pc:sldMk cId="2076363732" sldId="313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8T12:25:54.894" v="1773" actId="1037"/>
          <ac:spMkLst>
            <pc:docMk/>
            <pc:sldMk cId="2076363732" sldId="313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8T13:03:47.750" v="2323" actId="1038"/>
          <ac:spMkLst>
            <pc:docMk/>
            <pc:sldMk cId="2076363732" sldId="313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8T15:31:13.533" v="2747" actId="20577"/>
          <ac:spMkLst>
            <pc:docMk/>
            <pc:sldMk cId="2076363732" sldId="313"/>
            <ac:spMk id="30" creationId="{8A4DFF08-D8A5-469A-A312-75236750DCCD}"/>
          </ac:spMkLst>
        </pc:spChg>
        <pc:spChg chg="add mod">
          <ac:chgData name="Nuttens, Charles" userId="742a40d9-79c8-4fa3-b188-717ebf8b9cff" providerId="ADAL" clId="{DCF73FFF-C257-4BDE-9E98-F59AD3ED071A}" dt="2022-05-18T13:40:11.557" v="2517" actId="20577"/>
          <ac:spMkLst>
            <pc:docMk/>
            <pc:sldMk cId="2076363732" sldId="313"/>
            <ac:spMk id="34" creationId="{CF225FA0-6DB2-433A-AFB9-D0E82D56E97B}"/>
          </ac:spMkLst>
        </pc:spChg>
        <pc:spChg chg="add mod">
          <ac:chgData name="Nuttens, Charles" userId="742a40d9-79c8-4fa3-b188-717ebf8b9cff" providerId="ADAL" clId="{DCF73FFF-C257-4BDE-9E98-F59AD3ED071A}" dt="2022-05-18T12:35:53.320" v="2141" actId="1035"/>
          <ac:spMkLst>
            <pc:docMk/>
            <pc:sldMk cId="2076363732" sldId="313"/>
            <ac:spMk id="37" creationId="{0AB8BCE2-0AA3-4D83-9E63-5748384212A1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8T12:40:28.138" v="2205" actId="1036"/>
          <ac:spMkLst>
            <pc:docMk/>
            <pc:sldMk cId="2076363732" sldId="313"/>
            <ac:spMk id="38" creationId="{80EA606A-516F-4732-AE31-37EA0FB29E69}"/>
          </ac:spMkLst>
        </pc:spChg>
        <pc:spChg chg="add mod ord">
          <ac:chgData name="Nuttens, Charles" userId="742a40d9-79c8-4fa3-b188-717ebf8b9cff" providerId="ADAL" clId="{DCF73FFF-C257-4BDE-9E98-F59AD3ED071A}" dt="2022-05-19T16:25:18.168" v="3900" actId="207"/>
          <ac:spMkLst>
            <pc:docMk/>
            <pc:sldMk cId="2076363732" sldId="313"/>
            <ac:spMk id="39" creationId="{D4646A17-662E-4F37-81C6-BD84F5E6FAD7}"/>
          </ac:spMkLst>
        </pc:spChg>
        <pc:spChg chg="add mod">
          <ac:chgData name="Nuttens, Charles" userId="742a40d9-79c8-4fa3-b188-717ebf8b9cff" providerId="ADAL" clId="{DCF73FFF-C257-4BDE-9E98-F59AD3ED071A}" dt="2022-05-18T15:17:48.510" v="2741" actId="20577"/>
          <ac:spMkLst>
            <pc:docMk/>
            <pc:sldMk cId="2076363732" sldId="313"/>
            <ac:spMk id="40" creationId="{3D6ACC24-AEC0-4334-91AD-C1D704EB032C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8T12:40:42.938" v="2218" actId="20577"/>
          <ac:spMkLst>
            <pc:docMk/>
            <pc:sldMk cId="2076363732" sldId="313"/>
            <ac:spMk id="44" creationId="{36B4A9F7-AB2B-4ED0-8F2B-93F74B815E6C}"/>
          </ac:spMkLst>
        </pc:spChg>
        <pc:spChg chg="add mod">
          <ac:chgData name="Nuttens, Charles" userId="742a40d9-79c8-4fa3-b188-717ebf8b9cff" providerId="ADAL" clId="{DCF73FFF-C257-4BDE-9E98-F59AD3ED071A}" dt="2022-05-18T15:31:15.442" v="2748" actId="20577"/>
          <ac:spMkLst>
            <pc:docMk/>
            <pc:sldMk cId="2076363732" sldId="313"/>
            <ac:spMk id="45" creationId="{212CE20D-F316-433F-9290-C0C832029596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8T15:17:24.254" v="2740" actId="1036"/>
          <ac:spMkLst>
            <pc:docMk/>
            <pc:sldMk cId="2076363732" sldId="313"/>
            <ac:spMk id="49" creationId="{BB023E67-B148-4041-9DD3-22DE2C719891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50" creationId="{45845044-2436-4E2F-80C4-07FA7C1E2145}"/>
          </ac:spMkLst>
        </pc:spChg>
        <pc:spChg chg="add mod">
          <ac:chgData name="Nuttens, Charles" userId="742a40d9-79c8-4fa3-b188-717ebf8b9cff" providerId="ADAL" clId="{DCF73FFF-C257-4BDE-9E98-F59AD3ED071A}" dt="2022-05-18T15:51:33.345" v="2751" actId="20577"/>
          <ac:spMkLst>
            <pc:docMk/>
            <pc:sldMk cId="2076363732" sldId="313"/>
            <ac:spMk id="52" creationId="{09037DD0-6D46-451D-B285-7A096D245E63}"/>
          </ac:spMkLst>
        </pc:spChg>
        <pc:picChg chg="add del mod ord">
          <ac:chgData name="Nuttens, Charles" userId="742a40d9-79c8-4fa3-b188-717ebf8b9cff" providerId="ADAL" clId="{DCF73FFF-C257-4BDE-9E98-F59AD3ED071A}" dt="2022-05-18T13:24:35.811" v="2354" actId="478"/>
          <ac:picMkLst>
            <pc:docMk/>
            <pc:sldMk cId="2076363732" sldId="313"/>
            <ac:picMk id="5" creationId="{AB44FE69-557A-436B-BD81-1C2B8D79761E}"/>
          </ac:picMkLst>
        </pc:picChg>
        <pc:picChg chg="mod">
          <ac:chgData name="Nuttens, Charles" userId="742a40d9-79c8-4fa3-b188-717ebf8b9cff" providerId="ADAL" clId="{DCF73FFF-C257-4BDE-9E98-F59AD3ED071A}" dt="2022-05-18T12:29:10.219" v="1952" actId="1076"/>
          <ac:picMkLst>
            <pc:docMk/>
            <pc:sldMk cId="2076363732" sldId="313"/>
            <ac:picMk id="8" creationId="{EE8A6264-7B9A-46DD-A6FA-2F5B07CFFADD}"/>
          </ac:picMkLst>
        </pc:picChg>
        <pc:picChg chg="add mod ord">
          <ac:chgData name="Nuttens, Charles" userId="742a40d9-79c8-4fa3-b188-717ebf8b9cff" providerId="ADAL" clId="{DCF73FFF-C257-4BDE-9E98-F59AD3ED071A}" dt="2022-05-18T15:14:20.726" v="2638" actId="1036"/>
          <ac:picMkLst>
            <pc:docMk/>
            <pc:sldMk cId="2076363732" sldId="313"/>
            <ac:picMk id="10" creationId="{E871DD04-CC40-4273-BACC-8816C388557A}"/>
          </ac:picMkLst>
        </pc:picChg>
        <pc:picChg chg="add mod">
          <ac:chgData name="Nuttens, Charles" userId="742a40d9-79c8-4fa3-b188-717ebf8b9cff" providerId="ADAL" clId="{DCF73FFF-C257-4BDE-9E98-F59AD3ED071A}" dt="2022-05-18T15:16:28.458" v="2705" actId="14100"/>
          <ac:picMkLst>
            <pc:docMk/>
            <pc:sldMk cId="2076363732" sldId="313"/>
            <ac:picMk id="12" creationId="{73B805B3-205D-48E6-9A1A-40139DFC19CD}"/>
          </ac:picMkLst>
        </pc:picChg>
        <pc:picChg chg="add mod ord">
          <ac:chgData name="Nuttens, Charles" userId="742a40d9-79c8-4fa3-b188-717ebf8b9cff" providerId="ADAL" clId="{DCF73FFF-C257-4BDE-9E98-F59AD3ED071A}" dt="2022-05-18T15:16:19.798" v="2704" actId="14100"/>
          <ac:picMkLst>
            <pc:docMk/>
            <pc:sldMk cId="2076363732" sldId="313"/>
            <ac:picMk id="15" creationId="{D829E96C-4B7F-4FF3-A1A8-83DC1C425234}"/>
          </ac:picMkLst>
        </pc:picChg>
        <pc:picChg chg="add mod ord">
          <ac:chgData name="Nuttens, Charles" userId="742a40d9-79c8-4fa3-b188-717ebf8b9cff" providerId="ADAL" clId="{DCF73FFF-C257-4BDE-9E98-F59AD3ED071A}" dt="2022-05-18T13:32:49.733" v="2407" actId="1036"/>
          <ac:picMkLst>
            <pc:docMk/>
            <pc:sldMk cId="2076363732" sldId="313"/>
            <ac:picMk id="20" creationId="{AE6FC768-BA10-459B-8F97-E1CE8A3A8288}"/>
          </ac:picMkLst>
        </pc:picChg>
        <pc:picChg chg="del mod ord modCrop">
          <ac:chgData name="Nuttens, Charles" userId="742a40d9-79c8-4fa3-b188-717ebf8b9cff" providerId="ADAL" clId="{DCF73FFF-C257-4BDE-9E98-F59AD3ED071A}" dt="2022-05-18T13:18:55.095" v="2335" actId="478"/>
          <ac:picMkLst>
            <pc:docMk/>
            <pc:sldMk cId="2076363732" sldId="313"/>
            <ac:picMk id="21" creationId="{F5B304A5-464D-4D3E-B05C-E57D34CD91D2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8:10.064" v="1555" actId="1076"/>
          <ac:picMkLst>
            <pc:docMk/>
            <pc:sldMk cId="2076363732" sldId="313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8T13:18:55.972" v="2336" actId="478"/>
          <ac:picMkLst>
            <pc:docMk/>
            <pc:sldMk cId="2076363732" sldId="313"/>
            <ac:picMk id="33" creationId="{628A93DD-A312-4D58-8F86-D7C7E0FC4D47}"/>
          </ac:picMkLst>
        </pc:picChg>
        <pc:picChg chg="add del mod">
          <ac:chgData name="Nuttens, Charles" userId="742a40d9-79c8-4fa3-b188-717ebf8b9cff" providerId="ADAL" clId="{DCF73FFF-C257-4BDE-9E98-F59AD3ED071A}" dt="2022-05-18T13:18:56.858" v="2337" actId="478"/>
          <ac:picMkLst>
            <pc:docMk/>
            <pc:sldMk cId="2076363732" sldId="313"/>
            <ac:picMk id="36" creationId="{39A30EC1-966F-4101-B9D2-345F89312DBD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46" creationId="{A6D8DA8F-A07E-491C-B43F-0B29605124AB}"/>
          </ac:picMkLst>
        </pc:picChg>
        <pc:picChg chg="add del mod modCrop">
          <ac:chgData name="Nuttens, Charles" userId="742a40d9-79c8-4fa3-b188-717ebf8b9cff" providerId="ADAL" clId="{DCF73FFF-C257-4BDE-9E98-F59AD3ED071A}" dt="2022-05-18T13:18:57.307" v="2338" actId="478"/>
          <ac:picMkLst>
            <pc:docMk/>
            <pc:sldMk cId="2076363732" sldId="313"/>
            <ac:picMk id="51" creationId="{7DA21BE8-9604-4F9A-AE8B-50C1CE1E6405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2076363732" sldId="313"/>
            <ac:cxnSpMk id="2" creationId="{42125A24-D260-4925-96CD-47B08FC78BD2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DCF73FFF-C257-4BDE-9E98-F59AD3ED071A}" dt="2022-05-18T15:15:28.662" v="2690" actId="14100"/>
          <ac:cxnSpMkLst>
            <pc:docMk/>
            <pc:sldMk cId="2076363732" sldId="313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2" creationId="{2036F6F4-FFB5-4515-A703-F73957B1352E}"/>
          </ac:cxnSpMkLst>
        </pc:cxnChg>
        <pc:cxnChg chg="add mod">
          <ac:chgData name="Nuttens, Charles" userId="742a40d9-79c8-4fa3-b188-717ebf8b9cff" providerId="ADAL" clId="{DCF73FFF-C257-4BDE-9E98-F59AD3ED071A}" dt="2022-05-18T15:16:06.290" v="2697" actId="14100"/>
          <ac:cxnSpMkLst>
            <pc:docMk/>
            <pc:sldMk cId="2076363732" sldId="313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CF73FFF-C257-4BDE-9E98-F59AD3ED071A}" dt="2022-05-18T15:16:45.523" v="2711" actId="478"/>
          <ac:cxnSpMkLst>
            <pc:docMk/>
            <pc:sldMk cId="2076363732" sldId="313"/>
            <ac:cxnSpMk id="36" creationId="{C82464CC-A716-4AD8-A320-4D55B41B53F0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2" creationId="{C325AF0B-51D0-4C19-9863-36017C83291F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3" creationId="{15F8B885-F4E2-4FA4-92D9-1E1EEA7AD8B3}"/>
          </ac:cxnSpMkLst>
        </pc:cxnChg>
        <pc:cxnChg chg="del">
          <ac:chgData name="Nuttens, Charles" userId="742a40d9-79c8-4fa3-b188-717ebf8b9cff" providerId="ADAL" clId="{DCF73FFF-C257-4BDE-9E98-F59AD3ED071A}" dt="2022-05-17T16:12:10.569" v="1500" actId="478"/>
          <ac:cxnSpMkLst>
            <pc:docMk/>
            <pc:sldMk cId="2076363732" sldId="313"/>
            <ac:cxnSpMk id="48" creationId="{13AB934D-6330-4C67-8A1F-C32F4EE388CA}"/>
          </ac:cxnSpMkLst>
        </pc:cxnChg>
        <pc:cxnChg chg="add mod">
          <ac:chgData name="Nuttens, Charles" userId="742a40d9-79c8-4fa3-b188-717ebf8b9cff" providerId="ADAL" clId="{DCF73FFF-C257-4BDE-9E98-F59AD3ED071A}" dt="2022-05-18T12:41:06.937" v="2226" actId="14100"/>
          <ac:cxnSpMkLst>
            <pc:docMk/>
            <pc:sldMk cId="2076363732" sldId="313"/>
            <ac:cxnSpMk id="53" creationId="{CCC858EF-31BB-41C6-9084-E073F6B19570}"/>
          </ac:cxnSpMkLst>
        </pc:cxnChg>
        <pc:cxnChg chg="add mod">
          <ac:chgData name="Nuttens, Charles" userId="742a40d9-79c8-4fa3-b188-717ebf8b9cff" providerId="ADAL" clId="{DCF73FFF-C257-4BDE-9E98-F59AD3ED071A}" dt="2022-05-18T15:14:55.298" v="2662" actId="14100"/>
          <ac:cxnSpMkLst>
            <pc:docMk/>
            <pc:sldMk cId="2076363732" sldId="313"/>
            <ac:cxnSpMk id="54" creationId="{2B01D98D-F217-49D1-9D54-A55A97A8B1EB}"/>
          </ac:cxnSpMkLst>
        </pc:cxnChg>
      </pc:sldChg>
      <pc:sldChg chg="add del">
        <pc:chgData name="Nuttens, Charles" userId="742a40d9-79c8-4fa3-b188-717ebf8b9cff" providerId="ADAL" clId="{DCF73FFF-C257-4BDE-9E98-F59AD3ED071A}" dt="2022-05-17T16:10:10.929" v="1463" actId="47"/>
        <pc:sldMkLst>
          <pc:docMk/>
          <pc:sldMk cId="3179659130" sldId="313"/>
        </pc:sldMkLst>
      </pc:sldChg>
      <pc:sldChg chg="addSp delSp modSp new del mod">
        <pc:chgData name="Nuttens, Charles" userId="742a40d9-79c8-4fa3-b188-717ebf8b9cff" providerId="ADAL" clId="{DCF73FFF-C257-4BDE-9E98-F59AD3ED071A}" dt="2022-05-19T15:14:44.104" v="3079" actId="47"/>
        <pc:sldMkLst>
          <pc:docMk/>
          <pc:sldMk cId="1871952992" sldId="314"/>
        </pc:sldMkLst>
        <pc:spChg chg="del">
          <ac:chgData name="Nuttens, Charles" userId="742a40d9-79c8-4fa3-b188-717ebf8b9cff" providerId="ADAL" clId="{DCF73FFF-C257-4BDE-9E98-F59AD3ED071A}" dt="2022-05-19T14:52:18.609" v="2864" actId="478"/>
          <ac:spMkLst>
            <pc:docMk/>
            <pc:sldMk cId="1871952992" sldId="314"/>
            <ac:spMk id="2" creationId="{362E2B83-0A47-4836-9C09-290CE1C9ED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" creationId="{01342BAF-DB70-4B2D-9D52-1B1510364D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" creationId="{79D84713-4536-48B3-BEA6-26E639E67D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" creationId="{FDD922C0-9E3B-4B1D-B7EA-B986B133E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" creationId="{5D233885-377F-43F6-BF3C-ED77A34F5C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" creationId="{FEBE6F9F-EA7F-4E79-BD77-BB2A64D31A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" creationId="{1713C2DF-9FD8-4EF4-8868-85CFA12A7A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" creationId="{317241EC-1AC8-4226-9F13-98912AE443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" creationId="{05095B6A-0988-48CB-B059-9AD09493E6B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" creationId="{F5100136-84F8-4D52-83F5-DCF471B1D4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" creationId="{4C290348-2C7A-4372-A04F-7DF5889D89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" creationId="{69EC4C47-0621-4E2B-952E-228B8D82EB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" creationId="{4A3AACE1-0A14-4ABA-B2B4-DB023704DB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" creationId="{5598D0F2-7D0F-4024-A94F-3F59C287B5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" creationId="{F0CA8130-9A2A-48A4-9B42-FC3617C73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" creationId="{562172DE-622D-4161-998D-9CD74EF805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" creationId="{84480483-4D55-45E2-A9D3-2A2A7ADFB9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" creationId="{41D68705-86EC-46BC-A9B0-0F59C3A09B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" creationId="{8FE72F01-E2F6-432E-B789-D9526777AB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" creationId="{DDF899F6-E479-4492-9CE8-ECA6B1F3D7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" creationId="{138A0E34-3A0C-446E-B38F-89FA789673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" creationId="{5168F05C-A9C4-439F-A11A-656ABC2DDF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" creationId="{A1EDDA11-27F2-4600-87B0-13BDC05B73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" creationId="{26926C60-51DC-4972-9FE6-69B236B7C2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" creationId="{3C84A9F1-DA9F-438C-9CFF-E378F07CC6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" creationId="{E03C6200-F284-4EE2-ACAF-F7C666285F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" creationId="{53B16A6E-2F48-4274-A2BB-1E64BE3D3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" creationId="{B57FBC33-774C-4222-8FB0-C6952E519B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" creationId="{D19AEE1E-8F58-4B99-A894-DCA97BF2142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" creationId="{3BC1DE67-32A4-4E8D-BC5C-0A83110FF2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" creationId="{0CAC45B9-9A11-4AC0-86E2-B94C297A04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" creationId="{A53590B7-D601-481C-A85B-C1424A11FD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" creationId="{AF88F375-57D9-4E79-84E1-967651D65D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" creationId="{90FA1C62-A287-4EAE-A78C-3B334AC9A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" creationId="{D916AEB7-0124-4551-AC4F-AEA4D4E409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" creationId="{A930B12D-36E8-437B-B7C6-B70E38464A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" creationId="{420CE1C2-F1BD-405C-B0E3-3664DA8105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" creationId="{1937F28C-959E-434C-97EA-2DD059D809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" creationId="{51FDE626-2371-41B1-BC4A-BEFF573448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" creationId="{140260F7-7A3E-47E3-9B0E-495AAD3C38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" creationId="{D4B0E977-35EF-4BDA-BDC2-1C8D81D4BC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" creationId="{02380B40-67D2-441E-A963-4CDCFF04FB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" creationId="{91E63C77-457D-4FBE-999E-E3CD444CF0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" creationId="{385A96DB-C963-49BB-88A2-6429AE5B89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" creationId="{D0E6F6DB-6501-4051-87D9-0F062B8E88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" creationId="{356847B5-8E65-4B05-BE37-AF45158521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" creationId="{5484E38C-FD21-4D64-98E1-A04C2C19EE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" creationId="{836FD2E4-C690-40F6-899D-16A955874A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" creationId="{00A87D4C-C3E7-4C67-8E71-DBE12AFE85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" creationId="{E65DF08A-CCCC-44C6-8D4C-EC726649D6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" creationId="{19206E6A-4F0F-4EBF-A3FC-9F8850AE9A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" creationId="{82895255-E7F3-4C95-B8BD-6B8D3DE7D3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" creationId="{17D40B8B-5ADC-4BC3-A695-647F1FFE21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" creationId="{DAE28D01-5042-416A-863D-1FA242BDD4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6" creationId="{6936FB6D-118C-4910-9909-6DB7785AD1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7" creationId="{2BE7F2EA-B9D0-4C76-8C7A-BD20A67767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8" creationId="{3BB7E97A-61BC-4F26-89E4-8233E654B10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9" creationId="{98D12036-2DAA-45F3-9FCE-B76C226DC5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0" creationId="{76FC1B97-B0EE-4D81-9B09-B2C8B05EAC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1" creationId="{2E97AF15-926C-4750-98E0-AE2C28D1A0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2" creationId="{C13865B5-B143-4571-BFA4-B9C95C3F65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3" creationId="{F4C7D59B-AD4D-475F-B2D3-AEFAD6F382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4" creationId="{8EFA728D-D3BD-466E-87D3-F0BA78C7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5" creationId="{F0E4F99F-37FE-4F3E-A471-13DAE65796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6" creationId="{C8427C5E-51BB-45F1-A70E-2CA183C5CB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7" creationId="{D6073607-44B0-4F97-AEC1-5861D89F10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8" creationId="{82F18C22-8777-4B03-9385-F8387F5C4D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9" creationId="{1FCD9481-9702-4173-87E9-2CD0015848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0" creationId="{909F8CAD-1378-41C3-8DC4-8F2BE64ABAD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1" creationId="{F68826D2-D10C-41F8-A8B5-6ECBEF6948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2" creationId="{27AAAF78-E259-44EA-AEFE-0E983429A2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3" creationId="{FF863B7B-E053-4DB1-A9A6-C831DDC67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4" creationId="{74518164-B663-41EF-946C-A36053721A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5" creationId="{B3FA7D3C-1F11-41D1-9A4A-AD3A27E3BC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6" creationId="{C48B08E9-5173-4CD6-9482-9A4469D707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7" creationId="{1D4C5BDD-9C56-4847-B3D1-78447565EA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8" creationId="{49D2AE2F-2EE9-4D93-A756-2D7D1D6E810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9" creationId="{D2E48C88-49D2-4009-AC10-0E11C77077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0" creationId="{9C1BA27C-07D8-4B12-B612-7E469AE3F0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1" creationId="{540F3252-F093-4672-8645-F95E736FA6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2" creationId="{4CCA36F9-F6DF-43E6-BAAC-DD0219120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3" creationId="{8C44BEEE-DEC6-4193-88FB-04E269333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4" creationId="{F1760772-2AE9-484A-98B4-F1A567B24A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5" creationId="{5ED215DB-65B4-476A-AF0F-2476AA81FF6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6" creationId="{4818DB44-2EC2-421B-B4A2-33C6B77263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7" creationId="{1A20B9E6-7696-4C6E-9564-B98A75AA40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8" creationId="{E47C892B-BABD-4D5C-A93D-74C5E800A1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9" creationId="{E6B6F22E-2138-4B54-937C-FAED495B2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0" creationId="{90204914-0731-4255-9296-382AA08AB6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1" creationId="{30297BE2-0960-4DD2-AE92-1ADC5601A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2" creationId="{FF099E1A-8AFF-4566-9539-F9D102F626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3" creationId="{331948BA-3ED2-437A-8DEA-7400CCFEF1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4" creationId="{F8386FD5-9F44-4D9D-A32D-72AEFFE8FC7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5" creationId="{E921B07A-7027-4881-81C6-5001DC4D0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6" creationId="{54472300-86B0-4553-8215-34A0D11CC9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7" creationId="{BB221289-9D1C-4DD3-92DF-8C62C7703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8" creationId="{EB97E0AC-3A35-4E28-977C-4D6057128B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9" creationId="{25F607E8-4FEE-4551-A7A9-A0808031C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0" creationId="{B71D09A9-1ADB-4A14-962E-0C4633ADFC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1" creationId="{C2948C14-B5CC-467D-B606-70C46C3723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2" creationId="{FD03B65E-3D35-4098-8057-0270777D74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3" creationId="{0F780A82-BFF8-4DB0-B147-5189BFCCFF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4" creationId="{D84F6C0B-0605-4407-958A-3704001135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5" creationId="{DD6379B1-CA2B-4D4D-A582-DAC6578908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6" creationId="{666E21C3-601C-425E-A560-C8105CAED6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7" creationId="{0AAE03B0-0994-48BB-8752-906B5375C8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8" creationId="{CFDDD7A4-FF0E-4F0F-8AFB-FECD2F246A1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9" creationId="{92627376-C3F5-4BB4-B50B-1FC108E2FB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0" creationId="{08164A22-1089-4234-813D-4662AE8601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1" creationId="{9351A683-EBC4-4833-B623-EB97C8DB793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2" creationId="{670A3981-C595-4EAC-9D5B-BAD662DF7A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3" creationId="{5F444795-6994-47FB-A66F-9B6D993868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4" creationId="{65B44DDC-0390-49E2-9846-D5C4D2476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5" creationId="{8F16FC21-F10D-4943-8F01-65A5B4677D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6" creationId="{084F5DF9-F35F-4DCD-86E2-FAAE658E41B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7" creationId="{D858051D-645A-436B-A37C-3A34EF2D796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8" creationId="{B08C5114-D113-43F5-8E4E-57BC6D40F7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9" creationId="{6DB5E881-184C-4BF5-825D-9E82D7385D8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0" creationId="{8CC734D5-98D3-4781-AFFE-3EC569AA9F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1" creationId="{083ECD13-B378-404E-8590-745AB8BD6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2" creationId="{94F89E92-A2CB-449D-B6DE-6B9F309702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3" creationId="{9C910669-B544-425C-BE4B-5CB5B72A245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4" creationId="{E90DC904-C678-4633-9D7D-4F89B687AC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5" creationId="{D46BED14-F6D9-4658-A179-4EE52D806A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6" creationId="{A0DD3370-8E09-4DF9-B78C-F50CC316AA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7" creationId="{3CCE3B6F-E33A-40AB-A0E6-8FCF7E0E45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8" creationId="{2B4D71F7-1CF2-4D1F-A48E-A86C33B37B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9" creationId="{F46E2119-D5B7-4730-A879-35D1DC2C7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0" creationId="{0226013C-B59E-4E07-BD92-6A49766F57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1" creationId="{AD811DA9-5BE2-49CF-8BF9-E5A3D9BE49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2" creationId="{818675C9-A727-4287-93ED-8BC01C12BC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3" creationId="{4AB722AE-D0DE-4286-9952-C1F9BDA0B2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4" creationId="{1BBDD018-CA2C-4EBD-B78A-06757992FD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5" creationId="{8A3E7BAC-7741-426F-B1E5-7AB95AB6E7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6" creationId="{561B8105-A858-40AE-94E1-C49E46F392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7" creationId="{3BDA3D64-6B0B-4148-91D2-5E4BA23651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8" creationId="{9129B380-75A6-47F5-A94D-38DCD6953B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9" creationId="{AD8755C0-D86A-4480-8D00-0516E38EAF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0" creationId="{1CDD2038-8E24-4EB0-A1E3-CAD087DD1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1" creationId="{A2280277-15EA-4AC2-988E-8F57CD77E1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2" creationId="{A8B2CBC5-B857-4380-9128-656C0C9EBD9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3" creationId="{1CBC26A5-472C-4E85-BD39-1863B1ECAB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4" creationId="{7A500132-C260-4F08-B7F8-D08D963038D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5" creationId="{9E0708B8-B02A-4E2F-AB64-0CE44E28C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6" creationId="{2B4F7F9E-C14D-4FFE-888C-C6ED0B3227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7" creationId="{94B115D3-415A-41DA-B206-27409E3E20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8" creationId="{A1856A69-CC39-49C5-9D81-F2A18F466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9" creationId="{CF56AD8C-4EE1-4EEB-9F82-49701AE047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0" creationId="{6995231A-5253-4B95-A893-8887B88A5A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1" creationId="{F675B330-99CB-4696-AA11-BD41964BC2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2" creationId="{2B292748-2FE7-4CF6-BEA8-9566F2C9DB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3" creationId="{766B5768-1B0B-4F55-AF7A-A6B7DE6F9A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4" creationId="{3662D6BB-293A-4787-BA1D-1501A76E66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5" creationId="{35344F5C-BD83-4C2B-8404-6298328748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6" creationId="{D91C5D3B-9EDC-4160-B946-ED74153AC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7" creationId="{A47706B9-4060-44D8-886F-4FB3AB14A1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8" creationId="{2699994D-DBB3-4052-9891-0C7724B614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9" creationId="{4338A893-A9B4-4B04-9F0E-D7CAE6B13D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0" creationId="{FA8EE0D7-76C1-45E4-A9FF-A17A448F05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1" creationId="{187B3CDD-62EC-4063-9F62-65C07C702EA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2" creationId="{D9B1220B-D856-43A8-928A-10EDE66129F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3" creationId="{1FA48AAF-8F02-4FB2-B0A9-E8770FE148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4" creationId="{856E3664-2AD5-4549-A6D5-0E575A3602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5" creationId="{88399B13-0095-4766-A0D7-57CA9EC2BC4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6" creationId="{A7197C20-313A-4C6E-A572-0F6A8BD98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7" creationId="{372835B2-BCF6-498D-ADAB-BE1F52952F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8" creationId="{73536889-B2DC-48D7-A5F9-2946BA1AC2C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9" creationId="{BC766660-8BEC-49EA-BBCB-75F60A3B65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0" creationId="{73F31DBD-306E-46BF-9234-3834E01BF8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1" creationId="{D0EC8D45-CEFB-4270-9C16-A1BB885994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2" creationId="{E3417257-BA67-460D-A671-C5D8DE5E16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3" creationId="{006BC4B4-D674-43A0-9209-9DC5CC7B4B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4" creationId="{F1FBCEE7-87A7-4734-837E-9F403DC4C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5" creationId="{FD9F4709-DFA6-43C7-820E-F86B821206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6" creationId="{7E46A99B-689F-4D13-9205-B5E26B3CA1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7" creationId="{2506B37E-FC13-4F72-AEA4-E3F273DFAC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8" creationId="{203D8B8C-4975-4B12-B0FF-EA308DF650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9" creationId="{03844A4C-684D-4E6B-AF92-33625A67CB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0" creationId="{39DB7433-2FAA-416F-907A-A54A7756F4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1" creationId="{ACE9BF08-B109-4280-8EF9-0744947DBA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2" creationId="{F88B668E-CD83-4E20-9692-B197AE7ECC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3" creationId="{02836846-8E03-4612-86FC-336FD75AB6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4" creationId="{22AB2F36-7C23-4D04-9F38-5FB0627EDF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5" creationId="{9C365258-E293-4258-ABEC-B8E229101D7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6" creationId="{52C5864B-D378-48EB-BB3F-A5E50FF8AA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7" creationId="{1126F6A0-1F92-4A4A-BD69-D90D204B43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8" creationId="{ECA6AA51-83CB-48F2-BE14-52C8ACE068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9" creationId="{5E4A2C8F-F42B-4859-B803-CF39F226A4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0" creationId="{5FAD4536-628E-4995-8C6D-A2D165752F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1" creationId="{4C3DD3B2-E5B4-4A8E-B653-39CAA3FA03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2" creationId="{344B27D9-B464-4714-90E4-B35CBFF930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3" creationId="{0DD36E94-0EAB-4A05-9F02-8624EB0CD7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4" creationId="{A5D53BA0-5E69-4FA8-ACB9-A4A7CD7C08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5" creationId="{8781A317-5C3B-466C-B9C2-0EC814A79D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6" creationId="{01840259-DEA3-48BE-ADFD-9BD09492B8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7" creationId="{A84BC1CE-18C8-4DD1-9883-ABBC6A14C0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8" creationId="{294C955E-17E8-4341-9083-7C97AA8537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9" creationId="{923D35D2-6DB1-4DC7-99BD-1E82326F227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0" creationId="{4243ADD9-E486-4907-A6B6-BEA397711B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1" creationId="{40F71737-CD87-48A9-B30B-CDC238EC40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2" creationId="{8BECD2ED-F844-46FC-B8AE-10AAD9583FE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3" creationId="{DA223448-4ED1-4A0C-9D43-CF1C434CF3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4" creationId="{B56E11F0-70DD-4D8A-9BEE-BA1DFD1416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5" creationId="{135CEDB4-7998-41D9-8484-20937B6E9A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6" creationId="{DD2C1E3B-6B56-465D-9352-5472505F72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7" creationId="{42B83ACB-E87A-4813-8274-15B5A08729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8" creationId="{8D32538F-3E4C-49C1-88ED-011E3A3AD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9" creationId="{130F82AA-BC10-4596-B15C-5BA2DCF411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0" creationId="{839797F8-9E04-4E5C-8BB4-44F24356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1" creationId="{6D0DD018-EE4A-4793-8104-3D4088FC47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2" creationId="{065B509A-5A7A-4F7B-8EF4-E0BDB4531E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3" creationId="{CDD982E5-A15A-47C8-86C9-2D07B56A73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4" creationId="{6C8442F0-1889-4EE1-9DED-2D71D42ED4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5" creationId="{BACC99AE-77BC-4301-B5B1-85739AE51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6" creationId="{0BD089BC-E241-406E-980F-6346B2DB82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7" creationId="{97D2F0D6-FF2C-4F40-9FC0-2FF95E397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8" creationId="{55DAFCE9-4914-4402-8C06-0F028FC6B2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9" creationId="{9ECEB6F6-AC4E-49E8-AED0-E2A933876C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0" creationId="{88304D1F-0BA8-4221-AF21-5DC58CADF3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1" creationId="{946905EF-08B3-42E5-8CDC-D243223743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2" creationId="{5F87586A-16D0-4705-8DF4-09CC293AFF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3" creationId="{416337D3-C0B0-4286-8AD2-BED0A92D49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4" creationId="{7D2DAAD9-65CA-4026-B203-F160E95B20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5" creationId="{093F92DB-8298-4D47-9C4D-49F97A55D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6" creationId="{8F4A5E48-5290-4811-BFB8-BAD60824F3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7" creationId="{BC5AA34D-E3B5-4FBE-A8B7-FF4A389F4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8" creationId="{7997BF6A-52D1-4639-B2A4-F7C2C7DA59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9" creationId="{E08F829D-DB02-4BE5-9057-506BF0EAF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0" creationId="{A14F1C91-5FD7-47FD-B781-C9D79B5902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1" creationId="{DFD901E6-6A97-43BC-AF7F-BEE461B4A7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2" creationId="{B38189D9-0FE3-41A7-8091-3BA03132F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3" creationId="{E7497FDC-0933-45EA-AD5D-26C75E3CF8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4" creationId="{EFC6B427-8557-4241-A3F3-DB011DBC4A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5" creationId="{5B3FF206-B6C7-418B-9BA2-D35FAD9891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6" creationId="{ED0AF060-A2D1-4696-9193-DC8FD57C16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7" creationId="{BDA2E59C-4BD8-4B33-9B79-1C0AAAFBB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8" creationId="{778A976B-78D9-4934-81E3-8290905F39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9" creationId="{0409B3F8-46C9-4820-9197-9F9E8247F74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0" creationId="{570E1250-E6A7-4EC8-BCD0-16568F8EFB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1" creationId="{82012FB2-F264-42AC-AB56-C180095B96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2" creationId="{AFF2C24E-7229-43AC-9489-03582DD71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3" creationId="{9BECE163-B4CF-4DFC-9AB6-28AD4EADE2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4" creationId="{74880028-A041-4823-9570-3A637AE24C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5" creationId="{CE056118-79F6-48EB-8A2A-3081790E62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6" creationId="{EA74A597-714E-44A0-AC95-79EFD8DE5A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7" creationId="{D28356D9-76BC-401F-9A19-12A96EAC0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8" creationId="{F4A613A9-D62E-4FD5-BDE9-8EA8D1B59B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9" creationId="{1D44F124-9166-49B7-9A16-D41C2F5D5A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0" creationId="{0B3F767A-64D2-44E4-AC6C-D163A021AD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1" creationId="{9323469C-07A6-483B-8304-4E0455CAF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2" creationId="{C8FC7097-C43C-4BB5-8344-F13D285EDA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3" creationId="{CE6C2F05-105C-44A2-86CD-A570E7B245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4" creationId="{C9E2FE5E-FB98-4B63-823E-6624F10519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5" creationId="{14376B74-F0BF-469F-8315-18DD52A5F2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6" creationId="{705EFEE8-3385-4FA0-AB8F-A79AA6F507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7" creationId="{28688972-7D03-4890-A1CF-0B68E1A163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8" creationId="{6353FCC7-EDBD-4D03-B847-450A597FA6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9" creationId="{4CA014B2-3B16-4E60-9AE7-85DC1A132B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0" creationId="{665001E2-E53E-4964-974C-D291CCE923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1" creationId="{3BA99B5A-CC88-4CD0-9C37-96C13146B4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2" creationId="{B23953F6-6181-4FEB-81DB-504BC25E23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3" creationId="{785A84F8-AFFC-427E-BF93-7FF751B3BC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4" creationId="{90755330-FEC3-4582-B205-5AC842B244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5" creationId="{FDE8B534-B577-4B19-A720-490FF3D3B4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6" creationId="{7C467346-014F-461F-9BE6-2A3ED9BCA1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7" creationId="{CC994B6C-6717-4CFF-82A9-CF3E89F65D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8" creationId="{399DD991-5D97-40B5-8BBA-431D970D01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9" creationId="{5782404F-6E54-4024-BD5D-DDBDA60F0EA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0" creationId="{959EB005-FAE5-4CC9-9700-8C26FF7E59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1" creationId="{B76821DF-34CE-4197-B69F-A1CA075D61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2" creationId="{4429D836-9C48-44F9-9843-2D45128B0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3" creationId="{649ADAB3-9522-4372-A091-726F4CC50C6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4" creationId="{0577173D-D33B-4E63-B98B-137CE2AD49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5" creationId="{4C2BABDE-7C3E-49C5-A03E-4060F58DA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6" creationId="{AA90D4B7-CEA3-485A-A9C0-AE34557CDF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7" creationId="{FF1066AC-C108-46A4-9C50-DE4F898A1F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8" creationId="{7290337D-4BC9-4403-A83B-F161C9329A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9" creationId="{2CEDE092-78C5-4E2C-B34F-16C1F60EDDA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0" creationId="{C7B7D2D7-2328-4FFD-A15B-67E647B11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1" creationId="{1EF68750-933B-4449-90AF-94889F029D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2" creationId="{DEE1F308-D984-4C6E-8F87-C029D56DE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3" creationId="{EA725EB8-44CB-4C47-A7B6-470E257012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4" creationId="{08756631-D7D1-48E3-B998-64A61CAD32E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5" creationId="{C6C4094C-B856-4891-AA12-BD0C77B527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6" creationId="{A533FC15-4DDB-478C-804E-CAF9CEAA05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7" creationId="{524AF56E-24B1-4537-B5F5-3F949943DDD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8" creationId="{7289DE9F-C165-4516-BCED-DED157157C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9" creationId="{CFE9FB20-B756-4A72-B317-F3E331714F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0" creationId="{DAA3257F-AAF5-4F6F-B6F5-7619D17656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1" creationId="{7609B9B6-3C9F-4F32-B1CF-0EBF67CC9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2" creationId="{24210C77-78D6-4A6E-9F23-F24B2B9CB6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3" creationId="{C5884009-8878-47D7-9811-8417A3B418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4" creationId="{4B13C8F0-4D61-4244-BA1F-74983660D7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5" creationId="{CA2C3FFB-6B11-46F1-95BA-771BD46844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6" creationId="{2AAD8E95-3C59-4CEC-A0EE-8DEE06757A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7" creationId="{F3BBA040-A989-4720-BB65-F1A5F73D5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8" creationId="{4FB8972B-0CE7-4007-84E2-21AEDF144D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9" creationId="{36A87FAE-7AE4-455D-B416-CA43E8D65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0" creationId="{B7495281-7406-4439-9881-249646D67C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1" creationId="{8800B233-C559-4933-A8FA-CC67F53A08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2" creationId="{2319BBC1-CB71-4F18-AB9C-E0FDD32504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3" creationId="{42CDED86-D6AE-4755-9E80-92A82615D2E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4" creationId="{337E16A9-722F-4D41-BE55-3A50014C0F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5" creationId="{8387B539-E5EF-4B41-A041-621DFAC50A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6" creationId="{2AE53196-7D2D-402A-875A-DBDE36C2BB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7" creationId="{E6D6F89C-3D77-42A4-BF08-D91E2474E8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8" creationId="{84BD453F-288C-4115-BB50-AFF9DACA0D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9" creationId="{DF5595C8-14BE-4DBF-AEB2-E60D41D5268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0" creationId="{3771DA5E-D82B-4972-B21B-9D38E3E297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1" creationId="{2679B215-8CE1-48FE-A547-EF6C4FB05EF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2" creationId="{67343C8B-15FE-4745-96FF-B0A138F12B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3" creationId="{1C52D72F-BE8C-4C4F-9453-FED02BAF640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4" creationId="{D4832CB3-637E-4DF9-AC8E-2F5AA7869C8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5" creationId="{ADCB8F32-772C-4A0C-977A-1EAB69DC82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6" creationId="{E1388488-D4DF-49D8-942A-BD71F594A2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7" creationId="{5DE8DCC4-4AFC-41B5-A0C1-E618DEEC9D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8" creationId="{15E52514-5DAB-4AB9-AA4E-19EEFD433F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9" creationId="{2FFA75B5-88DB-422A-AFA6-FB62413C31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0" creationId="{AF608FA1-3E9F-4206-9851-5BDC586B4A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1" creationId="{3945B5A0-B235-45AB-A6CA-E6B3E1A98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2" creationId="{5481C572-7952-41B6-99E6-6B1BEA63E5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3" creationId="{46B348E9-2B20-48F0-AA41-C34A92ED93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4" creationId="{973215D8-8FDA-443B-8759-8E40C57FFF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5" creationId="{1AA3680D-0DA0-43AB-84FD-02AFC2515D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6" creationId="{D1E0C06C-FCDE-4CE5-A683-886EC80569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7" creationId="{BB04B740-44E0-484D-95CC-3EE76E75B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8" creationId="{ED3E3DE9-A3B5-4E9D-89E9-F27F6BA476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9" creationId="{35494F6F-3727-4D1A-97B0-15106E82C5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0" creationId="{07BE3440-CD22-4935-9CCF-A6A845D820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1" creationId="{B16787CA-858E-4F70-AA0A-E50164013A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2" creationId="{8A3EF74F-71A3-4F6B-8269-18CCF4FF1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3" creationId="{93F949CA-5B0A-496E-8CDF-2EE9EECB49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4" creationId="{FA958F7B-B6C5-42BF-894C-44A9C42A0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5" creationId="{1C28A11B-373D-4C25-9764-BB647531CB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6" creationId="{943E6B4A-EC7A-4223-99D0-0B3DE8451C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7" creationId="{5F5098A4-03BC-4ABF-9777-5DFF63D8B2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8" creationId="{5B8ACF0D-33EF-4209-976A-3F3115CC6A5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9" creationId="{D341522E-8065-48A5-9D2C-E3A5AD0A84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0" creationId="{459FDA08-2DF1-4B78-B31F-2B1A683B52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1" creationId="{F4D49839-ACB4-4493-8A3B-D10DEAC0F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2" creationId="{18F25938-6D76-4430-AC4C-D86358CC7C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3" creationId="{AD0B0760-988B-4D39-8804-CF8A093537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4" creationId="{772BE85C-D797-4777-AC04-26AF75E02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5" creationId="{8004AA09-4AFC-47ED-9457-17AF35933B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6" creationId="{C55342BE-8CDA-442D-BF87-515B42479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7" creationId="{5DF71C78-9DBC-4DA0-9F9A-1944AD6353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8" creationId="{67EA169A-D5F2-424E-99EC-B6A9E3B243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9" creationId="{E9E489C1-FBA1-48E7-880D-877ED57813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0" creationId="{E1DB3924-D34B-4D94-829B-562021DD1F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1" creationId="{3D883D7B-160D-4AF5-A5CF-5ECE3CC6F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2" creationId="{4EF15E32-56D7-43C6-BAF2-79723C96E2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3" creationId="{F9E1F29B-5008-4220-9574-8C596943A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4" creationId="{C3F295A2-2DB3-4B3D-85CD-DEAA1DA881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5" creationId="{B2397ECF-9BD0-4226-AFE8-94803565D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6" creationId="{317886AD-90F7-462B-9E00-4F410B7F7D2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7" creationId="{41E20F39-8079-450E-99C3-76889DDC89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8" creationId="{2A2DC510-0AB7-4220-9E83-D9DE0C46833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9" creationId="{1491DBCE-2023-4FC7-8E11-66209D6B4F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0" creationId="{D3D81959-0DD6-4005-B2F1-2A9EA1F457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1" creationId="{4C90924E-397A-46B4-9826-829B790B71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2" creationId="{5900A1F7-8B2D-46FE-82E7-18BB77B701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3" creationId="{24B08CA0-3775-4C93-A5CD-A64ABF1C4BE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4" creationId="{7458EC0D-2FDF-4B7B-9BD9-4A25313C3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5" creationId="{D7064814-64C5-4FA2-95F4-45AF35D18E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6" creationId="{040FF088-1B28-4BB3-B404-1AF718C1E5E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7" creationId="{532E99A0-AB47-4FA1-8952-A3A163A488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8" creationId="{C92E774A-1309-44B4-A990-B579AE44D5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9" creationId="{A6F3A124-116F-4649-97F3-5B6BF2ABA9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0" creationId="{7541337B-3398-4388-AD24-BE76426024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1" creationId="{E1D893BD-4B9A-451B-BC65-9DDB02F4F9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2" creationId="{0FE928A0-05DB-4B06-9AAC-E5949F8208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3" creationId="{E2F0946B-F0B2-4EEF-987A-426C0CE424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4" creationId="{AF00D279-A02C-4325-BFF2-60B2EA328F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5" creationId="{47FD4D1D-48C4-4CF8-B353-16998E57A4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6" creationId="{62D5EE6B-50AF-4A39-A943-267F3B3B79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7" creationId="{D6C3C933-AEF6-4988-A846-0BD3779341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8" creationId="{91089A35-C2C6-4B92-8E98-D50B6E9DE4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9" creationId="{3FB27055-F307-4002-B18C-E321E6D1AE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0" creationId="{307085E8-C901-4971-8D9B-05DC6D4184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1" creationId="{F5E8EC98-E4BB-4C08-84AB-31B9E42979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2" creationId="{3A3F155F-BDA9-4C5B-9F90-E0A9BB641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3" creationId="{093FF29B-F630-4004-B06F-9C331B5FD51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4" creationId="{7F8FE145-A7AE-4262-99A4-BD319F2E73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5" creationId="{7749AFC6-F6A1-427B-88D5-6DB76ED397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6" creationId="{F48C388F-8B90-4145-B54A-56C596A1BC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7" creationId="{C36B869B-ED4C-4FB2-89FB-C5607DE6C1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8" creationId="{ABF4F058-BAD0-4E5F-8BA7-795971F76E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9" creationId="{DAC70B1E-9578-4E9E-9DC2-393383B438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0" creationId="{969AE8CD-C3D9-4069-9FB2-FE48C0F813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1" creationId="{A93679B5-620F-4CFB-89D5-47FE5D390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2" creationId="{6F61561A-8281-464C-AFFA-8B69096ED2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3" creationId="{3B1A8DB4-8202-44B7-B905-A748DD6E20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4" creationId="{D21038A5-549F-4328-84D9-5652AA6032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5" creationId="{27B7C5C2-C909-4096-AAEB-5A629F203A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6" creationId="{1E7ECB4C-AB26-4A26-8467-DB2769C95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7" creationId="{9E46B5A4-6087-4ECD-B22E-E7D6B4FD86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8" creationId="{629B5E4F-7B05-4055-8688-26DB276D4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9" creationId="{F5496234-268D-45F6-9133-8767F8F425F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0" creationId="{DE31631A-17E5-4CB2-A170-9001136F19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1" creationId="{111AC75F-A65D-4293-9F08-C61B7086962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2" creationId="{DD17D1AB-9E91-4E87-A34B-5628359A85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3" creationId="{4B3FA9A0-8FF9-44A6-8CFB-DE3013D9C7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4" creationId="{E90DD114-24C6-4E61-BE60-731E8DB698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5" creationId="{B37597ED-AE27-4D4A-95CB-E8703A1A73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6" creationId="{306529AA-280B-4B7E-8827-071B71FC29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7" creationId="{905C0D02-ED35-4C85-9002-D5B1BF66AE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8" creationId="{4AA5D3C1-53BF-40C3-90F9-3F2E9E018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9" creationId="{322E897F-B26B-46C0-908C-8150BCE284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0" creationId="{CF4B6B68-F536-40A3-8BF8-21F1BD5DD5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1" creationId="{5577FCCD-1A37-4819-ADBD-01D00AB9C6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2" creationId="{526CC53D-1861-4542-806B-EEBC95D271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3" creationId="{DFD2F055-E217-48D4-8734-4570678D2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4" creationId="{9A7868A9-C9F6-497F-B636-EF6B0BD81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5" creationId="{6A8E0371-4980-42A8-9518-4463083A584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6" creationId="{7A9C5950-DF98-4C5D-9F27-7C8947AC6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7" creationId="{647B1EE3-07F3-463A-9C99-E3CFC5AFF3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8" creationId="{A53C7244-680E-44F1-99F1-77B56AD51F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9" creationId="{BF505D89-D42C-4A71-B8BC-6E54B37A01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0" creationId="{D8958A9C-3FE6-4BA0-B587-D3EF8A7FC6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1" creationId="{E7ED8F75-9815-4C55-A634-44739DA103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2" creationId="{F4E39C2C-AA21-4E10-B9D2-441B45B962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3" creationId="{170AC684-B16E-4DFB-9E09-E39D067500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4" creationId="{FC51F589-32D8-4197-BF29-02961CFCC8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5" creationId="{75ABBF08-3D96-46EC-A8E1-CDE34B32D4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6" creationId="{A8E5AD9E-9003-42FC-8FF2-3422F0AF64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7" creationId="{91E41C79-3553-4320-9F3C-7B6208ADF9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8" creationId="{D833BF3C-3403-4DC6-89E4-9BA405DFFE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9" creationId="{C16031A1-EB86-46D3-A0E5-9EBF22DEE4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0" creationId="{3130AEC5-79F8-44FC-8DF3-2B1344E587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1" creationId="{8620003D-94B0-4B3A-9D2D-096EBBD6EF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2" creationId="{4479B3C7-2741-4FE9-9533-9AA96A6AFD8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3" creationId="{6F214976-FB97-4F1A-8C21-A5CFCA1BB4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4" creationId="{E082B50A-3275-4546-A3B7-3769B49EB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5" creationId="{392F3F94-AA02-4204-8DD7-B7942ED60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6" creationId="{B3E6E9BA-5D97-44CE-936C-C669605C42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7" creationId="{F6EFE9F6-C966-46E9-A9A2-C6C690ADD8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8" creationId="{3C85D535-D79C-482F-AD2D-32123102F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9" creationId="{CD386E23-943F-4F68-83CB-4D252824F6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0" creationId="{5E1F8D60-26BC-4723-B072-55023A1CB0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1" creationId="{08E177FD-8A59-42A8-B607-A2A33A8453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2" creationId="{E2555F50-4D6F-4346-AEFE-4C49B5F5DD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3" creationId="{FA4C7942-7A5A-4386-B44F-4493FA79AD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4" creationId="{E9956BB8-39F0-426A-84FC-5C3B1E61678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5" creationId="{34F7F45A-2548-435B-BF91-510EBBD3E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6" creationId="{9F7D4EFA-B7A2-4E8B-B7BA-E458EF249F0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7" creationId="{6532FDE1-A9BA-4BE8-B459-29747ACD2E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8" creationId="{CBD5E3AF-7A0B-4114-BC18-F1EEF3F064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9" creationId="{F0309484-21F3-4347-88A2-8A1A00CA7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0" creationId="{3087CE65-E879-4D9D-991B-564FF40FE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1" creationId="{DE9FEC7F-FEDF-482A-9DB2-300713E94D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2" creationId="{8861A2C2-3E3B-48F0-9573-F90DD4DED8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3" creationId="{DECCD436-1E08-46BD-AEE6-B308AA3720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4" creationId="{F37007D0-1088-4E35-9773-5BE558DA53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5" creationId="{81A59EF7-5CA6-4A83-A2E0-23FB4F2A65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6" creationId="{AE287EBF-B398-4B5B-95B0-63D949D4AC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7" creationId="{82E29FB4-6990-4A77-8CA1-5C0CA480F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8" creationId="{C66C546D-F5F2-4C75-B203-FC8985C288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9" creationId="{FA812473-9721-4445-9FB7-3E9E673D54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0" creationId="{55BD87DC-6E34-444D-8400-54D0F191D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1" creationId="{EDFD5714-52D2-4726-B86B-0914DDBBC9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2" creationId="{88D16F24-8E43-418B-B0AE-E9F86D0491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3" creationId="{C85A847E-C25F-49E4-87EE-787C1A87E8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4" creationId="{0D3E4EF8-EA11-4248-8F58-BCC6773A94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5" creationId="{0D8D826A-FB1B-405D-B9AE-6547C3E41E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6" creationId="{18F7739E-90D7-4B4F-9B3A-74E9FE42E8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7" creationId="{4A84FB9F-47E2-45AD-A2BD-C112FBD1B7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8" creationId="{912E5CB5-40C4-4F12-B00A-9E893EECBB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9" creationId="{BAB31DB6-954C-48BA-A8E3-266763B4A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0" creationId="{40FDE4CE-99AC-4163-A4EF-B42D663124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1" creationId="{BB519A1E-7A1C-4AAA-B31E-B77E73CAA0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2" creationId="{E0CFE831-9317-4DDA-8CB1-3B2068B14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3" creationId="{1D687690-84EE-4B95-AC11-D7A3F9D06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4" creationId="{950CFFE5-FD8F-4C92-B3B9-6B025D769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5" creationId="{DE01DA12-81D9-4DE2-99D3-B4B69541E0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6" creationId="{1B2E189A-E8CA-4E66-B555-D3624AC021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7" creationId="{152E50A0-151A-4BDB-BB80-5513E4DC1B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8" creationId="{830BE4D1-3EF2-43C4-A77C-D4CB093042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9" creationId="{783ED4E2-93A1-40F0-BD6F-E5ACBADCD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0" creationId="{E8F2EB73-9F6F-4CD4-9278-F6B4B0F7FD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1" creationId="{FF55B343-0B3E-464A-A93D-EDCC58B5B2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2" creationId="{8679739A-9C36-4D08-942E-52B8280EBE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3" creationId="{EF30E13C-B925-456B-B41E-ACFC6DAA36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4" creationId="{04E1C1F2-D1EE-4DEC-8F50-73D16006CD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5" creationId="{E5AB12B5-7801-43A4-92AA-20B934B1F0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6" creationId="{F8C04A23-A0FB-4D71-8806-21325F1318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7" creationId="{74098843-E0DD-40A6-9591-DE54400E4C1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8" creationId="{9E2A6A4C-9009-433E-98EB-09A5B6A0BB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9" creationId="{B299DEAF-937C-4530-A3D0-FD1331075A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0" creationId="{B7A8F1CD-E458-4076-8990-81BD96FB60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1" creationId="{6484967F-1306-4348-9A00-2FA36D226A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2" creationId="{3802740A-CD5D-474E-B7D6-A66DA11830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3" creationId="{BC1BADF5-4AA0-4FE7-83BC-5DC3D51F2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4" creationId="{5B30FD30-963B-4658-9CFB-9CD9379EB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5" creationId="{D7BB4866-8BF9-440B-8CD3-932C6418E1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6" creationId="{EAAE0B08-DA33-49D0-AE4A-B50358545F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7" creationId="{AB9E924E-AA2F-4D20-AA0D-D379399407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8" creationId="{54776A83-BFE2-49F1-8BF9-FD29B1BB7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9" creationId="{A9F093EE-2C36-4964-9173-5BD448D69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0" creationId="{BA2CD16E-DFEF-4F1F-B551-C91EB912E8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1" creationId="{75DCC262-F352-495C-9009-600684EEC8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2" creationId="{6F409435-2CCC-45CE-811E-C8C4AE4528D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3" creationId="{58AEDCC0-5F7E-485B-AB5B-34BF1E44A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4" creationId="{105A8D17-907D-457D-9C9B-75060C216C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5" creationId="{A0C6A50C-8124-40C4-9D5F-8EAC962BC8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6" creationId="{13745774-B1ED-4D0A-957D-64A230E23C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7" creationId="{064B953C-F24C-492C-8954-23EF99A062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8" creationId="{485C385A-34C3-423D-B561-03E7CEEDBC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9" creationId="{8DD1F218-125C-417C-AF88-E8279FAA0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0" creationId="{4B2515FF-B0B6-4E30-808D-0E7606848C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1" creationId="{472C99ED-14E5-45FE-BE6F-A220C1A9F3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2" creationId="{6343B228-B217-4550-83BB-AE7732C8CA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3" creationId="{7480427D-AE32-45B0-A8C3-D9F56FC6EC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4" creationId="{B7E6F4EB-6FAD-4F0C-BDB6-EE0B91A8C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5" creationId="{9D14D67A-54A1-4F1A-975D-2E5FD3A277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6" creationId="{D508F66F-ECB3-4E98-90A0-EB3258DD772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7" creationId="{34FE096B-8652-4CEB-9FCA-3C2BC21BBA9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8" creationId="{68E36379-A176-4E2D-BDD8-BBB199364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9" creationId="{AA732166-E0C9-4849-8F32-8B430EFFCE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0" creationId="{4FB57848-BE6A-4A3D-B58C-6AC084A498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1" creationId="{25C9DFFB-00E5-4C96-B571-C102D37C64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2" creationId="{B3687AC4-5FCB-4107-81ED-CCFF46701B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3" creationId="{B643512E-EA97-436E-B29C-BE8FB56CA0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4" creationId="{3E48A00C-0448-4608-98C4-054BC31B5CA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5" creationId="{B52E3764-0D5E-4255-A30A-62C11DF1C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6" creationId="{DAAA5942-316D-4431-ABDF-AB14A9482E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7" creationId="{C4A355AF-81C9-448D-8ED0-32E81D52DE3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8" creationId="{DA5711F6-6AB5-40C8-A905-90C3E7AB27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9" creationId="{0B9585EB-1A0F-4DBF-BC27-8F3C21DED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0" creationId="{47948C3F-8FE0-4C10-87BE-1FAA0A6089E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1" creationId="{1508786D-98A8-4191-917D-1C5CD4F94A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2" creationId="{43E5FDF6-4604-4DD4-96BA-A790C3F965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3" creationId="{C7A288AF-10D6-44FA-B649-C3D96E61CA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4" creationId="{1EFBD756-BF68-4FEB-B803-3AB2FCA07F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5" creationId="{2F48A1A7-2EAE-4715-B2DA-E1B06198838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6" creationId="{FA1A681F-7364-4288-9F7A-812C26F56B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7" creationId="{C917FAB8-9EA4-4B3C-B672-730094D99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8" creationId="{FC9DD1EA-C1E8-4D34-945E-2753022144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9" creationId="{B51DDF88-24D9-4D17-915E-7DC75D8ABF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0" creationId="{626E8F4A-B1CE-43D7-B31A-317EF7F582D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1" creationId="{0D0E4AAF-FBFF-4034-8E71-59DB19D940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2" creationId="{95776A9E-7FD8-4354-BAFA-B1C9C6FDA36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3" creationId="{D72C8ACD-CCC8-470A-BCC0-4533B04D23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4" creationId="{8BF0AE8E-612E-44A9-BB0E-AEA8CE8B86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5" creationId="{7E974074-F08C-4F8A-BEEF-2BDA9FFB3DC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6" creationId="{9F01249E-6540-47D2-BEB0-7AA33247A4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7" creationId="{93E77F1A-DE82-42E7-858B-35237C666D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8" creationId="{20AB2DC1-E2AC-491F-B976-2FDC64281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9" creationId="{C7FEC703-24C2-4886-BDE3-E5DD5FD9A1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0" creationId="{135756CF-505C-48B7-8157-7CCF1096E9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1" creationId="{8ADDB50D-AB90-4BBB-A669-1794E99FC684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2" creationId="{E11DEA2A-B2F4-4B0B-9493-5AFA8AC0091E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3" creationId="{2808C16C-522E-458A-8A89-769BD2E00B69}"/>
          </ac:spMkLst>
        </pc:spChg>
        <pc:picChg chg="add del mod">
          <ac:chgData name="Nuttens, Charles" userId="742a40d9-79c8-4fa3-b188-717ebf8b9cff" providerId="ADAL" clId="{DCF73FFF-C257-4BDE-9E98-F59AD3ED071A}" dt="2022-05-19T15:03:02.794" v="2878" actId="478"/>
          <ac:picMkLst>
            <pc:docMk/>
            <pc:sldMk cId="1871952992" sldId="314"/>
            <ac:picMk id="555" creationId="{58762670-FCF4-4C9D-BC83-615E19823191}"/>
          </ac:picMkLst>
        </pc:picChg>
        <pc:picChg chg="add mod">
          <ac:chgData name="Nuttens, Charles" userId="742a40d9-79c8-4fa3-b188-717ebf8b9cff" providerId="ADAL" clId="{DCF73FFF-C257-4BDE-9E98-F59AD3ED071A}" dt="2022-05-19T15:03:26.156" v="2879" actId="1076"/>
          <ac:picMkLst>
            <pc:docMk/>
            <pc:sldMk cId="1871952992" sldId="314"/>
            <ac:picMk id="556" creationId="{AFE938C7-1A3A-481B-95D5-BD5B03851BE2}"/>
          </ac:picMkLst>
        </pc:picChg>
        <pc:cxnChg chg="add mod">
          <ac:chgData name="Nuttens, Charles" userId="742a40d9-79c8-4fa3-b188-717ebf8b9cff" providerId="ADAL" clId="{DCF73FFF-C257-4BDE-9E98-F59AD3ED071A}" dt="2022-05-19T14:56:47.552" v="2868" actId="1076"/>
          <ac:cxnSpMkLst>
            <pc:docMk/>
            <pc:sldMk cId="1871952992" sldId="314"/>
            <ac:cxnSpMk id="554" creationId="{E0B5C696-0E4B-4137-A9F4-CBB74F7639B0}"/>
          </ac:cxnSpMkLst>
        </pc:cxnChg>
      </pc:sldChg>
      <pc:sldChg chg="add del">
        <pc:chgData name="Nuttens, Charles" userId="742a40d9-79c8-4fa3-b188-717ebf8b9cff" providerId="ADAL" clId="{DCF73FFF-C257-4BDE-9E98-F59AD3ED071A}" dt="2022-05-18T13:33:04.458" v="2408" actId="47"/>
        <pc:sldMkLst>
          <pc:docMk/>
          <pc:sldMk cId="2610673289" sldId="314"/>
        </pc:sldMkLst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75569638" sldId="315"/>
        </pc:sldMkLst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" creationId="{01342BAF-DB70-4B2D-9D52-1B1510364D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" creationId="{79D84713-4536-48B3-BEA6-26E639E67D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" creationId="{FDD922C0-9E3B-4B1D-B7EA-B986B133E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" creationId="{5D233885-377F-43F6-BF3C-ED77A34F5C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" creationId="{FEBE6F9F-EA7F-4E79-BD77-BB2A64D31A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" creationId="{1713C2DF-9FD8-4EF4-8868-85CFA12A7A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" creationId="{317241EC-1AC8-4226-9F13-98912AE443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" creationId="{05095B6A-0988-48CB-B059-9AD09493E6B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" creationId="{F5100136-84F8-4D52-83F5-DCF471B1D4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" creationId="{4C290348-2C7A-4372-A04F-7DF5889D89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" creationId="{69EC4C47-0621-4E2B-952E-228B8D82EB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" creationId="{4A3AACE1-0A14-4ABA-B2B4-DB023704DB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" creationId="{5598D0F2-7D0F-4024-A94F-3F59C287B5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" creationId="{F0CA8130-9A2A-48A4-9B42-FC3617C73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" creationId="{562172DE-622D-4161-998D-9CD74EF805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" creationId="{84480483-4D55-45E2-A9D3-2A2A7ADFB9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" creationId="{41D68705-86EC-46BC-A9B0-0F59C3A09B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" creationId="{8FE72F01-E2F6-432E-B789-D9526777AB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" creationId="{DDF899F6-E479-4492-9CE8-ECA6B1F3D7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" creationId="{138A0E34-3A0C-446E-B38F-89FA789673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" creationId="{5168F05C-A9C4-439F-A11A-656ABC2DDF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" creationId="{A1EDDA11-27F2-4600-87B0-13BDC05B73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" creationId="{26926C60-51DC-4972-9FE6-69B236B7C2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" creationId="{3C84A9F1-DA9F-438C-9CFF-E378F07CC6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" creationId="{E03C6200-F284-4EE2-ACAF-F7C666285F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" creationId="{53B16A6E-2F48-4274-A2BB-1E64BE3D3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" creationId="{B57FBC33-774C-4222-8FB0-C6952E519B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" creationId="{D19AEE1E-8F58-4B99-A894-DCA97BF2142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" creationId="{3BC1DE67-32A4-4E8D-BC5C-0A83110FF2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" creationId="{0CAC45B9-9A11-4AC0-86E2-B94C297A04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" creationId="{A53590B7-D601-481C-A85B-C1424A11FD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" creationId="{AF88F375-57D9-4E79-84E1-967651D65D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" creationId="{90FA1C62-A287-4EAE-A78C-3B334AC9A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" creationId="{D916AEB7-0124-4551-AC4F-AEA4D4E409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" creationId="{A930B12D-36E8-437B-B7C6-B70E38464A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" creationId="{420CE1C2-F1BD-405C-B0E3-3664DA8105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" creationId="{1937F28C-959E-434C-97EA-2DD059D809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" creationId="{51FDE626-2371-41B1-BC4A-BEFF573448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" creationId="{140260F7-7A3E-47E3-9B0E-495AAD3C38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" creationId="{D4B0E977-35EF-4BDA-BDC2-1C8D81D4BC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" creationId="{02380B40-67D2-441E-A963-4CDCFF04FB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" creationId="{91E63C77-457D-4FBE-999E-E3CD444CF0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" creationId="{385A96DB-C963-49BB-88A2-6429AE5B89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" creationId="{D0E6F6DB-6501-4051-87D9-0F062B8E88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" creationId="{356847B5-8E65-4B05-BE37-AF45158521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" creationId="{5484E38C-FD21-4D64-98E1-A04C2C19EE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" creationId="{836FD2E4-C690-40F6-899D-16A955874A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" creationId="{00A87D4C-C3E7-4C67-8E71-DBE12AFE85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" creationId="{E65DF08A-CCCC-44C6-8D4C-EC726649D6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" creationId="{19206E6A-4F0F-4EBF-A3FC-9F8850AE9A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" creationId="{82895255-E7F3-4C95-B8BD-6B8D3DE7D3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" creationId="{17D40B8B-5ADC-4BC3-A695-647F1FFE21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" creationId="{DAE28D01-5042-416A-863D-1FA242BDD4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6" creationId="{6936FB6D-118C-4910-9909-6DB7785AD1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7" creationId="{2BE7F2EA-B9D0-4C76-8C7A-BD20A67767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8" creationId="{3BB7E97A-61BC-4F26-89E4-8233E654B10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9" creationId="{98D12036-2DAA-45F3-9FCE-B76C226DC5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0" creationId="{76FC1B97-B0EE-4D81-9B09-B2C8B05EAC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1" creationId="{2E97AF15-926C-4750-98E0-AE2C28D1A0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2" creationId="{C13865B5-B143-4571-BFA4-B9C95C3F65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3" creationId="{F4C7D59B-AD4D-475F-B2D3-AEFAD6F382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4" creationId="{8EFA728D-D3BD-466E-87D3-F0BA78C7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5" creationId="{F0E4F99F-37FE-4F3E-A471-13DAE65796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6" creationId="{C8427C5E-51BB-45F1-A70E-2CA183C5CB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7" creationId="{D6073607-44B0-4F97-AEC1-5861D89F10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8" creationId="{82F18C22-8777-4B03-9385-F8387F5C4D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9" creationId="{1FCD9481-9702-4173-87E9-2CD0015848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0" creationId="{909F8CAD-1378-41C3-8DC4-8F2BE64ABAD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1" creationId="{F68826D2-D10C-41F8-A8B5-6ECBEF6948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2" creationId="{27AAAF78-E259-44EA-AEFE-0E983429A2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3" creationId="{FF863B7B-E053-4DB1-A9A6-C831DDC67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4" creationId="{74518164-B663-41EF-946C-A36053721A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5" creationId="{B3FA7D3C-1F11-41D1-9A4A-AD3A27E3BC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6" creationId="{C48B08E9-5173-4CD6-9482-9A4469D707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7" creationId="{1D4C5BDD-9C56-4847-B3D1-78447565EA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8" creationId="{49D2AE2F-2EE9-4D93-A756-2D7D1D6E810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9" creationId="{D2E48C88-49D2-4009-AC10-0E11C77077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0" creationId="{9C1BA27C-07D8-4B12-B612-7E469AE3F0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1" creationId="{540F3252-F093-4672-8645-F95E736FA6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2" creationId="{4CCA36F9-F6DF-43E6-BAAC-DD0219120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3" creationId="{8C44BEEE-DEC6-4193-88FB-04E269333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4" creationId="{F1760772-2AE9-484A-98B4-F1A567B24A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5" creationId="{5ED215DB-65B4-476A-AF0F-2476AA81FF6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6" creationId="{4818DB44-2EC2-421B-B4A2-33C6B77263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7" creationId="{1A20B9E6-7696-4C6E-9564-B98A75AA40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8" creationId="{E47C892B-BABD-4D5C-A93D-74C5E800A1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9" creationId="{E6B6F22E-2138-4B54-937C-FAED495B2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0" creationId="{90204914-0731-4255-9296-382AA08AB6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1" creationId="{30297BE2-0960-4DD2-AE92-1ADC5601A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2" creationId="{FF099E1A-8AFF-4566-9539-F9D102F626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3" creationId="{331948BA-3ED2-437A-8DEA-7400CCFEF1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4" creationId="{F8386FD5-9F44-4D9D-A32D-72AEFFE8FC7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5" creationId="{E921B07A-7027-4881-81C6-5001DC4D0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6" creationId="{54472300-86B0-4553-8215-34A0D11CC9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7" creationId="{BB221289-9D1C-4DD3-92DF-8C62C7703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8" creationId="{EB97E0AC-3A35-4E28-977C-4D6057128B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9" creationId="{25F607E8-4FEE-4551-A7A9-A0808031C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0" creationId="{B71D09A9-1ADB-4A14-962E-0C4633ADFC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1" creationId="{C2948C14-B5CC-467D-B606-70C46C3723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2" creationId="{FD03B65E-3D35-4098-8057-0270777D74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3" creationId="{0F780A82-BFF8-4DB0-B147-5189BFCCFF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4" creationId="{D84F6C0B-0605-4407-958A-3704001135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5" creationId="{DD6379B1-CA2B-4D4D-A582-DAC6578908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6" creationId="{666E21C3-601C-425E-A560-C8105CAED6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7" creationId="{0AAE03B0-0994-48BB-8752-906B5375C8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8" creationId="{CFDDD7A4-FF0E-4F0F-8AFB-FECD2F246A1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9" creationId="{92627376-C3F5-4BB4-B50B-1FC108E2FB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0" creationId="{08164A22-1089-4234-813D-4662AE8601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1" creationId="{9351A683-EBC4-4833-B623-EB97C8DB793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2" creationId="{670A3981-C595-4EAC-9D5B-BAD662DF7A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3" creationId="{5F444795-6994-47FB-A66F-9B6D993868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4" creationId="{65B44DDC-0390-49E2-9846-D5C4D2476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5" creationId="{8F16FC21-F10D-4943-8F01-65A5B4677D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6" creationId="{084F5DF9-F35F-4DCD-86E2-FAAE658E41B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7" creationId="{D858051D-645A-436B-A37C-3A34EF2D796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8" creationId="{B08C5114-D113-43F5-8E4E-57BC6D40F7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9" creationId="{6DB5E881-184C-4BF5-825D-9E82D7385D8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0" creationId="{8CC734D5-98D3-4781-AFFE-3EC569AA9F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1" creationId="{083ECD13-B378-404E-8590-745AB8BD6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2" creationId="{94F89E92-A2CB-449D-B6DE-6B9F309702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3" creationId="{9C910669-B544-425C-BE4B-5CB5B72A245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4" creationId="{E90DC904-C678-4633-9D7D-4F89B687AC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5" creationId="{D46BED14-F6D9-4658-A179-4EE52D806A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6" creationId="{A0DD3370-8E09-4DF9-B78C-F50CC316AA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7" creationId="{3CCE3B6F-E33A-40AB-A0E6-8FCF7E0E45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8" creationId="{2B4D71F7-1CF2-4D1F-A48E-A86C33B37B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9" creationId="{F46E2119-D5B7-4730-A879-35D1DC2C7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0" creationId="{0226013C-B59E-4E07-BD92-6A49766F57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1" creationId="{AD811DA9-5BE2-49CF-8BF9-E5A3D9BE49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2" creationId="{818675C9-A727-4287-93ED-8BC01C12BC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3" creationId="{4AB722AE-D0DE-4286-9952-C1F9BDA0B2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4" creationId="{1BBDD018-CA2C-4EBD-B78A-06757992FD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5" creationId="{8A3E7BAC-7741-426F-B1E5-7AB95AB6E7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6" creationId="{561B8105-A858-40AE-94E1-C49E46F392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7" creationId="{3BDA3D64-6B0B-4148-91D2-5E4BA23651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8" creationId="{9129B380-75A6-47F5-A94D-38DCD6953B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9" creationId="{AD8755C0-D86A-4480-8D00-0516E38EAF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0" creationId="{1CDD2038-8E24-4EB0-A1E3-CAD087DD1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1" creationId="{A2280277-15EA-4AC2-988E-8F57CD77E1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2" creationId="{A8B2CBC5-B857-4380-9128-656C0C9EBD9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3" creationId="{1CBC26A5-472C-4E85-BD39-1863B1ECAB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4" creationId="{7A500132-C260-4F08-B7F8-D08D963038D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5" creationId="{9E0708B8-B02A-4E2F-AB64-0CE44E28C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6" creationId="{2B4F7F9E-C14D-4FFE-888C-C6ED0B3227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7" creationId="{94B115D3-415A-41DA-B206-27409E3E20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8" creationId="{A1856A69-CC39-49C5-9D81-F2A18F466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9" creationId="{CF56AD8C-4EE1-4EEB-9F82-49701AE047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0" creationId="{6995231A-5253-4B95-A893-8887B88A5A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1" creationId="{F675B330-99CB-4696-AA11-BD41964BC2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2" creationId="{2B292748-2FE7-4CF6-BEA8-9566F2C9DB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3" creationId="{766B5768-1B0B-4F55-AF7A-A6B7DE6F9A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4" creationId="{3662D6BB-293A-4787-BA1D-1501A76E66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5" creationId="{35344F5C-BD83-4C2B-8404-6298328748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6" creationId="{D91C5D3B-9EDC-4160-B946-ED74153AC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7" creationId="{A47706B9-4060-44D8-886F-4FB3AB14A1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8" creationId="{2699994D-DBB3-4052-9891-0C7724B614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9" creationId="{4338A893-A9B4-4B04-9F0E-D7CAE6B13D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0" creationId="{FA8EE0D7-76C1-45E4-A9FF-A17A448F05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1" creationId="{187B3CDD-62EC-4063-9F62-65C07C702EA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2" creationId="{D9B1220B-D856-43A8-928A-10EDE66129F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3" creationId="{1FA48AAF-8F02-4FB2-B0A9-E8770FE148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4" creationId="{856E3664-2AD5-4549-A6D5-0E575A3602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5" creationId="{88399B13-0095-4766-A0D7-57CA9EC2BC4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6" creationId="{A7197C20-313A-4C6E-A572-0F6A8BD98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7" creationId="{372835B2-BCF6-498D-ADAB-BE1F52952F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8" creationId="{73536889-B2DC-48D7-A5F9-2946BA1AC2C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9" creationId="{BC766660-8BEC-49EA-BBCB-75F60A3B65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0" creationId="{73F31DBD-306E-46BF-9234-3834E01BF8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1" creationId="{D0EC8D45-CEFB-4270-9C16-A1BB885994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2" creationId="{E3417257-BA67-460D-A671-C5D8DE5E16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3" creationId="{006BC4B4-D674-43A0-9209-9DC5CC7B4B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4" creationId="{F1FBCEE7-87A7-4734-837E-9F403DC4C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5" creationId="{FD9F4709-DFA6-43C7-820E-F86B821206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6" creationId="{7E46A99B-689F-4D13-9205-B5E26B3CA1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7" creationId="{2506B37E-FC13-4F72-AEA4-E3F273DFAC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8" creationId="{203D8B8C-4975-4B12-B0FF-EA308DF650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9" creationId="{03844A4C-684D-4E6B-AF92-33625A67CB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0" creationId="{39DB7433-2FAA-416F-907A-A54A7756F4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1" creationId="{ACE9BF08-B109-4280-8EF9-0744947DBA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2" creationId="{F88B668E-CD83-4E20-9692-B197AE7ECC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3" creationId="{02836846-8E03-4612-86FC-336FD75AB6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4" creationId="{22AB2F36-7C23-4D04-9F38-5FB0627EDF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5" creationId="{9C365258-E293-4258-ABEC-B8E229101D7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6" creationId="{52C5864B-D378-48EB-BB3F-A5E50FF8AA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7" creationId="{1126F6A0-1F92-4A4A-BD69-D90D204B43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8" creationId="{ECA6AA51-83CB-48F2-BE14-52C8ACE068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9" creationId="{5E4A2C8F-F42B-4859-B803-CF39F226A4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0" creationId="{5FAD4536-628E-4995-8C6D-A2D165752F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1" creationId="{4C3DD3B2-E5B4-4A8E-B653-39CAA3FA03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2" creationId="{344B27D9-B464-4714-90E4-B35CBFF930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3" creationId="{0DD36E94-0EAB-4A05-9F02-8624EB0CD7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4" creationId="{A5D53BA0-5E69-4FA8-ACB9-A4A7CD7C08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5" creationId="{8781A317-5C3B-466C-B9C2-0EC814A79D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6" creationId="{01840259-DEA3-48BE-ADFD-9BD09492B8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7" creationId="{A84BC1CE-18C8-4DD1-9883-ABBC6A14C0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8" creationId="{294C955E-17E8-4341-9083-7C97AA8537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9" creationId="{923D35D2-6DB1-4DC7-99BD-1E82326F227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0" creationId="{4243ADD9-E486-4907-A6B6-BEA397711B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1" creationId="{40F71737-CD87-48A9-B30B-CDC238EC40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2" creationId="{8BECD2ED-F844-46FC-B8AE-10AAD9583FE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3" creationId="{DA223448-4ED1-4A0C-9D43-CF1C434CF3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4" creationId="{B56E11F0-70DD-4D8A-9BEE-BA1DFD1416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5" creationId="{135CEDB4-7998-41D9-8484-20937B6E9A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6" creationId="{DD2C1E3B-6B56-465D-9352-5472505F72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7" creationId="{42B83ACB-E87A-4813-8274-15B5A08729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8" creationId="{8D32538F-3E4C-49C1-88ED-011E3A3AD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9" creationId="{130F82AA-BC10-4596-B15C-5BA2DCF411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0" creationId="{839797F8-9E04-4E5C-8BB4-44F24356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1" creationId="{6D0DD018-EE4A-4793-8104-3D4088FC47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2" creationId="{065B509A-5A7A-4F7B-8EF4-E0BDB4531E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3" creationId="{CDD982E5-A15A-47C8-86C9-2D07B56A73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4" creationId="{6C8442F0-1889-4EE1-9DED-2D71D42ED4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5" creationId="{BACC99AE-77BC-4301-B5B1-85739AE51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6" creationId="{0BD089BC-E241-406E-980F-6346B2DB82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7" creationId="{97D2F0D6-FF2C-4F40-9FC0-2FF95E397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8" creationId="{55DAFCE9-4914-4402-8C06-0F028FC6B2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9" creationId="{9ECEB6F6-AC4E-49E8-AED0-E2A933876C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0" creationId="{88304D1F-0BA8-4221-AF21-5DC58CADF3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1" creationId="{946905EF-08B3-42E5-8CDC-D243223743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2" creationId="{5F87586A-16D0-4705-8DF4-09CC293AFF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3" creationId="{416337D3-C0B0-4286-8AD2-BED0A92D49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4" creationId="{7D2DAAD9-65CA-4026-B203-F160E95B20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5" creationId="{093F92DB-8298-4D47-9C4D-49F97A55D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6" creationId="{8F4A5E48-5290-4811-BFB8-BAD60824F3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7" creationId="{BC5AA34D-E3B5-4FBE-A8B7-FF4A389F4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8" creationId="{7997BF6A-52D1-4639-B2A4-F7C2C7DA59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9" creationId="{E08F829D-DB02-4BE5-9057-506BF0EAF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0" creationId="{A14F1C91-5FD7-47FD-B781-C9D79B5902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1" creationId="{DFD901E6-6A97-43BC-AF7F-BEE461B4A7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2" creationId="{B38189D9-0FE3-41A7-8091-3BA03132F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3" creationId="{E7497FDC-0933-45EA-AD5D-26C75E3CF8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4" creationId="{EFC6B427-8557-4241-A3F3-DB011DBC4A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5" creationId="{5B3FF206-B6C7-418B-9BA2-D35FAD9891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6" creationId="{ED0AF060-A2D1-4696-9193-DC8FD57C16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7" creationId="{BDA2E59C-4BD8-4B33-9B79-1C0AAAFBB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8" creationId="{778A976B-78D9-4934-81E3-8290905F39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9" creationId="{0409B3F8-46C9-4820-9197-9F9E8247F74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0" creationId="{570E1250-E6A7-4EC8-BCD0-16568F8EFB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1" creationId="{82012FB2-F264-42AC-AB56-C180095B96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2" creationId="{AFF2C24E-7229-43AC-9489-03582DD71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3" creationId="{9BECE163-B4CF-4DFC-9AB6-28AD4EADE2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4" creationId="{74880028-A041-4823-9570-3A637AE24C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5" creationId="{CE056118-79F6-48EB-8A2A-3081790E62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6" creationId="{EA74A597-714E-44A0-AC95-79EFD8DE5A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7" creationId="{D28356D9-76BC-401F-9A19-12A96EAC0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8" creationId="{F4A613A9-D62E-4FD5-BDE9-8EA8D1B59B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9" creationId="{1D44F124-9166-49B7-9A16-D41C2F5D5A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0" creationId="{0B3F767A-64D2-44E4-AC6C-D163A021AD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1" creationId="{9323469C-07A6-483B-8304-4E0455CAF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2" creationId="{C8FC7097-C43C-4BB5-8344-F13D285EDA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3" creationId="{CE6C2F05-105C-44A2-86CD-A570E7B245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4" creationId="{C9E2FE5E-FB98-4B63-823E-6624F10519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5" creationId="{14376B74-F0BF-469F-8315-18DD52A5F2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6" creationId="{705EFEE8-3385-4FA0-AB8F-A79AA6F507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7" creationId="{28688972-7D03-4890-A1CF-0B68E1A163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8" creationId="{6353FCC7-EDBD-4D03-B847-450A597FA6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9" creationId="{4CA014B2-3B16-4E60-9AE7-85DC1A132B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0" creationId="{665001E2-E53E-4964-974C-D291CCE923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1" creationId="{3BA99B5A-CC88-4CD0-9C37-96C13146B4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2" creationId="{B23953F6-6181-4FEB-81DB-504BC25E23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3" creationId="{785A84F8-AFFC-427E-BF93-7FF751B3BC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4" creationId="{90755330-FEC3-4582-B205-5AC842B244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5" creationId="{FDE8B534-B577-4B19-A720-490FF3D3B4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6" creationId="{7C467346-014F-461F-9BE6-2A3ED9BCA1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7" creationId="{CC994B6C-6717-4CFF-82A9-CF3E89F65D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8" creationId="{399DD991-5D97-40B5-8BBA-431D970D01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9" creationId="{5782404F-6E54-4024-BD5D-DDBDA60F0EA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0" creationId="{959EB005-FAE5-4CC9-9700-8C26FF7E59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1" creationId="{B76821DF-34CE-4197-B69F-A1CA075D61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2" creationId="{4429D836-9C48-44F9-9843-2D45128B0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3" creationId="{649ADAB3-9522-4372-A091-726F4CC50C6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4" creationId="{0577173D-D33B-4E63-B98B-137CE2AD49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5" creationId="{4C2BABDE-7C3E-49C5-A03E-4060F58DA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6" creationId="{AA90D4B7-CEA3-485A-A9C0-AE34557CDF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7" creationId="{FF1066AC-C108-46A4-9C50-DE4F898A1F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8" creationId="{7290337D-4BC9-4403-A83B-F161C9329A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9" creationId="{2CEDE092-78C5-4E2C-B34F-16C1F60EDDA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0" creationId="{C7B7D2D7-2328-4FFD-A15B-67E647B11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1" creationId="{1EF68750-933B-4449-90AF-94889F029D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2" creationId="{DEE1F308-D984-4C6E-8F87-C029D56DE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3" creationId="{EA725EB8-44CB-4C47-A7B6-470E257012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4" creationId="{08756631-D7D1-48E3-B998-64A61CAD32E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5" creationId="{C6C4094C-B856-4891-AA12-BD0C77B527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6" creationId="{A533FC15-4DDB-478C-804E-CAF9CEAA05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7" creationId="{524AF56E-24B1-4537-B5F5-3F949943DDD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8" creationId="{7289DE9F-C165-4516-BCED-DED157157C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9" creationId="{CFE9FB20-B756-4A72-B317-F3E331714F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0" creationId="{DAA3257F-AAF5-4F6F-B6F5-7619D17656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1" creationId="{7609B9B6-3C9F-4F32-B1CF-0EBF67CC9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2" creationId="{24210C77-78D6-4A6E-9F23-F24B2B9CB6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3" creationId="{C5884009-8878-47D7-9811-8417A3B418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4" creationId="{4B13C8F0-4D61-4244-BA1F-74983660D7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5" creationId="{CA2C3FFB-6B11-46F1-95BA-771BD46844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6" creationId="{2AAD8E95-3C59-4CEC-A0EE-8DEE06757A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7" creationId="{F3BBA040-A989-4720-BB65-F1A5F73D5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8" creationId="{4FB8972B-0CE7-4007-84E2-21AEDF144D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9" creationId="{36A87FAE-7AE4-455D-B416-CA43E8D65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0" creationId="{B7495281-7406-4439-9881-249646D67C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1" creationId="{8800B233-C559-4933-A8FA-CC67F53A08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2" creationId="{2319BBC1-CB71-4F18-AB9C-E0FDD32504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3" creationId="{42CDED86-D6AE-4755-9E80-92A82615D2E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4" creationId="{337E16A9-722F-4D41-BE55-3A50014C0F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5" creationId="{8387B539-E5EF-4B41-A041-621DFAC50A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6" creationId="{2AE53196-7D2D-402A-875A-DBDE36C2BB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7" creationId="{E6D6F89C-3D77-42A4-BF08-D91E2474E8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8" creationId="{84BD453F-288C-4115-BB50-AFF9DACA0D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9" creationId="{DF5595C8-14BE-4DBF-AEB2-E60D41D5268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0" creationId="{3771DA5E-D82B-4972-B21B-9D38E3E297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1" creationId="{2679B215-8CE1-48FE-A547-EF6C4FB05EF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2" creationId="{67343C8B-15FE-4745-96FF-B0A138F12B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3" creationId="{1C52D72F-BE8C-4C4F-9453-FED02BAF640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4" creationId="{D4832CB3-637E-4DF9-AC8E-2F5AA7869C8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5" creationId="{ADCB8F32-772C-4A0C-977A-1EAB69DC82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6" creationId="{E1388488-D4DF-49D8-942A-BD71F594A2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7" creationId="{5DE8DCC4-4AFC-41B5-A0C1-E618DEEC9D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8" creationId="{15E52514-5DAB-4AB9-AA4E-19EEFD433F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9" creationId="{2FFA75B5-88DB-422A-AFA6-FB62413C31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0" creationId="{AF608FA1-3E9F-4206-9851-5BDC586B4A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1" creationId="{3945B5A0-B235-45AB-A6CA-E6B3E1A98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2" creationId="{5481C572-7952-41B6-99E6-6B1BEA63E5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3" creationId="{46B348E9-2B20-48F0-AA41-C34A92ED93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4" creationId="{973215D8-8FDA-443B-8759-8E40C57FFF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5" creationId="{1AA3680D-0DA0-43AB-84FD-02AFC2515D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6" creationId="{D1E0C06C-FCDE-4CE5-A683-886EC80569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7" creationId="{BB04B740-44E0-484D-95CC-3EE76E75B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8" creationId="{ED3E3DE9-A3B5-4E9D-89E9-F27F6BA476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9" creationId="{35494F6F-3727-4D1A-97B0-15106E82C5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0" creationId="{07BE3440-CD22-4935-9CCF-A6A845D820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1" creationId="{B16787CA-858E-4F70-AA0A-E50164013A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2" creationId="{8A3EF74F-71A3-4F6B-8269-18CCF4FF1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3" creationId="{93F949CA-5B0A-496E-8CDF-2EE9EECB49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4" creationId="{FA958F7B-B6C5-42BF-894C-44A9C42A0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5" creationId="{1C28A11B-373D-4C25-9764-BB647531CB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6" creationId="{943E6B4A-EC7A-4223-99D0-0B3DE8451C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7" creationId="{5F5098A4-03BC-4ABF-9777-5DFF63D8B2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8" creationId="{5B8ACF0D-33EF-4209-976A-3F3115CC6A5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9" creationId="{D341522E-8065-48A5-9D2C-E3A5AD0A84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0" creationId="{459FDA08-2DF1-4B78-B31F-2B1A683B52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1" creationId="{F4D49839-ACB4-4493-8A3B-D10DEAC0F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2" creationId="{18F25938-6D76-4430-AC4C-D86358CC7C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3" creationId="{AD0B0760-988B-4D39-8804-CF8A093537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4" creationId="{772BE85C-D797-4777-AC04-26AF75E02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5" creationId="{8004AA09-4AFC-47ED-9457-17AF35933B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6" creationId="{C55342BE-8CDA-442D-BF87-515B42479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7" creationId="{5DF71C78-9DBC-4DA0-9F9A-1944AD6353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8" creationId="{67EA169A-D5F2-424E-99EC-B6A9E3B243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9" creationId="{E9E489C1-FBA1-48E7-880D-877ED57813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0" creationId="{E1DB3924-D34B-4D94-829B-562021DD1F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1" creationId="{3D883D7B-160D-4AF5-A5CF-5ECE3CC6F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2" creationId="{4EF15E32-56D7-43C6-BAF2-79723C96E2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3" creationId="{F9E1F29B-5008-4220-9574-8C596943A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4" creationId="{C3F295A2-2DB3-4B3D-85CD-DEAA1DA881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5" creationId="{B2397ECF-9BD0-4226-AFE8-94803565D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6" creationId="{317886AD-90F7-462B-9E00-4F410B7F7D2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7" creationId="{41E20F39-8079-450E-99C3-76889DDC89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8" creationId="{2A2DC510-0AB7-4220-9E83-D9DE0C46833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9" creationId="{1491DBCE-2023-4FC7-8E11-66209D6B4F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0" creationId="{D3D81959-0DD6-4005-B2F1-2A9EA1F457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1" creationId="{4C90924E-397A-46B4-9826-829B790B71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2" creationId="{5900A1F7-8B2D-46FE-82E7-18BB77B701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3" creationId="{24B08CA0-3775-4C93-A5CD-A64ABF1C4BE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4" creationId="{7458EC0D-2FDF-4B7B-9BD9-4A25313C3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5" creationId="{D7064814-64C5-4FA2-95F4-45AF35D18E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6" creationId="{040FF088-1B28-4BB3-B404-1AF718C1E5E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7" creationId="{532E99A0-AB47-4FA1-8952-A3A163A488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8" creationId="{C92E774A-1309-44B4-A990-B579AE44D5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9" creationId="{A6F3A124-116F-4649-97F3-5B6BF2ABA9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0" creationId="{7541337B-3398-4388-AD24-BE76426024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1" creationId="{E1D893BD-4B9A-451B-BC65-9DDB02F4F9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2" creationId="{0FE928A0-05DB-4B06-9AAC-E5949F8208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3" creationId="{E2F0946B-F0B2-4EEF-987A-426C0CE424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4" creationId="{AF00D279-A02C-4325-BFF2-60B2EA328F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5" creationId="{47FD4D1D-48C4-4CF8-B353-16998E57A4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6" creationId="{62D5EE6B-50AF-4A39-A943-267F3B3B79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7" creationId="{D6C3C933-AEF6-4988-A846-0BD3779341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8" creationId="{91089A35-C2C6-4B92-8E98-D50B6E9DE4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9" creationId="{3FB27055-F307-4002-B18C-E321E6D1AE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0" creationId="{307085E8-C901-4971-8D9B-05DC6D4184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1" creationId="{F5E8EC98-E4BB-4C08-84AB-31B9E42979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2" creationId="{3A3F155F-BDA9-4C5B-9F90-E0A9BB641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3" creationId="{093FF29B-F630-4004-B06F-9C331B5FD51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4" creationId="{7F8FE145-A7AE-4262-99A4-BD319F2E73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5" creationId="{7749AFC6-F6A1-427B-88D5-6DB76ED397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6" creationId="{F48C388F-8B90-4145-B54A-56C596A1BC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7" creationId="{C36B869B-ED4C-4FB2-89FB-C5607DE6C1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8" creationId="{ABF4F058-BAD0-4E5F-8BA7-795971F76E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9" creationId="{DAC70B1E-9578-4E9E-9DC2-393383B438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0" creationId="{969AE8CD-C3D9-4069-9FB2-FE48C0F813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1" creationId="{A93679B5-620F-4CFB-89D5-47FE5D390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2" creationId="{6F61561A-8281-464C-AFFA-8B69096ED2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3" creationId="{3B1A8DB4-8202-44B7-B905-A748DD6E20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4" creationId="{D21038A5-549F-4328-84D9-5652AA6032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5" creationId="{27B7C5C2-C909-4096-AAEB-5A629F203A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6" creationId="{1E7ECB4C-AB26-4A26-8467-DB2769C95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7" creationId="{9E46B5A4-6087-4ECD-B22E-E7D6B4FD86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8" creationId="{629B5E4F-7B05-4055-8688-26DB276D4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9" creationId="{F5496234-268D-45F6-9133-8767F8F425F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0" creationId="{DE31631A-17E5-4CB2-A170-9001136F19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1" creationId="{111AC75F-A65D-4293-9F08-C61B7086962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2" creationId="{DD17D1AB-9E91-4E87-A34B-5628359A85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3" creationId="{4B3FA9A0-8FF9-44A6-8CFB-DE3013D9C7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4" creationId="{E90DD114-24C6-4E61-BE60-731E8DB698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5" creationId="{B37597ED-AE27-4D4A-95CB-E8703A1A73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6" creationId="{306529AA-280B-4B7E-8827-071B71FC29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7" creationId="{905C0D02-ED35-4C85-9002-D5B1BF66AE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8" creationId="{4AA5D3C1-53BF-40C3-90F9-3F2E9E018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9" creationId="{322E897F-B26B-46C0-908C-8150BCE284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0" creationId="{CF4B6B68-F536-40A3-8BF8-21F1BD5DD5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1" creationId="{5577FCCD-1A37-4819-ADBD-01D00AB9C6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2" creationId="{526CC53D-1861-4542-806B-EEBC95D271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3" creationId="{DFD2F055-E217-48D4-8734-4570678D2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4" creationId="{9A7868A9-C9F6-497F-B636-EF6B0BD81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5" creationId="{6A8E0371-4980-42A8-9518-4463083A584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6" creationId="{7A9C5950-DF98-4C5D-9F27-7C8947AC6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7" creationId="{647B1EE3-07F3-463A-9C99-E3CFC5AFF3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8" creationId="{A53C7244-680E-44F1-99F1-77B56AD51F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9" creationId="{BF505D89-D42C-4A71-B8BC-6E54B37A01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0" creationId="{D8958A9C-3FE6-4BA0-B587-D3EF8A7FC6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1" creationId="{E7ED8F75-9815-4C55-A634-44739DA103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2" creationId="{F4E39C2C-AA21-4E10-B9D2-441B45B962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3" creationId="{170AC684-B16E-4DFB-9E09-E39D067500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4" creationId="{FC51F589-32D8-4197-BF29-02961CFCC8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5" creationId="{75ABBF08-3D96-46EC-A8E1-CDE34B32D4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6" creationId="{A8E5AD9E-9003-42FC-8FF2-3422F0AF64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7" creationId="{91E41C79-3553-4320-9F3C-7B6208ADF9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8" creationId="{D833BF3C-3403-4DC6-89E4-9BA405DFFE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9" creationId="{C16031A1-EB86-46D3-A0E5-9EBF22DEE4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0" creationId="{3130AEC5-79F8-44FC-8DF3-2B1344E587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1" creationId="{8620003D-94B0-4B3A-9D2D-096EBBD6EF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2" creationId="{4479B3C7-2741-4FE9-9533-9AA96A6AFD8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3" creationId="{6F214976-FB97-4F1A-8C21-A5CFCA1BB4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4" creationId="{E082B50A-3275-4546-A3B7-3769B49EB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5" creationId="{392F3F94-AA02-4204-8DD7-B7942ED60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6" creationId="{B3E6E9BA-5D97-44CE-936C-C669605C42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7" creationId="{F6EFE9F6-C966-46E9-A9A2-C6C690ADD8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8" creationId="{3C85D535-D79C-482F-AD2D-32123102F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9" creationId="{CD386E23-943F-4F68-83CB-4D252824F6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0" creationId="{5E1F8D60-26BC-4723-B072-55023A1CB0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1" creationId="{08E177FD-8A59-42A8-B607-A2A33A8453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2" creationId="{E2555F50-4D6F-4346-AEFE-4C49B5F5DD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3" creationId="{FA4C7942-7A5A-4386-B44F-4493FA79AD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4" creationId="{E9956BB8-39F0-426A-84FC-5C3B1E61678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5" creationId="{34F7F45A-2548-435B-BF91-510EBBD3E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6" creationId="{9F7D4EFA-B7A2-4E8B-B7BA-E458EF249F0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7" creationId="{6532FDE1-A9BA-4BE8-B459-29747ACD2E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8" creationId="{CBD5E3AF-7A0B-4114-BC18-F1EEF3F064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9" creationId="{F0309484-21F3-4347-88A2-8A1A00CA7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0" creationId="{3087CE65-E879-4D9D-991B-564FF40FE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1" creationId="{DE9FEC7F-FEDF-482A-9DB2-300713E94D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2" creationId="{8861A2C2-3E3B-48F0-9573-F90DD4DED8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3" creationId="{DECCD436-1E08-46BD-AEE6-B308AA3720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4" creationId="{F37007D0-1088-4E35-9773-5BE558DA53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5" creationId="{81A59EF7-5CA6-4A83-A2E0-23FB4F2A65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6" creationId="{AE287EBF-B398-4B5B-95B0-63D949D4AC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7" creationId="{82E29FB4-6990-4A77-8CA1-5C0CA480F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8" creationId="{C66C546D-F5F2-4C75-B203-FC8985C288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9" creationId="{FA812473-9721-4445-9FB7-3E9E673D54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0" creationId="{55BD87DC-6E34-444D-8400-54D0F191D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1" creationId="{EDFD5714-52D2-4726-B86B-0914DDBBC9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2" creationId="{88D16F24-8E43-418B-B0AE-E9F86D0491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3" creationId="{C85A847E-C25F-49E4-87EE-787C1A87E8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4" creationId="{0D3E4EF8-EA11-4248-8F58-BCC6773A94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5" creationId="{0D8D826A-FB1B-405D-B9AE-6547C3E41E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6" creationId="{18F7739E-90D7-4B4F-9B3A-74E9FE42E8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7" creationId="{4A84FB9F-47E2-45AD-A2BD-C112FBD1B7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8" creationId="{912E5CB5-40C4-4F12-B00A-9E893EECBB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9" creationId="{BAB31DB6-954C-48BA-A8E3-266763B4A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0" creationId="{40FDE4CE-99AC-4163-A4EF-B42D663124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1" creationId="{BB519A1E-7A1C-4AAA-B31E-B77E73CAA0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2" creationId="{E0CFE831-9317-4DDA-8CB1-3B2068B14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3" creationId="{1D687690-84EE-4B95-AC11-D7A3F9D06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4" creationId="{950CFFE5-FD8F-4C92-B3B9-6B025D769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5" creationId="{DE01DA12-81D9-4DE2-99D3-B4B69541E0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6" creationId="{1B2E189A-E8CA-4E66-B555-D3624AC021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7" creationId="{152E50A0-151A-4BDB-BB80-5513E4DC1B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8" creationId="{830BE4D1-3EF2-43C4-A77C-D4CB093042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9" creationId="{783ED4E2-93A1-40F0-BD6F-E5ACBADCD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0" creationId="{E8F2EB73-9F6F-4CD4-9278-F6B4B0F7FD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1" creationId="{FF55B343-0B3E-464A-A93D-EDCC58B5B2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2" creationId="{8679739A-9C36-4D08-942E-52B8280EBE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3" creationId="{EF30E13C-B925-456B-B41E-ACFC6DAA36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4" creationId="{04E1C1F2-D1EE-4DEC-8F50-73D16006CD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5" creationId="{E5AB12B5-7801-43A4-92AA-20B934B1F0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6" creationId="{F8C04A23-A0FB-4D71-8806-21325F1318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7" creationId="{74098843-E0DD-40A6-9591-DE54400E4C1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8" creationId="{9E2A6A4C-9009-433E-98EB-09A5B6A0BB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9" creationId="{B299DEAF-937C-4530-A3D0-FD1331075A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0" creationId="{B7A8F1CD-E458-4076-8990-81BD96FB60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1" creationId="{6484967F-1306-4348-9A00-2FA36D226A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2" creationId="{3802740A-CD5D-474E-B7D6-A66DA11830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3" creationId="{BC1BADF5-4AA0-4FE7-83BC-5DC3D51F2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4" creationId="{5B30FD30-963B-4658-9CFB-9CD9379EB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5" creationId="{D7BB4866-8BF9-440B-8CD3-932C6418E1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6" creationId="{EAAE0B08-DA33-49D0-AE4A-B50358545F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7" creationId="{AB9E924E-AA2F-4D20-AA0D-D379399407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8" creationId="{54776A83-BFE2-49F1-8BF9-FD29B1BB7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9" creationId="{A9F093EE-2C36-4964-9173-5BD448D69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0" creationId="{BA2CD16E-DFEF-4F1F-B551-C91EB912E8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1" creationId="{75DCC262-F352-495C-9009-600684EEC8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2" creationId="{6F409435-2CCC-45CE-811E-C8C4AE4528D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3" creationId="{58AEDCC0-5F7E-485B-AB5B-34BF1E44A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4" creationId="{105A8D17-907D-457D-9C9B-75060C216C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5" creationId="{A0C6A50C-8124-40C4-9D5F-8EAC962BC8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6" creationId="{13745774-B1ED-4D0A-957D-64A230E23C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7" creationId="{064B953C-F24C-492C-8954-23EF99A062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8" creationId="{485C385A-34C3-423D-B561-03E7CEEDBC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9" creationId="{8DD1F218-125C-417C-AF88-E8279FAA0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0" creationId="{4B2515FF-B0B6-4E30-808D-0E7606848C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1" creationId="{472C99ED-14E5-45FE-BE6F-A220C1A9F3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2" creationId="{6343B228-B217-4550-83BB-AE7732C8CA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3" creationId="{7480427D-AE32-45B0-A8C3-D9F56FC6EC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4" creationId="{B7E6F4EB-6FAD-4F0C-BDB6-EE0B91A8C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5" creationId="{9D14D67A-54A1-4F1A-975D-2E5FD3A277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6" creationId="{D508F66F-ECB3-4E98-90A0-EB3258DD772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7" creationId="{34FE096B-8652-4CEB-9FCA-3C2BC21BBA9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8" creationId="{68E36379-A176-4E2D-BDD8-BBB199364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9" creationId="{AA732166-E0C9-4849-8F32-8B430EFFCE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0" creationId="{4FB57848-BE6A-4A3D-B58C-6AC084A498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1" creationId="{25C9DFFB-00E5-4C96-B571-C102D37C64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2" creationId="{B3687AC4-5FCB-4107-81ED-CCFF46701B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3" creationId="{B643512E-EA97-436E-B29C-BE8FB56CA0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4" creationId="{3E48A00C-0448-4608-98C4-054BC31B5CA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5" creationId="{B52E3764-0D5E-4255-A30A-62C11DF1C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6" creationId="{DAAA5942-316D-4431-ABDF-AB14A9482E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7" creationId="{C4A355AF-81C9-448D-8ED0-32E81D52DE3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8" creationId="{DA5711F6-6AB5-40C8-A905-90C3E7AB27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9" creationId="{0B9585EB-1A0F-4DBF-BC27-8F3C21DED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0" creationId="{47948C3F-8FE0-4C10-87BE-1FAA0A6089E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1" creationId="{1508786D-98A8-4191-917D-1C5CD4F94A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2" creationId="{43E5FDF6-4604-4DD4-96BA-A790C3F965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3" creationId="{C7A288AF-10D6-44FA-B649-C3D96E61CA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4" creationId="{1EFBD756-BF68-4FEB-B803-3AB2FCA07F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5" creationId="{2F48A1A7-2EAE-4715-B2DA-E1B06198838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6" creationId="{FA1A681F-7364-4288-9F7A-812C26F56B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7" creationId="{C917FAB8-9EA4-4B3C-B672-730094D99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8" creationId="{FC9DD1EA-C1E8-4D34-945E-2753022144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9" creationId="{B51DDF88-24D9-4D17-915E-7DC75D8ABF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0" creationId="{626E8F4A-B1CE-43D7-B31A-317EF7F582D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1" creationId="{0D0E4AAF-FBFF-4034-8E71-59DB19D940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2" creationId="{95776A9E-7FD8-4354-BAFA-B1C9C6FDA36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3" creationId="{D72C8ACD-CCC8-470A-BCC0-4533B04D23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4" creationId="{8BF0AE8E-612E-44A9-BB0E-AEA8CE8B86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5" creationId="{7E974074-F08C-4F8A-BEEF-2BDA9FFB3DC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6" creationId="{9F01249E-6540-47D2-BEB0-7AA33247A4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7" creationId="{93E77F1A-DE82-42E7-858B-35237C666D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8" creationId="{20AB2DC1-E2AC-491F-B976-2FDC64281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9" creationId="{C7FEC703-24C2-4886-BDE3-E5DD5FD9A1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0" creationId="{135756CF-505C-48B7-8157-7CCF1096E9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1" creationId="{8ADDB50D-AB90-4BBB-A669-1794E99FC684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2" creationId="{E11DEA2A-B2F4-4B0B-9493-5AFA8AC0091E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3" creationId="{2808C16C-522E-458A-8A89-769BD2E00B69}"/>
          </ac:spMkLst>
        </pc:spChg>
        <pc:spChg chg="add del mod">
          <ac:chgData name="Nuttens, Charles" userId="742a40d9-79c8-4fa3-b188-717ebf8b9cff" providerId="ADAL" clId="{DCF73FFF-C257-4BDE-9E98-F59AD3ED071A}" dt="2022-05-19T15:06:33.732" v="2917" actId="478"/>
          <ac:spMkLst>
            <pc:docMk/>
            <pc:sldMk cId="175569638" sldId="315"/>
            <ac:spMk id="558" creationId="{9A9E3809-7827-4EBC-811B-A3C42F225ED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59" creationId="{FE32973F-E8F1-4C13-BDD1-4810B9889C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0" creationId="{F7CCF7B0-0683-4DBB-9198-AA08FF7EFB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1" creationId="{BD4C1160-F84F-4273-94CD-24495BF381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2" creationId="{548348BD-0418-4009-BE0C-75EF5870AF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3" creationId="{6D03F836-80E8-47E3-A0E7-B25868160D3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4" creationId="{89116575-6318-44A6-9FE4-79B10FE983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5" creationId="{708E74F4-4758-47B2-A2ED-FAB90045E5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6" creationId="{CB31E318-11C1-417B-A9E6-8F51C2D0B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7" creationId="{AF9592F3-09A5-47E9-A2C4-862FB1FAA9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8" creationId="{791E4AB8-BED6-4413-906D-87B7124ECB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9" creationId="{BCBE1FCD-B6FC-441C-A69F-004D3404D7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0" creationId="{62BFA851-A571-4AA9-84AA-49D884FE7C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1" creationId="{491CE602-396E-4BD3-BFB3-6C5923AD543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2" creationId="{7106B00F-8DCB-4845-85B4-8E0F630E899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3" creationId="{8A806399-33ED-44CE-9E52-CD0614DBA2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4" creationId="{D1CA83EF-1650-4378-8A87-18E249DE10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5" creationId="{2827AA2C-2DDF-4A70-84BB-6598DDC7688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6" creationId="{4481DB70-8F5B-4905-8AFA-277B706D61F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7" creationId="{F674031E-CB36-44D0-A359-F734974DD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8" creationId="{42B5B4D0-5CD9-434B-8100-75CD4FC10F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9" creationId="{401831DE-C5E7-436F-A3D8-681CBA4306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0" creationId="{07B06569-17AC-4729-9942-0530AA117B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1" creationId="{D6AF0A42-97F9-4885-AEA5-18D2756029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2" creationId="{7D6FD8FD-7DDA-4F30-9591-48DFBD82EC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3" creationId="{BB3B81C5-D78B-4CAD-A82D-7327750A9C0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4" creationId="{7234049D-3C59-457B-BAE8-12C3BF0B3E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5" creationId="{72DEC5F7-6C17-4B5C-B304-5304F6EA074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6" creationId="{9E2B7CCF-970D-42DA-949E-3425E20567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7" creationId="{6CC85EAC-B6E1-4B63-9E57-FB720F0A36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8" creationId="{F36EEC8F-DAE0-4802-8C3E-A1A8950FD7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9" creationId="{715DF6E9-F486-48C7-9972-5B612048B6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0" creationId="{D803FDA5-2D4B-4DB3-9456-0DEE795696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1" creationId="{656EC786-0B55-48EA-BC35-139974DD7E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2" creationId="{E6821F7C-8ACC-425C-82EA-82CFCAF69A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3" creationId="{79D45D59-7F36-4178-93E4-AE0FC63417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4" creationId="{D332E9DF-145A-4E03-80DD-A5B4116757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5" creationId="{76292AE5-9210-4349-87F0-5EE38564A5A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6" creationId="{AA4C5EAB-63B7-40B5-BBA4-09DF2844BD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7" creationId="{2C91C2BB-3065-476F-8041-C6E8F7A269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8" creationId="{3DBE82C1-AB95-424C-A52D-DFFC6EEE9DA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9" creationId="{9C9B3D16-F918-4D25-997D-C822E952F9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0" creationId="{42DB28F8-B2DC-4387-A5D0-A4B7F42845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1" creationId="{0CC85A01-A630-4BE1-8FEB-2094330947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2" creationId="{249D9703-AD66-432F-8E03-970A8DCF74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3" creationId="{CAC3088B-0254-45A1-A2F7-33C17BBDDB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4" creationId="{D593DB5B-0430-4E03-AD3A-F20D3886F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5" creationId="{DD097202-F11C-4B29-85BD-A99DC2A249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6" creationId="{0177F4BB-04F6-40BA-8474-6B5D897B26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7" creationId="{16E097E2-F641-4619-B305-54E2A25974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8" creationId="{1CEFBA6B-76A8-48AB-BEC3-121395AB0D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9" creationId="{F9C142F2-A1C3-4C87-880F-E80D67CA89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0" creationId="{86A9E690-003A-430C-80EB-3422BE9F06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1" creationId="{E224E265-9225-47B8-B461-49CC88CCF0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2" creationId="{1A2930F4-818F-48CC-B3FA-1B274C2C59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3" creationId="{8C3C6F25-78B6-45B5-9C97-16B6A5F1D3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4" creationId="{BC21BC49-8CB0-4560-BFF3-C1D2BC7B19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5" creationId="{4068D156-150D-4FF6-BE46-3C123C600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6" creationId="{93A6BF19-FD81-4583-BED5-39E0026FA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7" creationId="{17A843D7-4F62-4264-8E75-5702F9E5B4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8" creationId="{3FACDB7A-7B24-443A-87EA-09D07956E8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9" creationId="{0F14323F-1138-4224-BC1D-651D75821D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0" creationId="{29B13045-EC08-4C63-9CE1-FF8893353D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1" creationId="{D2A6DD46-C4A4-4AC5-99E0-9550094888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2" creationId="{5D0F9D64-B022-4F05-AE2F-CA9D54F419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3" creationId="{90208255-5579-4056-B4BA-73F1E3A6A4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4" creationId="{EEC07ACF-21F0-4EA4-AED2-334B50A56E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5" creationId="{058EB08E-C371-4685-BA06-6795810D32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6" creationId="{15443384-55F3-41B3-9845-1D710979A5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7" creationId="{3C03A15B-DE3E-4EAD-8B42-60F34ACB9A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8" creationId="{B431932D-CA93-4012-A5DF-C864009298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9" creationId="{1EAE1736-2A97-429B-BD7F-14FE3E807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0" creationId="{7313C75B-0387-452A-8CF0-488D95F7A8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1" creationId="{CDE92AFE-1D96-4492-A4B4-59FF4A46784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2" creationId="{DC1E6F6A-5064-4086-AB6B-4359D86CFF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3" creationId="{F4608E1E-329E-4176-95F1-8B73A10784E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4" creationId="{48FBAC3C-366D-45F3-B468-67F4CE82E7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5" creationId="{5B890392-692B-4C7E-AAB6-2EE77D52EF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6" creationId="{69FD3F4D-73CE-4319-9E9C-D4CF0A7B41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7" creationId="{DCBDA8A5-BE93-4427-BDDB-C39D009145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8" creationId="{D1410F7A-C312-44A9-9322-391436DC21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9" creationId="{4754927E-368B-4374-A47A-9D9A627026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0" creationId="{08E5ADA2-823B-4A1B-904B-BBEBF4CADB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1" creationId="{0BBE8728-500A-4E1D-8A76-B57B77125D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2" creationId="{ADFB1DA8-A396-4200-A427-02F0B53FF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3" creationId="{6B546899-865B-4573-8184-B854A4F595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4" creationId="{1D576D9D-1365-4BBD-9421-3681A87A02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5" creationId="{5BCC6ACC-86C9-417A-A67E-7CEE2801549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6" creationId="{ED031F9F-2405-48A0-B829-2704E1FF5D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7" creationId="{D97A3347-7C5C-4A81-9749-95E43C5C87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8" creationId="{56C1E07F-90C3-4428-A08F-263626B3C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9" creationId="{BA7F5641-615A-410F-BFF3-A07E81254C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0" creationId="{27D83752-09E9-4911-8564-A803FBD21F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1" creationId="{139FD8D6-3F04-4B42-89B1-155DE8B48E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2" creationId="{84C321B1-B2E6-4ED4-94C6-27D5C12288A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3" creationId="{FFA28036-E180-49FD-A034-A233659D74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4" creationId="{49CFAE48-07B4-4398-A362-0E941C56B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5" creationId="{2820D08F-C883-432F-9209-2F53729FB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6" creationId="{59D5465E-2BE7-46C2-B86C-F7DDA6261C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7" creationId="{D8EF70C8-5800-4F96-A80B-8DCE4D6DE7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8" creationId="{7C7421AC-7079-445C-A875-6E4009871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9" creationId="{AF375B36-5FF8-44BB-8F22-B1BFF08180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0" creationId="{E4201F75-A395-4A80-90C6-5E48F8AF129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1" creationId="{FA130B69-949E-498E-8896-3611876761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2" creationId="{7A519E9C-11A8-44AA-BE3C-8C4D6C17CA5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3" creationId="{13309821-CB10-49F6-9E6F-3158173263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4" creationId="{A50F70CA-7F11-4825-A636-ABB58B32B9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5" creationId="{94EE1F46-7CB5-42DB-85CE-123AE22077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6" creationId="{D1588245-3A37-4A0E-A2C3-7558E55377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7" creationId="{B52BF33D-30E7-4548-AD0C-BA80A93B81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8" creationId="{5FF81472-3C62-4B94-B7E1-1010B50A2D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9" creationId="{087DED94-8ADF-4A2F-9A13-27797ADEAF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0" creationId="{C3FEF247-CC5C-4F44-8487-E6BD559473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1" creationId="{BDE93543-DA8D-4DF0-BF57-227BB691BF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2" creationId="{DC8820D9-3FCD-4DF0-B10F-E87A5D8A1E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3" creationId="{42CCC025-6CCF-4FD9-9516-4BA176096E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4" creationId="{793163EF-679E-4508-BDD8-8F0B83E0B98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5" creationId="{7299B9F6-7B59-480A-976F-7D1E444EE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6" creationId="{17581D1F-82DB-43C9-B720-A91B1E5F83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7" creationId="{BFCB8CC7-0750-4B08-866D-DDB59B4B8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8" creationId="{7936EB46-0812-461F-A2F1-635F459D3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9" creationId="{FF41B219-6D0A-4244-BD53-79685486E8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0" creationId="{6452840D-747C-4E1F-872B-B10DBFFD11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1" creationId="{CC832FA5-6FC5-4F1A-8592-901DCF999B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2" creationId="{E5731A88-814C-45A3-B585-65AACED6A8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3" creationId="{7DEAA8FA-E00D-4DB4-B293-F5785CA55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4" creationId="{70C0D35F-04F6-467B-AA99-7908BA03BE0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5" creationId="{0AA7CD02-5F9A-476E-92C6-37A05ACCCE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6" creationId="{914D54FB-E05B-4CF9-91D0-4D8B91D121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7" creationId="{A042A3E2-5B00-426C-B7CB-97BEA17DCF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8" creationId="{876E2EBE-C5B6-4914-8051-EF19DA03C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9" creationId="{C2B5EA9C-54CA-4BEE-8C62-322A372DDF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0" creationId="{3162BB36-0525-4D27-A274-C44EBA8B37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1" creationId="{496F44AD-7824-46A8-AF75-D478E6C58C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2" creationId="{ABF09F32-DA0E-4AC8-8F38-B699F32ABC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3" creationId="{59328062-2154-4E24-9904-A7A9FE2EBD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4" creationId="{123CF006-75B5-4582-90E6-1C31ED8BE2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5" creationId="{B5BF4E52-211B-492D-9A28-EA306358A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6" creationId="{5266352E-B3A2-460A-81A3-0B497BCED3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7" creationId="{E5767787-B0CC-43AD-81B5-F090BDB0B0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8" creationId="{F05F0FA1-335B-4FC2-ACAB-B1D872287CD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9" creationId="{0C394993-F561-4CA5-952A-4D8ED91D3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0" creationId="{FE04483B-FBF1-4DDD-B551-A5CBED1DB4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1" creationId="{3A3B457D-332F-44F6-B2D3-C3E0143880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2" creationId="{BCAF323B-6A1E-4C55-86DE-B19E3DF0E4E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3" creationId="{3A059088-ACE7-4A54-957E-7F2569A23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4" creationId="{F0803711-E2AD-487D-8B8F-0FEDD32D32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5" creationId="{80B74CF3-9E0C-42E5-9A0F-CFB039A5D8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6" creationId="{7682C732-17CC-4ABD-93C1-AB311B72FA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7" creationId="{6DF2CDCC-8E01-418A-8CB9-2A05F9565A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8" creationId="{46199AAE-5F0E-4E84-A990-5DEC7C4178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9" creationId="{1F1A77FE-DC36-4FDD-9599-9641DD954B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0" creationId="{6F702A3F-07FB-4749-A961-3C8899575C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1" creationId="{63334375-8DE5-4DEE-AE28-7CBB4CC4F7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2" creationId="{3DF5421D-FDFD-486A-9A37-9DEAD7B64A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3" creationId="{FAA4D676-AA3E-4EB8-A2A0-2D4050CB9C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4" creationId="{4CFD2B1A-C867-4B11-9BD5-C76D2E9615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5" creationId="{DB27FA20-EC36-4093-917A-46CD5882C95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6" creationId="{5FC4BEB5-3341-41B1-969A-CC9B95EF88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7" creationId="{936A9A7F-6839-4DE5-82E5-ADFFAB9102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8" creationId="{8B5C6A6A-D132-4255-8DBA-4AFFA0CEE4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9" creationId="{B5C4D816-AA8A-4BA2-A92B-FF57DE3D47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0" creationId="{C9586ECE-166E-4AB0-8310-362FB50406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1" creationId="{0BE02B5D-9C6E-4935-8BB2-A7717C2585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2" creationId="{C600EB90-CC2D-4974-A7A3-752D535B4D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3" creationId="{4CEFD413-40F6-4C0C-B045-233D7810A6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4" creationId="{5BCAD09A-5D7C-45C1-9CB0-52D0DDC037C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5" creationId="{D505C6FF-B9E4-4602-B295-6B0E7D98AF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6" creationId="{F6495C9B-86AE-4C7F-9532-F16876FC58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7" creationId="{454BC9BA-41EA-4FEA-95C1-7627EE4A48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8" creationId="{47413137-634E-460E-B168-A9C87D295E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9" creationId="{A7052C7A-21AB-487B-8574-9803D942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0" creationId="{D672BA2F-BF76-4A33-95E4-C992E82F22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1" creationId="{88CDE7E4-0459-40C9-BDE1-6BDFF101A1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2" creationId="{0B7145EA-BE93-40C1-9473-75A9004698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3" creationId="{497E79B8-3086-400B-A748-7684248E39D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4" creationId="{1A8E7252-45ED-4FC5-AE29-BC3078EA29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5" creationId="{B065BA8F-C5D7-4BDC-921A-68D98465E5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6" creationId="{86129870-6FDF-434B-8677-83936FC845B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7" creationId="{755C1F34-3721-4A1E-BFA1-DB355D7DC8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8" creationId="{AF8F8DFA-5942-4FFD-ABA1-0BAD707F3B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9" creationId="{9A530BB7-3C59-41F2-86D9-E2D7C0C7DC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0" creationId="{3C246F76-4EE3-4D98-B9DE-B449749356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1" creationId="{4B0769C0-343D-401B-81E5-D1ECC517A0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2" creationId="{F510E9D0-8C15-4D57-97D0-8B60EEE52B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3" creationId="{8BC804FC-5E34-42A1-865F-A64D73AECE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4" creationId="{3D530FF3-FF6B-4AD4-92BE-9139E3CFDE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5" creationId="{0D446EC7-4C83-4DD8-8E1D-E2583A9288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6" creationId="{EBDB4495-0F6F-4DAF-BCA2-D74FD59469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7" creationId="{DD39AC5D-2CE1-46ED-8DF3-B971A2A521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8" creationId="{2DB000A5-1B50-418F-94B3-7C8F2DAFBF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9" creationId="{D9F2DB04-2139-41C4-9DDC-D06C65C74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0" creationId="{9E19E9BD-066C-448F-9CEB-DFE4E1283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1" creationId="{E072094B-EF24-45D3-A9D8-C7E740BE21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2" creationId="{77A9C14A-8459-44A3-AA38-6F56D74F49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3" creationId="{887EC10F-1120-48E7-987C-FFFB6C9210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4" creationId="{C4D2DB42-B4D9-4796-85EA-CABCE36BAC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5" creationId="{98B6DA1C-5BF1-459A-9E7D-58B39897B0C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6" creationId="{1615BA63-2E26-44E2-A6B7-7464D2ED3DE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7" creationId="{21BF39D4-A691-4BA1-8A87-A58C61B6D1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8" creationId="{FF6B03C3-DE12-4C13-BAD8-FE33E844FD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9" creationId="{545744D7-D836-44BA-9B5E-87927E3719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0" creationId="{557B3730-D2D9-4539-9F83-E33CFA92938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1" creationId="{40F7E035-C538-4316-BB95-E619F3015E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2" creationId="{7BE82A0C-65E0-4987-B465-DD1488846A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3" creationId="{AB492866-A5F4-41CD-9A9E-E23784B69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4" creationId="{15B022B1-865D-46C3-8925-779C8428BE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5" creationId="{56D24011-62C7-4EE8-8361-BFC69B244E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6" creationId="{AE0101E0-CA3A-4910-830B-8EA90FB7F4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7" creationId="{623D9E64-19E6-4459-9415-B952C4D4A4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8" creationId="{6D5A3A72-C248-4B88-9183-ED807B9398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9" creationId="{C9D15E8D-E82F-428F-BF85-42CB7CC3D0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0" creationId="{6E25236E-664B-49E0-9ED6-F7EF8FC617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1" creationId="{A71AC1A3-721D-4EF8-A9F9-656FCE54BF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2" creationId="{78B43D12-36C9-4373-A023-204F25918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3" creationId="{7F9FE70D-FBE4-47B7-A305-C43A6C822C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4" creationId="{64421381-19E9-4A34-A432-0B5C913822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5" creationId="{949CD985-11B6-4285-B0BA-B895704C2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6" creationId="{68F13F5D-E389-4F1C-83AD-A543E50A5A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7" creationId="{20DC4B82-E9B5-47C4-A87A-4057F367D5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8" creationId="{CE6F6AD8-F97C-4692-878A-9B8F60632B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9" creationId="{66A09614-A607-4A02-89F3-AE692E1BA5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0" creationId="{1E963253-0B1E-4256-8051-3A8CBB7958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1" creationId="{AC5A586A-CD08-4DE0-A7A3-ECC5DA2B27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2" creationId="{43829EBE-04FA-4B60-BB6C-F9A9358872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3" creationId="{02BB5E88-2F57-43DA-AF94-A1C1E3A189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4" creationId="{B9F66CE1-D8B8-4E34-B79C-566C4BC1AF6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5" creationId="{6EC08640-0730-4CA5-BD75-7CBCFF86AE2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6" creationId="{F36AE9CA-CC9B-4645-919A-2ABBB16B71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7" creationId="{832AD6C8-61BE-4B8E-9ED2-3C1C0E711C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8" creationId="{FA740197-9C07-414C-9369-ECA9462ADA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9" creationId="{3390FB21-30C6-4A2E-AF84-02FB54EF5B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0" creationId="{567B3DE5-A3D4-4F78-BEAB-9FAB01216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1" creationId="{2FFA819F-A601-412E-BA5A-E7BC5AF2CE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2" creationId="{598A91E9-A438-4BAF-ABD3-BE0DCE2C6A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3" creationId="{0C0A1187-485A-4E76-BD27-4FA0A6499D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4" creationId="{10000A91-42A4-4461-A24B-379B30FE3C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5" creationId="{DDAB4975-7E75-4286-BD6B-5C2405CC6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6" creationId="{DEEB9AA8-ECF2-48FF-B306-7CA2C04429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7" creationId="{F9B48E98-9379-48EE-9A48-CC3E0429D36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8" creationId="{AC2565D6-BA1E-416D-AD4E-B253C75071B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9" creationId="{C3ED918E-7A26-4848-997D-6EB235FF2A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0" creationId="{EC5FE541-9D2F-4699-8939-3A07A6867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1" creationId="{2D644BD8-2702-4B81-9C69-72C656D896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2" creationId="{D2BB5922-AFF7-4FB2-887D-E177D1AEA5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3" creationId="{B99FA152-F86D-4DFA-8595-ABE7DBEC0D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4" creationId="{AF27E7E0-A387-41A1-BA64-8F32939F3D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5" creationId="{B4D19AD2-154E-435B-81C3-A3AFDCB3811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6" creationId="{6414242B-FC00-4A5B-83B8-4883D9AB55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7" creationId="{6138C3E5-EDD4-4C8D-AE85-A292B6F7C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8" creationId="{B0076B45-73B3-4F8D-A86B-26255D366E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9" creationId="{647439F8-E8F0-4AA2-B68D-3F616CBD8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0" creationId="{79DA5AF7-7F1B-43D8-91D3-E21D8C91A9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1" creationId="{8BC542F9-9417-437C-8BE7-B9D4688BD7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2" creationId="{2C198650-CE04-4003-835C-BA88B1D53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3" creationId="{A04DC71B-5547-409B-92AB-6E8CBFC5749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4" creationId="{8E3CE8FF-E3CB-4E14-B37F-00039A9253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5" creationId="{929CDA84-A781-466B-9469-EBF4ED1874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6" creationId="{BC6898DE-6727-49E4-A59D-08E71B5EF8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7" creationId="{066606CD-E29D-488F-B73C-B516F7A3D4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8" creationId="{FBD19BD5-AE9B-4610-AB12-FC8B3F799F7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9" creationId="{1A3CF3B6-6817-4F41-981B-C92353304D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0" creationId="{B8A5344F-92EF-4E8E-AF1A-3B53B71F0E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1" creationId="{6CF9D474-71C5-4466-9B97-044669F7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2" creationId="{2B09DD69-DBA9-4DAC-AF5E-976F505D7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3" creationId="{60B53144-714D-46CA-BC9D-6DD1A4A3BB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4" creationId="{566A9091-CDE4-40A6-BE9E-5BFC5BBC6C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5" creationId="{161BB67D-82C0-4075-BBBB-4D1DA9BBF5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6" creationId="{08235AEF-809F-409E-938E-AC61062B8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7" creationId="{6DF3C71D-1061-45C1-A480-ED8A080BC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8" creationId="{99EF573C-9D22-4339-A41D-ACF30134B9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9" creationId="{73F72DAA-6579-47D9-B242-8DBFD97E2A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0" creationId="{A6C0759A-11DA-4998-91A0-5D1625ED6F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1" creationId="{F5E7DB09-22CD-41D3-8CBF-B88487237A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2" creationId="{CC0850B2-565E-427C-84C4-871079CF8B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3" creationId="{3ED2F176-DD04-43C7-BE2C-87A947D526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4" creationId="{351C541B-9864-41BD-8894-98FE9450E5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5" creationId="{1A06D71A-3C73-4E59-9BA8-0BE80B4093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6" creationId="{7DCFB086-0489-4FF9-9E34-278454357F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7" creationId="{B0C5D5F4-5876-4717-A739-6AD6DE5244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8" creationId="{278DBE19-0502-40AE-B330-AD5DBE0841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9" creationId="{7D3BD44A-531B-4FA4-9340-E89455D61A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0" creationId="{6E6D36B8-C580-4DEC-8903-653B4427DA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1" creationId="{664715C3-7D59-4C30-97DE-DFCFA37B73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2" creationId="{9249E7EB-8F65-494F-8A48-82AEB5F22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3" creationId="{D41ABBF8-1E3A-4950-A695-08C52D33EE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4" creationId="{C68EAD71-68FC-4F38-8424-0905DE2BC3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5" creationId="{62DDCAA8-EEBC-4773-9B65-AE3DB175D0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6" creationId="{2F999AD2-34A1-4291-9BA9-57818F162F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7" creationId="{74181FFC-0414-474E-8806-9A2F54CE81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8" creationId="{ABA5648D-8538-4387-8D46-F8BA9E09A85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9" creationId="{77C43127-6747-478C-BF95-8E39BE052D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0" creationId="{D65B04D0-B32C-4287-8AB7-8B5932286C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1" creationId="{33EF220D-6E3C-4B67-9A7B-E33D425489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2" creationId="{66578ED1-8C71-43A6-A453-EEBBB722F26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3" creationId="{AE7FB9CE-31CE-4B8D-8500-B1153FF4A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4" creationId="{2BB4FC9B-153B-40B2-A405-B60A338ABA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5" creationId="{F28EE554-F7C1-488A-8BDC-F508931085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6" creationId="{19A8300C-ABB1-43C0-8D4C-D569F6F997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7" creationId="{9561C149-C7A8-4C05-AEE9-4AF485EB06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8" creationId="{501B5A8E-9111-40F2-BF38-0317B4673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9" creationId="{0B60258D-FA11-4CD4-AA9F-D00CEBEA33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0" creationId="{45499738-D220-4214-8F7D-419D9411C7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1" creationId="{55700937-7921-43A4-AAEF-355208D3CF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2" creationId="{6FC337E1-7C64-4996-A173-7333DCCF97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3" creationId="{D9ED3A0F-A22E-4623-B7E7-F39AC38433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4" creationId="{0E6CBDDB-592B-40DC-8AF2-FF1E7E64DA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5" creationId="{341D4A66-0196-4629-BE88-FC0AA2D189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6" creationId="{F21CD2E9-A1D3-4E52-BF69-F95B003D89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7" creationId="{ACE4AAA8-35FF-4567-AFA5-1ED7E39F28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8" creationId="{C52F12D2-98F8-429B-B38E-263EDF5072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9" creationId="{4FED0B6B-24DE-4CE0-A304-23DAF76549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0" creationId="{F1112F40-6BD7-4DA4-872B-6C29B34F74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1" creationId="{755AD5DB-E60F-4487-8D7B-19B4C39D61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2" creationId="{B7DDD9AF-0E3D-49CB-A2D3-335AE7FF79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3" creationId="{1E658E66-7254-4F8F-862F-BFEB20F472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4" creationId="{B0E2BBD1-0F32-423B-835B-9BC04DF4C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5" creationId="{B09725F0-6A49-4CBB-809D-E995CCACE1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6" creationId="{73658150-C6F3-4691-B845-8B256E03D0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7" creationId="{6789BF0D-9AA9-4108-9365-C33C0D8B8D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8" creationId="{0B6EA956-2B97-4367-8843-17C4089246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9" creationId="{F2B9768D-E05E-4C5B-A60F-D1F8132779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0" creationId="{3779D163-9D77-4713-B6A2-F4DFF54AC7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1" creationId="{1897EAB0-A21F-4E6C-BD82-3D57DA3667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2" creationId="{9BF0D6B0-832F-4BDC-82D1-C1600C4A5D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3" creationId="{F6D9034C-9087-4D93-B532-74EAB15AAC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4" creationId="{7AEC9028-FA3F-4A93-9B9F-A27B5640D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5" creationId="{C98F5E37-5F3D-4B1B-B2B5-7EC1F4D964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6" creationId="{1970DACB-A75F-47CC-80BD-D40ECA2703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7" creationId="{B98AD1B2-E396-448E-A8C7-8B9B3DCBFE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8" creationId="{4F83B3C4-945E-4175-BB65-7B0A27A9BB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9" creationId="{15E2511E-D2B4-482E-B741-8E0DAF36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0" creationId="{EF9960FA-76DA-495D-982B-262812D02F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1" creationId="{230EAB77-60F3-4A69-A7ED-626636EF98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2" creationId="{74F5C819-EB3A-4180-9B94-DB5155541A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3" creationId="{3C3307F4-42B1-489C-984B-DEE37CB1A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4" creationId="{C5F03BE8-5D5C-446F-A90B-B502D06AFA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5" creationId="{B2745291-D2CC-4BB8-BAA1-58176AADA7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6" creationId="{64A2511D-5F8D-4869-958D-99A3836981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7" creationId="{58839E65-DBD3-4256-9D3D-EA686A1308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8" creationId="{6337E528-3E53-412E-8CB2-134820E98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9" creationId="{9938B906-66E8-4202-B754-CAA66C511D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0" creationId="{D30FAEFD-E1A7-4179-B324-0BA46A6D4A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1" creationId="{FA425D99-19C8-4577-BCE3-CA8179CF4F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2" creationId="{4B16CC9F-774D-4BC1-8D29-65835B7FF5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3" creationId="{3119958B-83C4-416E-B1FB-DC1A25A9A2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4" creationId="{2266D363-D5E3-4598-9D96-BDEA8B8D80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5" creationId="{B2A7C058-7B85-43FC-9949-15DDD850899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6" creationId="{C364029C-A49D-4635-B636-E89FE83CB9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7" creationId="{6A66737C-AAD9-445A-980F-B9647E2964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8" creationId="{C500AD47-B773-4EBA-B1A3-141430D7CA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9" creationId="{ED67EFB3-09DB-41B6-BCBB-B7F1B157A8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0" creationId="{611F3CAC-487C-4D26-B6E2-806543FDF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1" creationId="{EA6167A3-1492-405B-99F6-5DFC3E7C1CD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2" creationId="{CF8A6932-26FE-4389-9DFB-D8D014CB65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3" creationId="{92AFF618-95FF-4F9F-BB01-C15CD78729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4" creationId="{CFAC9DAB-C853-43B3-97C0-656CC70F7F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5" creationId="{C1FD2D2B-FA51-40DB-896E-D8F974EEC2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6" creationId="{D507BB78-A97B-432A-B383-818EEAC5E8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7" creationId="{C779918E-A866-43A0-8B46-38ACEA8597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8" creationId="{FD4EF94A-7179-423A-9447-62EEB317CD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9" creationId="{36488DA4-E502-4BF8-A47F-50E816A6BC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0" creationId="{1C05FA95-F14C-45FF-9134-A00DFED90A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1" creationId="{33C78759-FDAA-47CC-9DDA-DB104FDCE4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2" creationId="{0208732F-13DB-4897-834D-EF3F084D2D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3" creationId="{9050FC47-19E8-4EE1-A4ED-B34D521859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4" creationId="{E746878C-8E6B-40CB-BE3C-09EB21914BB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5" creationId="{CFD2AB82-AE61-46EF-9FA8-15EA4F29E9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6" creationId="{C3D96D9B-F6F0-4D18-9CF7-DACC18A1AA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7" creationId="{56A57714-8ED8-497B-85F0-9026AC74B1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8" creationId="{3C9074A7-E6FA-4C65-B255-22EAF1EED9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9" creationId="{CF640A34-DA42-466C-98AB-DCC0D382B4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0" creationId="{147E3D82-1C54-4203-91F8-68E19E19F5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1" creationId="{4EC92F35-BB82-4FC4-9E3D-55B464377E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2" creationId="{C26618E7-3B0F-4AD0-A0B3-0CF4188023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3" creationId="{9729233F-D8F7-404E-9943-2976B91D9F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4" creationId="{BB30E2F4-65D6-401F-A679-71A6F51E9E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5" creationId="{7E185188-E6E4-4C8E-B1DC-23B7C8742B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6" creationId="{0F7ABE44-2E5D-46E5-BA9E-530DE9DBF4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7" creationId="{15130AE1-7733-4D6D-B46C-C6247B354E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8" creationId="{6DE9EB56-B5A8-44CD-A4C6-A24AEFC385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9" creationId="{C164C455-7AF4-4541-89AF-69E5293978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0" creationId="{9810136A-7EFC-4E87-A159-935B2BE9922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1" creationId="{A3F9DE4D-7E9C-4AC4-A6C2-EE10F4E250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2" creationId="{3BA4110E-2186-43B6-8640-FA15C0F32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3" creationId="{29A37C91-3FB2-4942-A930-79408A715D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4" creationId="{BC4F4289-F6B6-4732-9BF2-885D72D131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5" creationId="{309583D9-D42C-4A7C-8FF1-79C895C605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6" creationId="{5B4C4D30-5D76-4550-B50D-68C77FEF0DC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7" creationId="{E692DBAE-9AD5-418D-BDB4-120D19B9A1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8" creationId="{5E3D69A9-A9AC-4FF5-9F4C-7C2D7EA2AE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9" creationId="{F33A6FEF-6FE4-42D6-8833-1546CDF469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0" creationId="{CB15FEB8-7B36-4817-92F6-BB817A2724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1" creationId="{16742567-B8E8-4AF7-8BCE-CFB3DE0853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2" creationId="{2EF0F609-34C6-44AC-A0F3-1E79B457E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3" creationId="{09D86CE3-53D8-4E4F-BE3A-6DE5E15C0D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4" creationId="{6330BB89-8D0F-4257-8441-4B74142B8F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5" creationId="{E6C34EEC-BD84-417E-B0A0-D2670C06B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6" creationId="{1B61184F-704B-425A-9968-068C9AF1B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7" creationId="{25A57902-9B11-4C09-AA01-DAB2632D84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8" creationId="{2A9986F0-46A4-4A46-8E61-00CB91A3C8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9" creationId="{5CB93B75-8D69-4320-9B1B-D15318CD7F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0" creationId="{5493BB04-CD31-4273-BCC3-5C92025D1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1" creationId="{E7C3A353-9489-42E5-9532-0A6CCEA3C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2" creationId="{C8E335E1-6040-4A2E-B3DB-170ADC9F8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3" creationId="{80A75A39-9944-4876-AA95-6BD2B56C63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4" creationId="{7D77000A-9820-491F-942B-F6FEFF87D6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5" creationId="{C4A01C38-9A2E-44F2-93F3-31DE1E5D8FD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6" creationId="{A6D76EF7-681E-4BF4-85AE-D978190822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7" creationId="{9312361F-579C-4FAF-B90C-1ED04052AE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8" creationId="{16FB8DD4-E3C7-4438-92F2-925BCE1C3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9" creationId="{0F792078-F99B-44E8-9B4E-ED3FE49BD2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0" creationId="{E22E35B7-0EA4-4F5B-8EE3-BB82F727A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1" creationId="{CDE6634E-2A92-422E-8456-2A8493F501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2" creationId="{4FF82D58-C779-48DF-B53B-479ADC7C70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3" creationId="{D2162F14-C639-4BA8-A785-97375C7016F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4" creationId="{6E202814-1F81-4B9D-8B2C-0260BA5A629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5" creationId="{7FBDE7CC-471B-4C5E-AAF8-1AA7BD62B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6" creationId="{FAEFCA0B-F7D9-4D27-A071-C57FA48459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7" creationId="{7E322258-E9EE-43F3-B2FA-60F885FE8A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8" creationId="{4658EF83-7A14-4CEF-A2B2-0C54AECC26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9" creationId="{5C594EA3-F044-410B-B008-D08FE34BD5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0" creationId="{A9178AF0-7EF8-4BC7-949E-3E858B7B0D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1" creationId="{7C7B9F7C-B734-4100-96D3-07D4CAA605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2" creationId="{10E397CB-5552-4AB1-B02B-478DF587EE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3" creationId="{0EAF731F-CDE5-4633-A8F4-DEBF4B50AD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4" creationId="{CF0BBB3E-C9A1-44A3-BADC-DAB4FFE563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5" creationId="{69F7020F-5A4E-4D45-9F9B-92F364CB1D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6" creationId="{9A99676B-0A42-4D5C-B2E0-AE6CD057F8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7" creationId="{65C4729B-3A4B-442F-9A46-6E83B03259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8" creationId="{D31E8D1D-AFB6-4854-87D4-2DF0A3DFD7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9" creationId="{652ADEC0-77E2-472F-87FB-BCC254704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0" creationId="{860FF46A-8779-4C6A-AF24-DAE0F3304EE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1" creationId="{349F7A65-C2D0-49F2-84EA-0A5A9AD907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2" creationId="{EC23B3BF-C21B-4448-A7DA-C936BDC67D4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3" creationId="{B13200BD-D29A-493C-B7A0-C7781B35FB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4" creationId="{AEC84DCB-D21E-4E4C-958A-64BAE681DC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5" creationId="{3BDAD1DF-F6E2-46C5-AFC2-FE4F8FF754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6" creationId="{847DB774-5CCF-4452-8E8F-6132E23446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7" creationId="{FBEB1642-EFD3-44F8-8ED7-842BFAE90C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8" creationId="{0A7009DD-2C4A-4555-A959-AB4C800E58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9" creationId="{AC2BB726-2D9F-440A-BF33-0722B9F13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0" creationId="{DA200F18-3424-4CB4-9552-5B3F62DB92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1" creationId="{ECAD8F9D-1EFC-41B1-90F7-64423C1C6AC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2" creationId="{AE04D816-0AD2-40B4-B4F3-9AAD4712B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3" creationId="{6711E1CC-D141-4AF9-A4CB-20C8B7DD9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4" creationId="{B524CE1D-89D0-43B4-8138-97B148EFAD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5" creationId="{94A70FAA-2C7C-4DB4-901B-023C32864CF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6" creationId="{258A88B5-F884-4694-B698-D77F64A5428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7" creationId="{D3A98E97-6BD9-4A7D-82B3-9CCCE34487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8" creationId="{761A4D70-6876-41BF-817F-934ADFB3F0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9" creationId="{79AE2FB5-D1AF-4BDF-BE1B-E9D7744E09B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0" creationId="{529635CC-BD33-4EDA-9A50-F6CB9B3168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1" creationId="{5E1E9D78-BB6A-4A5A-B1CA-63F31A510F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2" creationId="{2A39AEBF-ECED-4AAA-9BA3-0FCD9100F07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3" creationId="{773BF255-FCCA-495A-9D80-BCAD4A103F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4" creationId="{00299639-C34F-477C-B72A-1E27590EE6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5" creationId="{77E9DE1C-02D6-4104-A7FE-06766D7EF8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6" creationId="{4CAA4A96-86F5-4C9D-B589-8AF6D40027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7" creationId="{AECCB71F-4B56-43AA-B835-A8621AF04A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8" creationId="{30867BF8-783B-4EF0-9548-C39B102FF2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9" creationId="{D243B25A-E08D-487F-A207-1A128D3049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0" creationId="{21C55DEF-269A-441A-9599-3793E4E29A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1" creationId="{87CD55C0-C6F1-49BC-A6D8-CEA7452A63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2" creationId="{15F386F1-AF14-4C73-B257-508112F77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3" creationId="{C2FEB94A-4186-462B-BDFC-22406AA2E6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4" creationId="{4B2F61D7-B753-4834-928D-0B743E4E39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5" creationId="{E6E3BDCC-7D78-4ABA-BC40-6902C409E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6" creationId="{7C6D52D7-B930-4BE3-B05A-2CF25AE3F1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7" creationId="{E787DC09-B4C7-4CFD-B7D6-C982DFF687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8" creationId="{8EF15069-7970-4669-924B-2354310AC8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9" creationId="{B001BE20-50F6-4722-8DB0-83168D98A17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0" creationId="{533665E4-36F8-475E-8114-EEC4037D4F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1" creationId="{A1491C51-8C51-4F38-A84E-9625C249A9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2" creationId="{A59FBA9E-AA8C-4D68-864D-1CAEBF5DD4C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3" creationId="{0B63C4C6-1E62-4000-8D9F-521D8548CF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4" creationId="{096AD6CC-D616-42F5-8AE1-E3B6714E8D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5" creationId="{07161A6C-3892-45D7-BF2B-0C4EB756C0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6" creationId="{4912DD09-88CE-4FEA-94B1-F510A5678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7" creationId="{BF7A7154-5E37-4C56-B9D8-7C18494777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8" creationId="{B0BF37AA-4E55-42E9-A040-BE24E8C5CE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9" creationId="{0D80D107-ACC8-45E6-B356-8941D8A0F6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0" creationId="{CD8368D4-E64F-4AA9-BEF6-B62FBA68A8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1" creationId="{5FA79477-5248-48A6-8928-F3FD54864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2" creationId="{D0FAF24C-106D-4A30-A24C-529ED71115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3" creationId="{B18BD7FC-2BD7-4CB4-AA41-E2CC08ACF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4" creationId="{CE28551B-EBA6-42E7-8B09-0153BAF963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5" creationId="{A6990FA6-8144-483C-B53E-C9E83770FE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6" creationId="{079DCD3E-330C-4547-801A-CC9FF66A563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7" creationId="{4DD83949-3828-4B46-A955-EF8A175560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8" creationId="{DFCB0797-5E6C-40A9-948C-B59660F6C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9" creationId="{52F280FF-0084-4707-9E99-79B5A076AD0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0" creationId="{F1BE1F54-7939-47D5-94AB-74E945AF2A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1" creationId="{DF686403-5756-457F-B786-AE0A4B8496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2" creationId="{9A5F428E-CC87-4580-92CC-C14F549F429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3" creationId="{05B17E45-ECE9-4C8C-8C10-756D9DF4C6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4" creationId="{2CC0B65F-BF78-410C-BDCB-B275AC9B79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5" creationId="{AEB27680-BFD6-4395-BBB1-FC6141AD7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6" creationId="{CF74B320-5DA9-4924-B86E-28CB26DBFF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7" creationId="{0C4825A5-69B3-4283-B498-20E4159DF94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8" creationId="{B9C168D7-9B87-4C67-A764-45DA649A3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9" creationId="{FB95E03C-5FA4-43A4-B0D1-09ABDCD4A9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0" creationId="{4E346CB1-0790-489A-914E-743DAD6CB4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1" creationId="{6458E6EC-1692-4917-B58C-FA0A120077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2" creationId="{C8D7C1CB-7FD5-49C7-B296-75EDB96B7A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3" creationId="{929D6564-7F40-40E2-A114-D0F09F47AA6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4" creationId="{C9C25A9E-BC15-4368-91C5-A7869E72FB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5" creationId="{B1AD85B9-4CED-4583-BCEA-2C4A46BD43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6" creationId="{A89B93AC-9868-4020-8106-E7C60F79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7" creationId="{AD201B33-A7A6-4649-85E3-B102C0F9BA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8" creationId="{3AE2865E-F0AB-49D8-826F-EDBDDADEB9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9" creationId="{E6546CA6-1C22-4F03-86FB-0D9797A98B8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0" creationId="{AB14275B-0561-4D81-95C7-951BDB0AFF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1" creationId="{A7E32AEF-5CF2-4BE6-96A0-31434924398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2" creationId="{224E3A22-5248-4C36-B9EA-CAC6FE1807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3" creationId="{E9243695-D9ED-4288-B278-7377E385C2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4" creationId="{F5EE4995-39C0-42EF-B99A-D579DC023D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5" creationId="{8FCA7E2C-BCC6-43A8-8A1F-D77DBE6630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6" creationId="{F7F67B9A-0C02-46B0-8143-E75A6A680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7" creationId="{4972542F-5901-4BCE-A4C0-84C42B391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8" creationId="{902E6B52-C44B-4948-B4D0-3E06FA2D65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9" creationId="{7AF7500E-0169-455D-8354-FFE42F231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0" creationId="{D438C748-2C49-4481-86EE-DEBD22A7CC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1" creationId="{47A30CEB-8749-4A3B-A065-91155FB113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2" creationId="{7C723A8B-9E97-4A12-ABC7-0F145D560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3" creationId="{CF36F765-CE44-4DAF-8BAF-B321E47E3A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4" creationId="{31EAB205-5F78-4C97-B9E2-8D7D6CADF9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5" creationId="{72118220-2B85-44F6-AAC6-13722C5F2E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6" creationId="{C6D37522-771E-484C-8C7A-08CCD77DF7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7" creationId="{95EA5871-0244-4CEC-BCA7-56D450E736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8" creationId="{7A881412-CBBD-4DE5-A329-E00112867C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9" creationId="{181CEB21-BB5E-4919-96CA-C59932C109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0" creationId="{641612EE-0B55-4A19-A3C1-82B686C21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1" creationId="{E2D169BC-FE65-44E5-B30F-57ACC3A44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2" creationId="{9C39546E-2368-4081-9870-AFC92F8C36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3" creationId="{6C39D91B-638E-4231-B381-9BDE06FC0F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4" creationId="{1F70DAB1-1CE0-4F92-87D0-69E3467C97C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5" creationId="{F7C78E8A-88FE-46CE-8278-B3101080D0C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6" creationId="{D356E55F-86C0-43C3-B6AF-641CA923393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7" creationId="{9ACBF06E-A698-4FD8-9319-8F411E7F70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8" creationId="{3748C774-E3F0-4E59-8575-CAB76D3D87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9" creationId="{D8594FA5-6FFE-4EF7-8EEC-43EDD2D43C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0" creationId="{E07EAE45-4C94-439D-AD1C-3C43187FF95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1" creationId="{FBEEB0C5-767A-4574-8B88-6A862281A8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2" creationId="{3ECDFA8F-C04D-4CDE-96B1-7B802E8DAD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3" creationId="{F3BD644D-61BC-40E4-9038-FF52E536F1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4" creationId="{4236D0CF-7DE3-41E2-9DDA-C151798C98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5" creationId="{4D432D5B-1F92-463F-9F4F-497AC603AA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6" creationId="{42DEEE3D-220C-42EF-8ADF-E447673F3C5B}"/>
          </ac:spMkLst>
        </pc:spChg>
        <pc:grpChg chg="add del mod">
          <ac:chgData name="Nuttens, Charles" userId="742a40d9-79c8-4fa3-b188-717ebf8b9cff" providerId="ADAL" clId="{DCF73FFF-C257-4BDE-9E98-F59AD3ED071A}" dt="2022-05-19T15:04:52.219" v="2893" actId="478"/>
          <ac:grpSpMkLst>
            <pc:docMk/>
            <pc:sldMk cId="175569638" sldId="315"/>
            <ac:grpSpMk id="2" creationId="{20A5B017-2978-4291-98B7-50384EBE3766}"/>
          </ac:grpSpMkLst>
        </pc:grpChg>
        <pc:grpChg chg="add del mod">
          <ac:chgData name="Nuttens, Charles" userId="742a40d9-79c8-4fa3-b188-717ebf8b9cff" providerId="ADAL" clId="{DCF73FFF-C257-4BDE-9E98-F59AD3ED071A}" dt="2022-05-19T15:11:58.788" v="3069" actId="165"/>
          <ac:grpSpMkLst>
            <pc:docMk/>
            <pc:sldMk cId="175569638" sldId="315"/>
            <ac:grpSpMk id="555" creationId="{88ED6DED-3993-4895-B235-0AE1E3E8043B}"/>
          </ac:grpSpMkLst>
        </pc:grpChg>
        <pc:grpChg chg="add mod">
          <ac:chgData name="Nuttens, Charles" userId="742a40d9-79c8-4fa3-b188-717ebf8b9cff" providerId="ADAL" clId="{DCF73FFF-C257-4BDE-9E98-F59AD3ED071A}" dt="2022-05-19T15:14:09.363" v="3074" actId="164"/>
          <ac:grpSpMkLst>
            <pc:docMk/>
            <pc:sldMk cId="175569638" sldId="315"/>
            <ac:grpSpMk id="1109" creationId="{DEE1FF37-3B5F-460A-BF73-21FF94A42FDE}"/>
          </ac:grpSpMkLst>
        </pc:grpChg>
        <pc:picChg chg="del">
          <ac:chgData name="Nuttens, Charles" userId="742a40d9-79c8-4fa3-b188-717ebf8b9cff" providerId="ADAL" clId="{DCF73FFF-C257-4BDE-9E98-F59AD3ED071A}" dt="2022-05-19T15:03:37.996" v="2881" actId="478"/>
          <ac:picMkLst>
            <pc:docMk/>
            <pc:sldMk cId="175569638" sldId="315"/>
            <ac:picMk id="556" creationId="{AFE938C7-1A3A-481B-95D5-BD5B03851BE2}"/>
          </ac:picMkLst>
        </pc:picChg>
        <pc:picChg chg="add del mod">
          <ac:chgData name="Nuttens, Charles" userId="742a40d9-79c8-4fa3-b188-717ebf8b9cff" providerId="ADAL" clId="{DCF73FFF-C257-4BDE-9E98-F59AD3ED071A}" dt="2022-05-19T15:05:23.233" v="2899" actId="478"/>
          <ac:picMkLst>
            <pc:docMk/>
            <pc:sldMk cId="175569638" sldId="315"/>
            <ac:picMk id="557" creationId="{A1BFC32D-BE11-49AA-9E71-487F32D56847}"/>
          </ac:picMkLst>
        </pc:picChg>
        <pc:picChg chg="add del mod">
          <ac:chgData name="Nuttens, Charles" userId="742a40d9-79c8-4fa3-b188-717ebf8b9cff" providerId="ADAL" clId="{DCF73FFF-C257-4BDE-9E98-F59AD3ED071A}" dt="2022-05-19T15:14:17.035" v="3076" actId="478"/>
          <ac:picMkLst>
            <pc:docMk/>
            <pc:sldMk cId="175569638" sldId="315"/>
            <ac:picMk id="1107" creationId="{34571BD9-4B23-48B0-88DE-8441BE0C7C66}"/>
          </ac:picMkLst>
        </pc:picChg>
        <pc:picChg chg="add mod">
          <ac:chgData name="Nuttens, Charles" userId="742a40d9-79c8-4fa3-b188-717ebf8b9cff" providerId="ADAL" clId="{DCF73FFF-C257-4BDE-9E98-F59AD3ED071A}" dt="2022-05-19T15:22:05.087" v="3106" actId="1076"/>
          <ac:picMkLst>
            <pc:docMk/>
            <pc:sldMk cId="175569638" sldId="315"/>
            <ac:picMk id="1108" creationId="{B5723509-DB9E-434E-AFF4-881ECA201958}"/>
          </ac:picMkLst>
        </pc:picChg>
        <pc:cxnChg chg="del">
          <ac:chgData name="Nuttens, Charles" userId="742a40d9-79c8-4fa3-b188-717ebf8b9cff" providerId="ADAL" clId="{DCF73FFF-C257-4BDE-9E98-F59AD3ED071A}" dt="2022-05-19T15:03:37.996" v="2881" actId="478"/>
          <ac:cxnSpMkLst>
            <pc:docMk/>
            <pc:sldMk cId="175569638" sldId="315"/>
            <ac:cxnSpMk id="554" creationId="{E0B5C696-0E4B-4137-A9F4-CBB74F7639B0}"/>
          </ac:cxnSpMkLst>
        </pc:cxnChg>
      </pc:sldChg>
      <pc:sldChg chg="addSp delSp modSp add mod">
        <pc:chgData name="Nuttens, Charles" userId="742a40d9-79c8-4fa3-b188-717ebf8b9cff" providerId="ADAL" clId="{DCF73FFF-C257-4BDE-9E98-F59AD3ED071A}" dt="2022-05-20T12:06:26.449" v="4279" actId="1036"/>
        <pc:sldMkLst>
          <pc:docMk/>
          <pc:sldMk cId="3829273148" sldId="316"/>
        </pc:sldMkLst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20T12:05:08.751" v="4264" actId="1410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20T12:02:48.068" v="4224" actId="1410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20T11:45:43.988" v="4080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CF73FFF-C257-4BDE-9E98-F59AD3ED071A}" dt="2022-05-20T11:32:56.006" v="3968" actId="1036"/>
          <ac:spMkLst>
            <pc:docMk/>
            <pc:sldMk cId="3829273148" sldId="316"/>
            <ac:spMk id="39" creationId="{D4646A17-662E-4F37-81C6-BD84F5E6FAD7}"/>
          </ac:spMkLst>
        </pc:spChg>
        <pc:spChg chg="mod topLvl">
          <ac:chgData name="Nuttens, Charles" userId="742a40d9-79c8-4fa3-b188-717ebf8b9cff" providerId="ADAL" clId="{DCF73FFF-C257-4BDE-9E98-F59AD3ED071A}" dt="2022-05-19T15:53:19.577" v="3412" actId="14100"/>
          <ac:spMkLst>
            <pc:docMk/>
            <pc:sldMk cId="3829273148" sldId="316"/>
            <ac:spMk id="41" creationId="{8F260E51-9DC3-4B1B-97A2-7855C32ABD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" creationId="{DC52BE82-5224-45B8-A3E2-FD574ED963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" creationId="{071B4B3E-95AA-40E5-B885-7A1689D419C2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44" creationId="{36B4A9F7-AB2B-4ED0-8F2B-93F74B815E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" creationId="{164B691C-3F9A-497B-BCAB-90B3E86324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" creationId="{013A887D-025A-4B43-A2F4-EAB415A0CD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" creationId="{64D3E9B8-6E1B-4F51-80D4-F43AF2F9B6EB}"/>
          </ac:spMkLst>
        </pc:spChg>
        <pc:spChg chg="mod">
          <ac:chgData name="Nuttens, Charles" userId="742a40d9-79c8-4fa3-b188-717ebf8b9cff" providerId="ADAL" clId="{DCF73FFF-C257-4BDE-9E98-F59AD3ED071A}" dt="2022-05-19T16:22:44.441" v="3838" actId="1038"/>
          <ac:spMkLst>
            <pc:docMk/>
            <pc:sldMk cId="3829273148" sldId="316"/>
            <ac:spMk id="49" creationId="{BB023E67-B148-4041-9DD3-22DE2C7198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" creationId="{8806C7FE-0CBE-46F6-B480-2AB374101E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" creationId="{98A9439A-18CA-4BF9-B368-002E7991C199}"/>
          </ac:spMkLst>
        </pc:spChg>
        <pc:spChg chg="mod">
          <ac:chgData name="Nuttens, Charles" userId="742a40d9-79c8-4fa3-b188-717ebf8b9cff" providerId="ADAL" clId="{DCF73FFF-C257-4BDE-9E98-F59AD3ED071A}" dt="2022-05-19T15:59:32.721" v="3514" actId="1076"/>
          <ac:spMkLst>
            <pc:docMk/>
            <pc:sldMk cId="3829273148" sldId="316"/>
            <ac:spMk id="52" creationId="{09037DD0-6D46-451D-B285-7A096D245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" creationId="{04A455CD-CF14-4493-BD31-99823507F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" creationId="{065DCAA2-5301-4974-974D-FC94003C9C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" creationId="{50A699CC-331A-4FBB-97E7-C264F20D51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" creationId="{B65A6C2E-6D2D-4208-831E-E4589ADA64C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" creationId="{C4482818-D137-400D-8DDE-7BEBB0FB18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0" creationId="{A3BC065A-928B-4310-9917-AD0170085B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1" creationId="{93CD4C68-4A5F-4359-AF76-6D237EF5AB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2" creationId="{10D9D000-D6FF-4D1A-8B11-02C4E32DB0F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3" creationId="{E7E94AB8-B0A0-45C0-84CB-78E119D87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4" creationId="{12D14984-8663-4A64-AC10-25F0DABFDD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5" creationId="{0F644732-8A0C-4B95-B71D-874A6BAB84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6" creationId="{E4039CFF-8FA0-4A27-AE6F-76DE57DE53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7" creationId="{75D4D876-7351-42D6-A446-4138E7C54A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8" creationId="{150D635C-EC2A-4CB2-A520-75FA0B0F06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9" creationId="{744BDD9A-C819-4CDA-B46E-D5F78591ED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0" creationId="{D5D5B272-E190-4B41-9CA5-13607D0A7BD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1" creationId="{A7127275-BC2F-4B9D-BF1E-87535FD96A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2" creationId="{4AE1F3DE-432A-47BD-BC35-179244111E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3" creationId="{847DC6CC-48B1-4FBF-AB24-48BBE9776FB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4" creationId="{DDA1CBB2-78B5-485A-8F9E-2AF41C7837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5" creationId="{30AE509E-D077-41B2-9588-60B90D6D06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6" creationId="{277E7E89-5897-4DA4-A19B-A9FED4171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7" creationId="{82F387FB-50C5-4431-9EC0-E46C18FAEC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8" creationId="{D782F2B0-324A-45F1-9C1D-E08C016EEE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9" creationId="{2EFC2C6D-4933-47D9-A3D6-9C8B94733C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0" creationId="{35031DF0-5606-49DA-9742-95155DE0F7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1" creationId="{DC58118E-5395-4E0F-9692-66E6D836E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2" creationId="{66E7F66A-018A-46CB-97A6-482272551E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3" creationId="{2A81EAE8-308E-4406-A4BB-9B03B885A3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4" creationId="{94D4626B-571A-4BF2-BF52-222C37DCD0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5" creationId="{CC00F40E-C05A-4888-AAEF-E298A250F4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6" creationId="{3A883CDE-2B3B-4CCD-BAE9-AC0D8DEC05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7" creationId="{ACB16D7E-7B0B-433D-9456-9F9B6EF27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8" creationId="{F47D22A1-2174-4E3A-8213-C5F8EF3F1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9" creationId="{263846E6-5123-49F0-800F-B6C96C97C4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0" creationId="{616ABD33-8F76-4E58-88B2-F3F0A2DDB9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1" creationId="{CC4AB34C-B00A-4958-8842-7671435F35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2" creationId="{E3C10D29-C39B-418B-A298-556CDA4AAD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3" creationId="{D6843A7A-1314-43DD-8615-51BB60549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4" creationId="{266DBEEC-C4BB-4166-AEC7-AB57275081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5" creationId="{2C25B079-D573-42FC-B441-89C821FDFE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6" creationId="{3239844D-E4F5-4CBC-9EF6-863B60545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7" creationId="{7BE68417-2377-4F5B-B057-6194686998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8" creationId="{1155654B-C86A-4EFF-8626-C29BB74952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9" creationId="{AFA9F73D-6D16-461F-874E-EE8885D4C6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0" creationId="{315C08A9-FF48-448C-98F3-4D7C380D0E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1" creationId="{644A6EA3-3004-4032-BEC9-2EEFF70DFA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2" creationId="{B53E0BFB-AA20-41AD-976D-DEA445B6B7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3" creationId="{CB7CD2E3-95B6-4571-8F50-4EEC2E8365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4" creationId="{EAEDD9C4-240E-451F-A0C2-4E0E50E481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5" creationId="{015D7CBD-7283-476B-9DEA-0A20202F4D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6" creationId="{7943EFCB-E96D-4573-9587-E357FD9FCC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7" creationId="{41136249-970B-4CCB-A7A0-3DB2A0594F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8" creationId="{10712916-E05E-435B-870D-B035620BDB3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9" creationId="{07E7A007-6916-4A59-9723-CBD010B931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0" creationId="{3E6890F3-9417-46C0-82E9-0F0BAB47E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1" creationId="{C6706776-D61F-4A96-A0A4-931C4BF909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2" creationId="{B14AECD4-A8FF-4D56-B8A5-048315F0BE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3" creationId="{5B0D5C73-E6D9-43A3-9E96-F231E3B673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4" creationId="{8976DF33-0AE1-480D-9DF9-0FEE5BDC2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5" creationId="{4E1791AD-8F45-49F6-9364-E2BB2C4721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6" creationId="{FEBFA649-D3F1-4DC6-AB87-F6E309735E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7" creationId="{15291ADA-6BCD-41B3-9852-6D641B582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8" creationId="{6FEB34F2-6F04-49F5-8CDD-9F7883F61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9" creationId="{3EFBF871-45D4-4B36-90B4-D6838F84340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0" creationId="{5EA6278B-89B2-4867-8147-23918D5B03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1" creationId="{CF588C69-DF59-4B26-8FEA-7EA2C418D7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2" creationId="{05E8D15C-71D4-4077-B5CB-790F852EC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3" creationId="{52DFD70A-3F5E-488A-A10D-601E437CAD5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4" creationId="{29437323-AA7A-45DE-ABDF-A65874E5829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5" creationId="{817AA774-9B34-4A3C-864A-0B4E3E286A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6" creationId="{0C44CBAF-ED1C-485C-A8CD-2904BC0359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7" creationId="{0AE77949-5364-4BF2-8DCF-C3ECA4B476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8" creationId="{C5C86D95-647E-4E05-90EE-FB3799164B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9" creationId="{CBE17D3F-D081-433C-82A7-EDE3BAC4495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0" creationId="{1F594046-0B8C-4DAC-82F3-4764ED1298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1" creationId="{6BF26642-8D8E-4376-AD1D-25644E2891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2" creationId="{A1BA482D-E068-40C3-BB21-64BA5E41E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3" creationId="{FFD59CEC-2D99-41DF-88ED-E18983AB0A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4" creationId="{5B0A18D3-1DE6-47E4-8EBC-241F596F72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5" creationId="{6E4370F9-DF3B-441F-9535-8370FCA0D6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6" creationId="{6DA19125-09C8-403A-B7B1-3C2E044E35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7" creationId="{FC15516B-D9E6-47B6-A104-CDD3A512D1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8" creationId="{9FF60585-7E47-465D-A973-D7379B73D7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9" creationId="{51162E5E-286F-48AD-A752-750CB011E3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0" creationId="{C8D59B24-9460-465E-9B79-0584B696180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1" creationId="{89A77099-1140-467B-B0AD-0F057CFE1C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2" creationId="{5CE713C7-6C4A-40E5-98B8-3C75D25237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3" creationId="{295CC499-B20F-484E-8E56-76A48C265F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4" creationId="{1FD21C2A-2054-4369-A68A-4FBAE11751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5" creationId="{261B4DE9-3C45-458B-9F67-F6A70FF07E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6" creationId="{80B0FC99-9015-402F-B872-2A1B3842F5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7" creationId="{6BD698F3-5E3F-481B-B1E6-7F1889834B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8" creationId="{95145601-4AEB-4C6E-A691-7B508DDBD8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9" creationId="{9195F326-DE0E-41A5-9177-A6FDB61EA1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0" creationId="{C41B2E4A-D8B3-4A7B-82D8-80F3F2404A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1" creationId="{C689DFAB-50AD-49CB-AC1A-5444054F8A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2" creationId="{EDAF2E3E-BF01-46CE-977A-52F75C784B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3" creationId="{1B029E07-9D7B-429C-BADE-AA139CEBDBB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4" creationId="{D69F513A-054F-4A2E-8055-4D3FC81973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5" creationId="{13011DF6-2FD6-4588-B69A-5225CB336F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6" creationId="{6D20A600-81F8-49A2-B8B8-30C0C3709D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7" creationId="{73A5558D-A9BF-400A-914F-7AAFCED91E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8" creationId="{50F76FDC-34CB-42B4-8AA4-5A7F3900F0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9" creationId="{C3AC9843-F94A-4907-90B3-9DB699E4AA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0" creationId="{10001ACF-FB79-4753-AA63-3435C72291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1" creationId="{33DA2641-D2E6-464F-AF7A-63753CA47A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2" creationId="{892D5A9D-1C85-4DE9-A3DD-0A291553E6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3" creationId="{93DCEE18-1C23-478A-A8BA-CB2FD18A1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4" creationId="{6A2FA160-D205-4FB4-B232-69960A97D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5" creationId="{D2DC7C26-3E5E-49AA-8EB8-46330C1D03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6" creationId="{A4DE64F9-F0F5-4C18-9DC7-AD7C004D3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7" creationId="{BE5BA4BD-EF39-4E0A-B705-265B7347A4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8" creationId="{38F4B171-A54A-4ED1-ACF5-3AA742FA6A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9" creationId="{4B99AF7E-9492-49D7-84BE-0D118256B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0" creationId="{DC92973F-1F81-46BE-B770-873D84618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1" creationId="{2DE99492-0554-4D89-90C5-4F3BA2892B4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2" creationId="{11145077-C8BC-4DCC-B348-A02D072F5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3" creationId="{A94DBD70-EA6F-462A-80A1-CEC09BE807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4" creationId="{E28934B2-43F3-45FD-B68E-7C953E8061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5" creationId="{9877DBAF-3C72-4EDC-815F-5CE74721C4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6" creationId="{A4E6D112-A262-4C1D-9507-74112B2234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7" creationId="{D4008B4C-0D9A-4F40-AD0D-E2F1BB7B026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8" creationId="{1CD941FC-E35F-4CFF-A5FF-636AE99DCF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9" creationId="{02839700-82D3-40DD-92AA-152DB03E6C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0" creationId="{ED4845D1-BC5C-409D-A796-718FEBB40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1" creationId="{C7DA6657-6186-40DC-8334-EA35E8F6A82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2" creationId="{5DCF6C9E-3378-48DD-B43C-024F914F56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3" creationId="{DE19E64E-BB4B-4C2C-836E-59D805665D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4" creationId="{D4143F4D-E000-429A-98D6-A6A9D289A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5" creationId="{551F3B73-19C8-4E46-B226-49D4F4BB0F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6" creationId="{17E3A4B8-7E8F-418D-8934-8779A6D2DA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7" creationId="{D232AD5B-041C-4F22-906D-F1F1342598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8" creationId="{D268C566-A055-48CC-A2F1-D55A24CBD1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9" creationId="{0E8A354B-BEB3-4C8D-BC4E-4F902EAF1E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0" creationId="{1B7BB39F-7C9A-4831-A6C5-E1E8EE18A8E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1" creationId="{76091305-47F3-48F1-BAA7-D75D353D22E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2" creationId="{B3EC42A8-2AB1-40E5-86B3-408DE3C8EB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3" creationId="{2D7BB61B-A21F-4E17-973D-ACD6150164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4" creationId="{9BAB07E2-E678-4039-B100-CB025590028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5" creationId="{FA32E635-74D2-4AC9-9BD8-CB2CFFD586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6" creationId="{E533F966-B3C5-4BC1-88EF-8A4EC2BCD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7" creationId="{5413A967-41B9-4544-8F61-5720CFB7D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8" creationId="{1F1740A1-0B35-4144-AF73-49A8A5D2E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9" creationId="{909F131E-B660-4B1E-B3D1-AA5C82C8D6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0" creationId="{B644F670-AEB2-4A07-B390-22124BC75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1" creationId="{277678AB-C30D-4654-9E80-2C3F70121A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2" creationId="{EEC2B278-8A0B-41AC-93B1-803E5E5261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3" creationId="{303E11EC-1309-4338-9215-2373B19915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4" creationId="{1FD80B73-38FD-459B-AB96-3963A1A714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5" creationId="{F2E7F954-5B3E-47B6-A6FB-E36A826FCC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6" creationId="{B0FB8C22-29D1-45F3-A7BF-B71DD786BB4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7" creationId="{ED5DD1BA-6535-4B5D-84D6-1F63A5FE6A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8" creationId="{02F12C3E-6A50-443D-8CDE-61F56285DE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9" creationId="{B4494CE4-71C3-4D0A-ACDB-45974604FC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0" creationId="{74C968AC-936D-4765-B597-8F68CA6612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1" creationId="{90D33FBA-CE1A-40F3-B78E-10A6921B30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2" creationId="{3CE6D76B-0098-4103-89DA-252241E033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3" creationId="{12B5FB93-8D07-494B-8A9F-BFE3F4E6EA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4" creationId="{76AF2F6E-7D4C-4915-9591-72F4C41238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5" creationId="{686BD1C0-BCF4-4AA2-8F99-4AA7307FF5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6" creationId="{758293B5-A08E-4294-B189-3FABD1A2BE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7" creationId="{711F25B5-6296-4927-BADB-89EB3A116D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8" creationId="{09D0A07B-B8CA-4C3F-95FA-E2B7FB9CDF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9" creationId="{984F43BF-457E-4984-9414-5F7D61E52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0" creationId="{6E15528F-4097-4F95-853A-7A9D905305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1" creationId="{FDA9EB6F-554F-457E-BB2B-FF14EE9CDF2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2" creationId="{E1A03F21-C53F-4CD5-B8C5-8740F961A5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3" creationId="{D9018EFB-A5F4-4F1E-A97F-E0F9938972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4" creationId="{DB998E19-A72A-41EE-BFBF-84BD21285D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5" creationId="{3D3B6DE1-87F4-43BF-B07C-C882E3DA15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6" creationId="{733860B8-E5DC-4C68-9BF1-6F6D7A96A0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7" creationId="{AF774B6A-14CA-4F35-ACBD-D1C60C43CF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8" creationId="{421C201C-2C94-4D93-A801-2009991663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9" creationId="{F84BA511-CCB4-450D-8D03-E2EA718265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0" creationId="{0E7A3FF2-00EA-44C9-B00D-03F8A1ECC4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1" creationId="{08E3A235-69EF-4174-9831-0C8C55E4DB5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2" creationId="{A982F7FD-B253-4C4C-9CBF-BECF03CE09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3" creationId="{7211765F-BD2F-4DD4-A144-FA995C7C3E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4" creationId="{F175348E-61B7-41D2-9A89-556900DBA8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5" creationId="{E4BF7A1A-00C6-4BC4-A586-D090C2394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6" creationId="{B40A62C0-D67C-4F8B-9DCF-A21BA20BBD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7" creationId="{E052DA8C-C00D-4545-836F-42BA98488F0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8" creationId="{F0DE731B-99E5-45CC-B79A-D8CED5EA90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9" creationId="{5175C9D9-C70A-4EB0-A403-0552153BB8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0" creationId="{24BD13FE-5D9B-4915-A0AC-A389A6ECC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1" creationId="{AD5D62AE-B89B-4661-8B57-9E5BCE19D6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2" creationId="{BD08F660-A2FE-4691-BFBA-6D881E4A81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3" creationId="{09A7C43B-E28B-49B4-B8A8-830ADF0510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4" creationId="{C91508B7-0FD3-44F9-98DF-CF9AD1AA92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5" creationId="{68DBAE9B-4961-4B6C-9B0E-E692DF169C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6" creationId="{6F650F22-86FE-45E4-954E-CC2B18CA43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7" creationId="{CE5A8033-6477-46FC-9793-C1BE73A964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8" creationId="{1C9686B1-A104-47DB-8703-9511692C70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9" creationId="{EDE70C59-64A0-4422-AE12-1A9D3DA781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0" creationId="{67169794-DFC1-4513-8609-70585AA23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1" creationId="{DF45EDD4-8E00-4B93-BD1A-FF2972EE526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2" creationId="{5CAC2F7A-A0A0-4C2F-9886-1F544FD29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3" creationId="{E1E61E48-D8E6-46A1-8A6C-5ABDD226D7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4" creationId="{BBDD7B3B-0BC3-4AFF-BB59-22C9C7C8F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5" creationId="{1407FAE1-1933-4253-AC63-718203C44B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6" creationId="{36C4F015-61B7-4D32-A4C9-94A15FEE57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7" creationId="{3928025F-E987-4300-8371-3DED177177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8" creationId="{DC6EB9A6-2EDE-41CB-A0A1-8D67BF2B21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9" creationId="{CC443619-4D10-400B-AB42-DE86C9313F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0" creationId="{BE6A0C4E-6297-4AE2-885A-BF85650059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1" creationId="{5B2871B5-0EAC-46AF-B9D8-2C4D8376E41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2" creationId="{57EF5619-D636-451A-A4B1-11C2E3710C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3" creationId="{CFB1005F-0202-4B62-B644-5AAA90FF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4" creationId="{EBD2FE6B-9139-46CA-B36B-4739125279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5" creationId="{3A41E237-1CD0-4E33-9B1A-72BAA805E0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6" creationId="{825D4E57-043F-4AFD-B0EC-BBCA7EB22A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7" creationId="{BA289E29-C87D-4D6D-A130-88BB37C7D2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8" creationId="{30B910C0-8545-4642-8573-123920D7A62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9" creationId="{9E046E32-DD9C-430F-BFE3-7351B0214D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0" creationId="{E2004FA4-CA0B-4EEC-84F5-0787B18409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1" creationId="{B1DD2F4E-5366-4B04-A244-F8EAB3053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2" creationId="{F2FAA03A-20AD-4A9F-B66F-6C318A8C54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3" creationId="{53C2E74D-AC4E-48ED-9991-0DD67412AD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4" creationId="{065C8FAC-5037-40E6-86AB-7493E51C0A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5" creationId="{E7DCFC3F-1408-4451-A805-51D70B6429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6" creationId="{BB739579-6A59-4A75-A54F-B2D7DC9F9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7" creationId="{1523A110-EAFE-4D33-82CC-2CC6F66000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8" creationId="{1ECB8444-5FCA-4767-9742-D8561E0133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9" creationId="{17FCFDED-8038-40A8-B86A-EFA76D1DE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0" creationId="{93BBBEBF-B215-494F-ABF2-4FCC18C039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1" creationId="{0340D81C-CF7D-4AC3-ABC9-CD18F15C04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2" creationId="{E43FE6A1-3080-43D9-A766-A68B22A8D1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3" creationId="{E5A5D00B-8F5B-4CAA-AEA0-FE7395D35D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4" creationId="{1A799410-A580-4A79-99F5-3C918F74C3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5" creationId="{A4DBC95A-DAD3-4534-AE69-3C237EA004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6" creationId="{EE5CEEE0-A2DB-4645-8BF9-78311CA854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7" creationId="{9AF478AA-4620-48B5-B453-71C73D9DDF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8" creationId="{EFC67A38-989D-4207-9511-37848FDD32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9" creationId="{02DFF80E-BF52-4155-A757-59DA8DEA7AD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0" creationId="{F55F8B6A-A69E-458A-981D-B737AA4E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1" creationId="{FC131240-0DEA-44CF-9E8F-B913C73E3A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2" creationId="{11E6419D-AF4B-4C1B-B787-79B07F5903D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3" creationId="{B3D6AE78-90F8-48AB-9FCE-5DEE9AE01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4" creationId="{4F0BA581-2144-474F-91D3-1D037CCE62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5" creationId="{45E3C427-0BF4-4AB1-A53B-9A829799CB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6" creationId="{E3790226-5345-4B84-9094-EF27142D27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7" creationId="{8E0B117E-BE62-441E-BFDC-A061F081EF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8" creationId="{0D6FD02B-184E-43F5-AA98-6EF650F9C75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9" creationId="{77BD7A44-652A-4C47-8E1C-9461BBD659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0" creationId="{BAEFC975-D83D-4B5B-9B54-317895FD16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1" creationId="{E411F663-D7D8-4DF4-98B6-98E36337EE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2" creationId="{E9396A91-63BF-44B1-B3C3-5E9E3C85E9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3" creationId="{2D3FCEC7-FFD3-498E-AE82-B2D968AF2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4" creationId="{5A44885F-3B94-4C73-808C-A6710CADCD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5" creationId="{189ABB7B-3A1C-438D-8E95-DD7F9636CA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6" creationId="{74235B41-97EE-4F20-B119-696AA088A3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7" creationId="{3AABEA9F-304B-443D-812A-A2428C8BAF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8" creationId="{203973BE-F181-4E6E-BB5B-525E429114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9" creationId="{40508B0C-9639-4D1E-85C0-3E11AC4FE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0" creationId="{075FF2DA-A381-4A12-AF4D-824E100F8D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1" creationId="{8F6FB88B-F65F-4A34-A8A6-F7DF63554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2" creationId="{012A8DCF-90E1-466F-8E0E-6D9D6463C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3" creationId="{2B2E4DBB-56A6-4180-83B0-859CAEED328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4" creationId="{27A2D8FD-89BA-4D0E-A03E-649102858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5" creationId="{DC0A91F7-BF40-48C1-A7FB-9F24CBE90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6" creationId="{CE5C5DA8-11AC-4072-80F2-410477C46B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7" creationId="{D5A921EB-FA96-4421-A0A2-AF9BE321506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8" creationId="{E692AE03-3F38-4F4D-BD5D-DA628B1D65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9" creationId="{6817E354-84A0-4B7C-9C0A-0667B5C0AD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0" creationId="{FBAF8F2C-A497-414D-B5BB-1B172C90AE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1" creationId="{FC6FD215-6F7A-4174-9159-E6BA594E6D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2" creationId="{5B524A75-48C9-491F-9AB4-48DB8158CA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3" creationId="{F131F369-2866-4334-A87B-466E44313C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4" creationId="{9776C755-EB96-4770-B030-D4D8856DDA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5" creationId="{3438E4CF-0F5C-4FEC-997E-B306AD040B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6" creationId="{C92D3C98-C65C-4060-894F-73B1ADF5DC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7" creationId="{643213DA-AD26-44B3-A587-FC27B8D0081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8" creationId="{7E166BF6-8A70-4F35-A6AB-6EE8C408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9" creationId="{7C128430-99B8-4869-B975-B77EDABD87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0" creationId="{FAC6E739-9D3D-4B8F-AC26-3C7C9EAD63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1" creationId="{1D616F08-0122-486F-B80D-08E8CE1E55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2" creationId="{FA4F1A70-31ED-4D78-82BA-BD0FE0761C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3" creationId="{6040BF82-8658-4D8A-A383-0587067BF1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4" creationId="{1FCCD36B-6DAF-4417-B74D-61CEEC8DFE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5" creationId="{014CDBBA-2257-4097-9439-08583FE04B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6" creationId="{A5875E24-4E83-4FAD-99D6-23C935BAB6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7" creationId="{44E6774F-FA35-4DB8-A6A8-8368F78275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8" creationId="{C2EA021E-4930-46DC-BD7B-BBFAE13F44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9" creationId="{9064031A-D634-41EE-BF77-46DAEFC76B0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0" creationId="{3E5673BC-BB35-4BD7-8F79-73AD8A82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1" creationId="{F5805FC4-622E-4BA5-8EC8-7099BA58A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2" creationId="{CE8B220D-1B84-4360-8F9F-32F3F1440DE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3" creationId="{5CF166C2-B82F-4782-B5C3-30AC396147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4" creationId="{9F636613-389B-414B-977A-E9D98BE187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5" creationId="{239B362D-8626-4C94-B56A-E45113B09D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6" creationId="{7764E13B-185D-494E-AF40-3726688313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7" creationId="{112359F8-7E87-43EC-AFE4-BF2B025C75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8" creationId="{BA018B0E-DDB9-442D-A805-262CFCB172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9" creationId="{1554DBEC-7271-4A95-A3F9-9B1DB4D3D8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0" creationId="{3F7A62E7-32E8-4F1E-A344-4A0893B333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1" creationId="{86DF5C50-81C6-4CBB-95AE-361F9B9BD38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2" creationId="{484AAD2C-B057-4977-AF9A-BA1DC2B552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3" creationId="{98412B19-8173-402A-9BDA-A47067B9E7B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4" creationId="{C9535EC7-AAA7-4673-8B6E-CAB2B28896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5" creationId="{E2F4382F-F990-4557-AAAE-474938EA5F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6" creationId="{4CA7BDA1-D5C2-48C8-931C-BDC13E67D1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7" creationId="{EF6AC056-3FD3-4C13-AF0F-089264FDB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8" creationId="{FBF4797E-C534-4706-BCF4-0465C4C57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9" creationId="{D9A59BC5-E5D8-49DC-AA88-4872EA3EF8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0" creationId="{D85995AD-10AF-4293-8EFE-BDC71FFB14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1" creationId="{7FA0DDBB-60F9-41C7-BDBF-557C8A998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2" creationId="{7684EA48-F347-4347-AEE0-A0365B7BD7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3" creationId="{28B867CF-A32E-4CB4-98FF-6CD3EA1E4B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4" creationId="{808D54DB-1768-47E2-8469-89735EE91C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5" creationId="{ACCAEC86-4A59-4CFC-A83C-CCF2CD4749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6" creationId="{D4C52720-3594-4AAE-975B-CEC30898A0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7" creationId="{E0B3832A-D5A7-4D05-8451-C227268DC1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8" creationId="{4A5F5464-F4D7-46B8-97C2-F6B9C30E2C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9" creationId="{F8EEA6F4-B5C7-4F7F-8F67-80FAD80165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0" creationId="{01F5C4DB-01B4-4BBD-BE94-E108F5487F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1" creationId="{8C455804-8D92-4205-BBA8-D98C65F013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2" creationId="{16F408EA-336E-4564-93B9-E8B8AD3B2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3" creationId="{A2368AEE-3370-48FC-BBAE-E9F1CAB75C7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4" creationId="{117774F8-CC2D-405F-B4A5-60DF210D18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5" creationId="{3912C732-EB21-42C1-9B26-A2BE1D9F26E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6" creationId="{3EA5DDAC-7F99-4226-8D01-CC4A4A16C3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7" creationId="{66D6A166-3A70-4B94-88B3-1331AB3B68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8" creationId="{FB2F4D46-5429-4D76-899C-9CB0BE2798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9" creationId="{BCE99AB2-19E5-44FC-841D-B5A0AEFBFB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0" creationId="{24B7D0EC-9B35-4747-9116-536A417A1F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1" creationId="{DAE86F3E-8071-4A0A-985A-4F9669C256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2" creationId="{16E08DC4-D0A8-49F6-A0E5-E522D5741D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3" creationId="{1AE2FEAB-12AF-4403-8904-7DED2F59F4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4" creationId="{4D1DC80F-B7D5-4133-BF1F-36E95442AC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5" creationId="{F34DBDB4-5E32-4785-81AA-364A763F6F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6" creationId="{AD924886-CD7B-4FF5-BEA7-40309B94F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7" creationId="{2329F3BC-7317-40C0-8E5D-39896CBA64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8" creationId="{3294C05E-302B-4C60-82EB-B5DCFDF4A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9" creationId="{56B23183-EC79-40BD-8F4E-3EF5C76BD8D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0" creationId="{503C8EC8-01CB-4628-900E-F4A4573156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1" creationId="{7B80EFEE-7A29-458A-B8A9-F714468021D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2" creationId="{81F8A86A-3338-4B23-BB97-9D34DDA3F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3" creationId="{502C5959-DBBE-4A84-BF6C-618DE04E5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4" creationId="{E689E929-A3EF-4598-8982-1AF954B6D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5" creationId="{0451ED04-9075-4BA0-85E8-A51333AEB26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6" creationId="{42BCDE71-1F0C-43EB-9B62-A7E9B8E2715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7" creationId="{235B92BD-C3D3-4DE5-AEB4-89CA2BF0E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8" creationId="{97750E85-7079-49C0-943E-B2FB84BFFE1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9" creationId="{1B7284F3-4A32-492D-AC3B-5E7382020F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0" creationId="{105EE171-FD43-4DFC-A409-6269092B4F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1" creationId="{7370AFEE-3C12-4AAB-A474-D5164C861D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2" creationId="{914647F9-4A89-433D-BBA8-2302041AC04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3" creationId="{6F7ADCE0-A31F-4E66-93CF-407015805A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4" creationId="{5CC38A64-1405-4A98-A1B5-DF44538A3B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5" creationId="{21FED021-A3A5-4398-A427-F6B65F1651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6" creationId="{23848DF3-CA2A-4EF5-8DF5-FA23C54193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7" creationId="{E726B4A6-B4D6-43CF-A30C-6618CAF0DA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8" creationId="{F0492600-C006-43ED-87BE-F5D650E16A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9" creationId="{EA562098-7D59-4069-AE5F-19FFE4D9A2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0" creationId="{FDEF0C56-FD03-471B-ABD1-48A92DE86E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1" creationId="{B45B6950-4030-47E7-8DEA-C343CF4295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2" creationId="{BC476B13-A46F-4564-934A-B8FF81D800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3" creationId="{F0C482CF-2452-4455-BE09-D022FEC107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4" creationId="{26BE2B30-925F-4B38-A0CD-6F11D36BC6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5" creationId="{0DFEBE3A-46AA-423D-9DA6-4697F0BBD8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6" creationId="{6A36F97C-FAC5-447F-B7FA-8A98F94020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7" creationId="{C315A9E3-63A3-4455-A6C3-F50B2CF75B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8" creationId="{9C1128CA-0F14-49E6-9BF1-0B3CA036AED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9" creationId="{B822AAFD-67E5-4AFF-932F-405532D54A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0" creationId="{0BE1D4FA-32E7-4A5C-BB5C-6072F07563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1" creationId="{DA1E0283-B9D2-4E44-B8B9-26C2AE3890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2" creationId="{4E7B6B7B-70C3-4525-955B-EC4DC0D1BE7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3" creationId="{D1339828-BAB3-4724-88C2-C5C3BAE2052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4" creationId="{B355E8D3-6E87-498D-8514-683D3A30FC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5" creationId="{36DAACA3-B061-4386-AF22-01846E64034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6" creationId="{EF7A097B-5086-4EB1-B3DF-768B3F6C5B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7" creationId="{683FE296-DD7D-4B1D-B5C0-CC3D8455E2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8" creationId="{8B404712-4E54-4FE4-832D-0A0A2D0CE6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9" creationId="{B7DF91F0-9F9E-40B4-BD78-0F8E387A28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0" creationId="{2E308C4A-8BB9-4A93-8211-CE13A71ED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1" creationId="{D321BC5A-B8B8-4336-B5EB-C916D2791A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2" creationId="{1178AE7E-48C7-48C1-8827-328BC1F2F0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3" creationId="{80995B9A-9FC2-4938-86A1-8A0E1ADA2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4" creationId="{D2F73BAE-BB57-4494-8469-1D96B3509E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5" creationId="{4D169CD4-42E2-46B9-ABFD-C2E7FE89C6A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6" creationId="{9400EE76-2701-4549-B7C9-73B751CD64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7" creationId="{9C1EAAFF-91E8-4C58-976B-5C2E2937A4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8" creationId="{9C439063-9A63-428C-8651-17AF6614B2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9" creationId="{DC5814CA-7E5C-44C9-8514-A2A4D34A52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0" creationId="{435CC95E-61C7-420C-AD11-2BE0C31960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1" creationId="{20B12727-A36E-412F-B17C-44C1C8A053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2" creationId="{DF0FC73C-B3D8-414A-BC1C-AAF1DB301F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3" creationId="{125269F7-BFFD-49AD-BF15-072957FFD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4" creationId="{75D1BCB7-F758-425C-B9AF-21852B97DB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5" creationId="{E2F19767-E9A6-4392-9ABD-755B8170AA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6" creationId="{F7FC820C-67CA-4034-A156-CD6D2AA8DA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7" creationId="{E1E5B322-B3EF-4A5A-9581-70EC58B3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8" creationId="{10829571-2736-41E8-9D22-58573A3FCA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9" creationId="{5673A957-9A82-4DC9-AE4B-AA9AC86F22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0" creationId="{6FFA10B9-6765-440A-B8B8-C219651AA1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1" creationId="{F2507D98-2F51-45D1-A753-2A6EDF316B7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2" creationId="{552600EA-14B1-4152-AB00-D51959DDA5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3" creationId="{9638FCF9-993B-4C2B-AC65-2EF4FD46D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4" creationId="{68DEDD3C-C677-4CC6-A1C0-B7F3C727DB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5" creationId="{BAFABEEB-1F0B-4B0F-9E7F-990076AE497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6" creationId="{B79FBA5C-D2A9-4FC6-8A74-FE41761E7D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7" creationId="{C8C67FFC-0A37-4B0D-8C66-20B41B08BC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8" creationId="{CCF94BA6-41AF-4357-B767-562870668B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9" creationId="{BF661FA1-9DB9-42E7-A774-4580F61232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0" creationId="{94900D60-A66C-47DE-B8DF-AE8CF6B78D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1" creationId="{7F3453F2-7BB5-4823-9AE3-1DC23B5027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2" creationId="{76725392-7973-45D7-B315-2E9C242E81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3" creationId="{A055A8BD-9D34-4AF9-986D-DA1541459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4" creationId="{A49387D9-FEF2-4897-9D31-221BF8EA69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5" creationId="{19C9779F-FC4E-4D3B-AE38-998FE27B8D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6" creationId="{5C86EE44-1A34-4687-8C7A-B6839BD605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7" creationId="{5917B878-AD71-4E78-BFDF-F30E7CAC73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8" creationId="{3F89E9F2-1A74-4FAB-BE20-7647EC98F5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9" creationId="{121AE04E-682F-4A3D-9EB7-9FA5F954D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0" creationId="{A390F190-51A1-4E64-83E6-19F88A598CC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1" creationId="{0627BBF8-4F36-4A0B-9FEB-1CA21C3CD0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2" creationId="{13D78DE4-CF42-4446-A99F-BB7E1ACB052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3" creationId="{3A07ACB1-26ED-40F3-A096-5F5958F35E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4" creationId="{D3D81F17-B4DC-4A5B-8AEA-51881A7860F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5" creationId="{8D4234B3-1779-4DD8-A357-B74C90D627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6" creationId="{2C77419D-07BD-4D28-B7DE-8DFC6C7868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7" creationId="{694B778B-8FBE-49DD-A7A5-F91875E55E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8" creationId="{8049889F-3A90-456B-AD81-72B28DE26C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9" creationId="{0ACCACF5-3706-4B4E-B3BA-2FA48105B3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0" creationId="{054323E3-9CCC-4F30-AB32-7FCCD74803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1" creationId="{7949D7DE-B580-4F09-BB85-4A1F7EFD78C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2" creationId="{15556FCF-4F80-4779-909B-4B7704A6C8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3" creationId="{CC484D9B-E9BD-408D-B4DD-36FF1EB08EA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4" creationId="{EF082C64-9166-4788-A5AC-582ED17EE9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5" creationId="{CE7C8D9C-A74F-49B4-B9A3-206C16BCC1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6" creationId="{C009691C-6CBB-4B19-83E7-41D2EA69E7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7" creationId="{390A1952-1DAD-465B-BE49-6ED652C7D5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8" creationId="{79931205-B050-4801-B9F4-E1EF683989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9" creationId="{9D92F5ED-1786-430B-BC45-AB5A3128E5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0" creationId="{7A8ABDCE-0F88-4A34-A35B-80033502EA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1" creationId="{61330AA9-6032-40F9-8B8D-C78575A8AD7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2" creationId="{0C54A94E-84AE-46CC-B4B3-C71EED8C8E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3" creationId="{792A904E-5A16-4673-AD17-88A491B560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4" creationId="{32C3743B-DFA0-4C13-8684-F3DAB56A7A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5" creationId="{31836909-F3AF-45EB-AC18-A6499733B0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6" creationId="{C9A0899D-C384-4617-B0A8-4FA2E8EF5D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7" creationId="{84656A14-D33C-4A42-9CFB-31F9A8FFA2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8" creationId="{D6673E9D-C5D1-4F0C-B259-5BEA941D50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9" creationId="{FB46B16D-A318-48E2-8424-A712532EA7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0" creationId="{327F9697-3322-44B2-90FB-6CA655AD82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1" creationId="{C6DA655E-3B2A-4ABB-BC70-00933068C5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2" creationId="{B5C6D135-4077-4FA7-AB77-2B972F99B18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3" creationId="{D9D9661C-BD40-4028-BF90-C3E9A20F4A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4" creationId="{F81DCEDE-D93B-4757-991C-9517A30CAD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5" creationId="{2D402977-26E0-4182-ABBE-55F89D6D5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6" creationId="{C029CDA3-70A5-4158-9F66-6AEFD1C5E9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7" creationId="{D24DB307-D5DF-4B91-8A5D-B9DE11CC858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8" creationId="{794C80D9-5E3C-4945-AEEA-5CCD5741E22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9" creationId="{7BBE0C59-A4A3-4A65-B498-CCB67A1BB84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0" creationId="{BDB1B86E-0B0F-4845-839D-FD43548AD1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1" creationId="{753B0AFC-50E8-415B-9687-D80E5FEE4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2" creationId="{991645B3-FB4B-4A4F-ADE3-BC43D309BD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3" creationId="{00968401-8D14-42E3-857B-CECF07D62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4" creationId="{A2202521-56FA-4829-9590-99F6421A13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5" creationId="{CFD24F6A-4E14-477A-A592-86021CB7C2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6" creationId="{C3C0A674-5DE4-456E-8FCC-0F9416A890C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7" creationId="{9C3E92CF-12F7-4372-B50B-C5562F24EB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8" creationId="{4E57BE9D-5CDE-4024-8C2D-8732E49AEB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9" creationId="{5BCEDE8F-9BCF-4FFF-BA8B-AF77CB54E0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0" creationId="{44E2710A-2AF3-492C-8803-6E6F8C4B8C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1" creationId="{2450284C-CE7D-4ABB-BB12-6FF99744C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2" creationId="{30447467-1180-4E86-9804-507240ACE54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3" creationId="{0868971F-F278-4EB4-A862-80CB4C39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4" creationId="{AF16619B-54F7-4BBA-A4F1-89A7BDA98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5" creationId="{018E5C5D-3734-4F26-8843-74E4D0D7E1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6" creationId="{C18D6AD5-1396-46F9-9EB6-3C5712D544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7" creationId="{0B0AA17D-918D-46E8-9C5B-10A446EEC9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8" creationId="{B253BF30-FE92-460A-8532-7ECE7C676E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9" creationId="{930A286D-B022-412C-B83B-96D55FDEB1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0" creationId="{1D4F9D69-DB3A-410D-9B16-BC54AA3C9F7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1" creationId="{AAFD7E99-4093-4313-B823-8ABB943481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2" creationId="{1FAE484F-2C24-4299-B276-E864ED047E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3" creationId="{98DA7571-C0E6-4016-A27E-FDA626AB1B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4" creationId="{F73B10A4-B7B6-4E19-8038-64FF763356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5" creationId="{F107D824-F30B-4CB0-B748-D97A369676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6" creationId="{BEF84317-CBD2-448A-9428-1DD93F28C8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7" creationId="{39C36609-7A93-48E1-8037-C15521C824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8" creationId="{D0A023C5-CDBD-4C51-82C8-E7D9A8EDBE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9" creationId="{BD76578B-4CAE-4BF9-9A55-80F7088B37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0" creationId="{B622E11C-8454-420C-B8D1-D1130E3265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1" creationId="{18163ED2-AF94-4FB6-A3F9-3751B8601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2" creationId="{FC9569A4-13BA-4337-B852-A9E5A16C6B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3" creationId="{071E89F2-EC91-4296-8507-F9034277968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4" creationId="{C5620963-C32A-4B66-A85B-B7DFA08098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5" creationId="{DBB7A8A5-9AEE-4CD2-A83D-081EAB2D02E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6" creationId="{3DBE0AF3-8182-4D47-9925-FF984C40FD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7" creationId="{039D6D89-C8A8-497D-869E-3891BC303A4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8" creationId="{3E0EF5FB-A4B3-4C40-80B2-930878BF0C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9" creationId="{797E3135-C21D-4CED-9E0C-CE374DB18F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0" creationId="{3D053EB2-41FE-4F96-BDFA-69D004F971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1" creationId="{07D82352-4D4B-45B3-BDF4-02ADF869E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2" creationId="{01C3684B-C96F-460C-BDE9-F9631DFBEB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3" creationId="{5FC3DFB6-168A-4CB4-9BDC-FC33AC687D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4" creationId="{7D4803FD-7E56-48EE-8FFD-AD9B6BDF06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5" creationId="{EB3F2BDA-0E25-4AB3-A784-29A13CAAD3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6" creationId="{D0AAC9F5-CDD3-458E-95AE-ADA1D27812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7" creationId="{8F634BEB-A764-4B30-80C9-940F96759C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8" creationId="{2692FDB5-59F6-454E-A746-198A998E340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9" creationId="{243AA0D8-0713-484F-9F71-DE1781ECD0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0" creationId="{8E933993-F889-4AF5-8BDF-4AC217510F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1" creationId="{9D442A5A-EC21-4DBB-BC72-FE589A4AFF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2" creationId="{03A18E2C-D631-4788-8FFD-068DD6B4F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3" creationId="{A5E8AB68-5497-439F-816D-9B8F6ADBEE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4" creationId="{53301CAF-42DC-4093-9910-63BD4F3185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5" creationId="{BC8D583C-2FE6-40D3-A293-68B3BFD5C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6" creationId="{9A2D5872-05A7-4A0B-87ED-F1861CF958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7" creationId="{719710A1-E821-4221-BCBA-CB637F691A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8" creationId="{CAC178B5-38B1-4DEE-BB92-66130494F5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9" creationId="{C266C844-6277-4B54-BCFF-F33D54D4DF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0" creationId="{DA1E0531-F03C-4B20-9E4E-4DB9036C6D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1" creationId="{E0E2B98E-C439-4C50-90AB-0593276427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2" creationId="{28FCF528-3F80-4273-A246-F14E7A0F61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3" creationId="{04D09E4E-6B54-4B61-AB7B-56C6162538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4" creationId="{472F8793-C92E-4B57-B390-C3F43D477D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5" creationId="{81F8662A-7A0C-424E-87D3-0545268DC5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6" creationId="{654D342E-0D8B-498C-9B80-23E3CECD4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7" creationId="{80198121-A03F-4016-8423-54350D8B1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8" creationId="{40797015-351C-4ACD-83AB-D32F5A4B34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9" creationId="{CE001100-9BA2-41DF-A41F-6F4F507D1C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0" creationId="{676E156E-232C-4538-AFDC-86F7984CF4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1" creationId="{D5E6FB42-2886-4FE4-A9DA-B0B48936AF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2" creationId="{34104F93-90D5-48D7-ABD3-7EC199364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3" creationId="{20E36D7D-C03C-454C-BD6C-6AC1C629C0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4" creationId="{FA882085-73C9-4AF4-B82D-39FAFA4B65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5" creationId="{36CF77A6-8D0C-4284-B6F7-FA3FF2E9ED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6" creationId="{5984BD6A-5228-444E-A181-372FD7F88A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7" creationId="{8CC30039-5139-47B7-9531-DD0F359D2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8" creationId="{45965609-E3EA-45E1-A825-CD173567671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9" creationId="{286D1191-3B71-44D9-9E21-B368ABC43973}"/>
          </ac:spMkLst>
        </pc:spChg>
        <pc:spChg chg="mod topLvl">
          <ac:chgData name="Nuttens, Charles" userId="742a40d9-79c8-4fa3-b188-717ebf8b9cff" providerId="ADAL" clId="{DCF73FFF-C257-4BDE-9E98-F59AD3ED071A}" dt="2022-05-19T16:20:40.181" v="3821" actId="1038"/>
          <ac:spMkLst>
            <pc:docMk/>
            <pc:sldMk cId="3829273148" sldId="316"/>
            <ac:spMk id="590" creationId="{ED08CB2F-0ED6-4E37-B699-2614D0572D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1" creationId="{2027517D-BB1E-4AC9-AA02-8CBCF3E03E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2" creationId="{8DB24E6E-E14F-44A0-8C40-489E5182EB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3" creationId="{930295F3-51A7-4D32-AC8A-5F3E326AAA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4" creationId="{B5345E89-FC85-4A83-8149-D09D08D1964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6" creationId="{09B26A25-81F5-433B-A65C-5E971936CF9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7" creationId="{6F5B0D13-F8BE-4BF8-83D4-725BB220663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8" creationId="{C82666CA-303A-418E-A7AC-ECE88FADAD2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9" creationId="{6B1D380C-887F-4376-BE33-D4B7FDB9380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0" creationId="{05CBC34E-D847-4C38-803B-B78DEF66DF2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1" creationId="{D16E56A0-04B0-45FD-8AD1-1981699B73D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2" creationId="{6A932056-D629-46BD-9CB1-C2463CA389C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3" creationId="{288F0A6A-1A65-44BF-A148-388717CF860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4" creationId="{4E89161F-F375-4637-BDF5-00F1297F244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5" creationId="{CBD47905-EC67-49D4-86B7-7BF86782897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6" creationId="{62425336-6D7B-41E4-8F7F-B4C2627FC1B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7" creationId="{199E475C-7399-4B29-ABDB-0478D826C37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8" creationId="{F869ECB2-4FE5-466B-9738-4A2364E4E02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9" creationId="{BDF9A388-4A3B-4A9F-8F9F-95F62E3F0FF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0" creationId="{E0CC8540-E8CD-4605-B199-0F55250924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1" creationId="{F7D94E31-1B57-4E8B-8EF7-9631E56BF27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2" creationId="{42AAD417-DB26-46FE-B6DE-68B3494F3EF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3" creationId="{FB3D0D2C-6285-493C-B196-4F57FB186F6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4" creationId="{72D2541F-1E55-42EB-94C0-1D59D9BE123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5" creationId="{07C9F384-4781-4816-97D6-E95888414AB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6" creationId="{9F7EDFDB-7377-4588-ABB7-2C6488DB24D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7" creationId="{0B16B091-E135-4A5D-91B6-22084A069F5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8" creationId="{EE37F62B-1372-4D40-BE4C-20866DE98F5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9" creationId="{BEDB1E3D-1022-4961-9167-F0BFB462209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0" creationId="{9DE7C643-A1DE-4454-AF1F-51F8C022493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1" creationId="{8CBCF27D-3E17-47E0-9259-F4BFCEB2773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2" creationId="{2C427D28-2DCC-4B82-81DF-C1BA3001ACA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3" creationId="{3DDBDFB9-588B-48C1-9CDA-649C82C6104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4" creationId="{2CDBE40E-299E-48D5-8470-8ABC56C4B7C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5" creationId="{1194548A-2872-451C-B2B1-2FFA97A445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6" creationId="{B086EF34-E193-42BA-9195-D9A7905ECED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7" creationId="{977E761F-D83C-461A-AE4F-479DA8AD17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8" creationId="{054813B0-7968-44B5-B0CE-1A9B758C3FA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9" creationId="{DC1C16E8-5367-4B3D-ABAF-A22D34EAF7E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0" creationId="{2042961C-7241-4375-84C5-D8617D3CBC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1" creationId="{FDC7C5C1-54D9-4A79-B83E-59CEA85A2A9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2" creationId="{EFC0516E-ADBB-439F-8439-C25E2E9413E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3" creationId="{350EB71B-5721-414D-BA7C-FC2C0527C77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4" creationId="{1B715AE5-2A59-410C-BD90-C2896B8C2B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5" creationId="{DFDFA972-88E5-4B64-A444-7F327AF4F22F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6" creationId="{78FE0511-FFA7-4033-BCE8-211F5A648FD0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7" creationId="{55E78913-E857-4CC8-8987-1E28D23436E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8" creationId="{FCBA3CD3-929A-44CF-8286-CB61032C04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9" creationId="{1759EE6B-7EFC-47DC-9D3A-D93F070F914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0" creationId="{3BB8D354-2DBF-4CF4-92CC-90BB38C68DC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1" creationId="{F251D625-8004-4EE2-9DF2-5047BA44D56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2" creationId="{BE9C1229-6E04-410A-8489-A6C59A6E789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3" creationId="{70FBC7CB-2B50-4DC5-89E0-A3F96911E0F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4" creationId="{F8D8D944-D2F4-4A77-A0CD-B1D6AAEADFB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5" creationId="{328CF703-CC4D-42AA-A4F2-114AE4B0819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6" creationId="{BADEA621-6035-46DC-993C-812D64C049E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7" creationId="{CF632642-7AF0-4293-ADF0-251AE521E38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8" creationId="{121C834C-FF1C-4054-A89E-B8CC3A6F570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9" creationId="{19586150-F0BA-4E73-AA95-14197F31F95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0" creationId="{20BAE0D0-84DB-4A9C-9942-BF347A4F22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1" creationId="{38A8E1F1-3820-496B-B338-7B17A695E5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2" creationId="{A90971D1-ABF7-4A80-9F8B-AE4FF553A10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3" creationId="{5AC6EFE6-C58B-4CDB-9DC6-C20065A40A7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4" creationId="{2560400A-3749-4FF9-8680-1F12F250EC4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5" creationId="{EDFC27DD-AB36-4DEC-9730-CFA8FAB23C3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6" creationId="{12E00B3E-061D-4A35-BA8F-F9B28A5E0B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7" creationId="{71C90906-582B-4B4C-84F9-FB987A2B288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8" creationId="{EB1FAF27-5461-4EC3-9378-7345D91628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9" creationId="{15828743-890E-44C9-BD06-B525F4DC2E4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0" creationId="{DA8B2132-DE97-4B95-AFC3-5B61465E5E3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1" creationId="{39D6B78E-5BB8-4608-81F3-0E733F5531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2" creationId="{CF19CD4D-0A98-4E41-A32F-44B606B63F7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3" creationId="{A55F6360-A23F-4FD4-8722-478EAD0E93B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4" creationId="{2D5F8537-3C10-44D4-9827-8FA160E1EF9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5" creationId="{A21E5A2E-7CBD-4A4C-B2E2-004EF79DA85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6" creationId="{B21CA947-10F1-454A-8EEC-91CCEA397C8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7" creationId="{831FAF8F-BEC2-4246-93B3-E11371DCEF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8" creationId="{76907925-1696-44BE-B640-F3F055C5958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9" creationId="{ACA6D2D8-6C5A-49AF-A66E-EC1EE4A566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0" creationId="{4AA376D8-F88B-40C4-9D9A-02C70C0957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1" creationId="{152B9B42-65F8-40B3-BD1B-66A087EB319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2" creationId="{9CE6E521-420A-4838-A339-602BCC9D2D4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3" creationId="{D59AA12B-CA13-4A0B-925A-E2AFA5AC913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4" creationId="{0DB53318-5079-47F2-9179-0DC7476550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5" creationId="{5A8C7EDF-5220-4910-962D-2554210A87D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6" creationId="{1D64DD84-51F7-4A99-9C99-30CBC6955F6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7" creationId="{37A19399-1224-4F47-BCE5-DC482BEEFBE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8" creationId="{8C55505E-3F2F-479F-A68F-286248F1BB5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9" creationId="{164A4977-5561-4140-A91C-0E4EED5C23D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0" creationId="{5D974181-5CD6-4B00-BD9E-3AEF709FCC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1" creationId="{E3E97B32-2D41-4040-9661-E889A0FDE79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2" creationId="{48E936CC-99A1-4C6A-947B-EBC1E79F211E}"/>
          </ac:spMkLst>
        </pc:spChg>
        <pc:spChg chg="del mod topLvl">
          <ac:chgData name="Nuttens, Charles" userId="742a40d9-79c8-4fa3-b188-717ebf8b9cff" providerId="ADAL" clId="{DCF73FFF-C257-4BDE-9E98-F59AD3ED071A}" dt="2022-05-19T15:47:04.906" v="3338" actId="478"/>
          <ac:spMkLst>
            <pc:docMk/>
            <pc:sldMk cId="3829273148" sldId="316"/>
            <ac:spMk id="683" creationId="{C95BDC8E-8F3C-4FE7-885B-F31C08FE038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4" creationId="{50A1B386-97A9-46E0-92EC-FB9EDE4745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6" creationId="{924F01F2-7210-464F-8BC3-F2CE1364A6C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7" creationId="{C90DCCF5-6003-44FB-9131-E0CD0D11BA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8" creationId="{5BD0E1BB-347C-48B3-AE50-60B8E55F32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9" creationId="{8037E086-1AEA-4D13-9C9C-7EBCF298ECA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0" creationId="{5F6FEF54-0A48-42C5-B731-36957BAD8F7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1" creationId="{8292541C-6E2E-4CCB-B006-6A8E6E6A86F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2" creationId="{238A287B-6A23-4901-AB56-4B84167C5C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3" creationId="{E3FAB7DB-C2AC-48B4-B937-AB42DE1B65E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4" creationId="{2868BED6-B8FD-43A0-A88D-605C45C79BE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5" creationId="{F1C6A1A7-ED4D-4FD7-9D82-FFD86DE113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6" creationId="{F91CA585-A785-4466-A3E3-321E4120A6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7" creationId="{2E7E46F9-EF21-412A-9305-F7B2A92D898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8" creationId="{AC99E164-0C82-4F60-88B2-84CC3D30435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9" creationId="{6A4E99A4-7F08-405D-9AE7-6FB154B5D75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0" creationId="{BC7FA6BC-03B0-4F75-AE13-9D7396DDD95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1" creationId="{DF6D0A6E-C3D1-4FFB-8FB8-A122F7CE82C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2" creationId="{41107967-6049-441A-84CA-1F8421D2E6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3" creationId="{91D71838-8113-4ADD-97DA-F31A0DCEA6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4" creationId="{447AC363-A308-4C04-B9D8-FE4E99548A2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5" creationId="{B5006037-CC09-43A3-A154-755380C24E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6" creationId="{FAB0AACA-1C64-4B9D-A731-8A88764E063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7" creationId="{744EC337-8C30-4B79-8733-0B4E61B978B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8" creationId="{9B0D2C0C-2083-4E0A-82ED-C07D8CBC081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9" creationId="{7337A52D-7549-469A-95F7-354849CF473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0" creationId="{473C173B-C497-439C-AFEC-E7742A1A97E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1" creationId="{DE4D4720-6B15-4F7F-A33A-C621FA68ADB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2" creationId="{B6DD8CCE-4FB7-479D-9B79-F516EF2034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3" creationId="{B7FF493D-26C3-4A82-B852-A8F5BE655FD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4" creationId="{96274B9F-8145-4031-B4DB-FE64C770C63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5" creationId="{D214D9F6-6784-4B09-B881-B6B5190ECDC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6" creationId="{D2DA2BDC-AE43-4D08-A5FB-1C7FF36B51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7" creationId="{20C0D5FE-D224-4CD2-A612-AFC9C853ED0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8" creationId="{0CC752C5-292C-4ECE-8EEE-979F73DDDCB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9" creationId="{A3FE681F-7198-4903-BFF9-A6E11249211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0" creationId="{856806D5-A49A-4935-B933-E409CAAACC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1" creationId="{81D429F6-60FA-47AD-9727-8193A3BDD9D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2" creationId="{F07C56D2-FE3D-440A-9450-A41E7E217CE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3" creationId="{367AB67D-3164-411E-834D-1FA36005328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4" creationId="{6ECA74D2-CA0C-4212-B80E-CB59DDEDDB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5" creationId="{621D0BB1-AABA-4C50-8E16-C24E258DB4A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6" creationId="{909A3980-1F57-4E86-888E-C61FC83EC8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7" creationId="{133049A4-23D9-47E0-BD79-A91EF56F75E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8" creationId="{E0DB9291-A0D4-4C1C-B6B4-D18D1C81B2F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9" creationId="{C65A02AF-8794-43AB-AA04-FB673398CB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0" creationId="{FC392DBC-D176-44E2-B9B8-C229CD1FE0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1" creationId="{97605846-04C6-4B0E-B00D-A6D5DEC6AD9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2" creationId="{0CF1D1F9-B0AC-4AE7-88F9-97F308635DF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3" creationId="{3BEEFDCB-D55D-4D00-AB17-52A55D77936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4" creationId="{5C8123BC-2875-47C6-B2B4-75CEEB9C213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5" creationId="{CFF9F21F-BBCD-4417-A553-AAB25FD1E3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6" creationId="{F7C05774-36BE-45F6-9D4E-58911F80510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7" creationId="{83AC8EA4-2929-4558-9836-6EA7B76ACFE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8" creationId="{A82B6E83-E202-4D7B-8705-0315590FFCA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9" creationId="{975AAB55-C23D-400D-8AF8-ED9D018953E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0" creationId="{1E6E6BB6-FC7F-48B2-B3A0-75972F1AA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1" creationId="{FB7B742F-E928-45DF-9D08-5438B4D2269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2" creationId="{200B2C1B-730C-4D06-A22A-A27C25235D3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3" creationId="{3AA44CC4-6549-401C-BAC8-E22B9C5B118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4" creationId="{111B93D9-EA0D-4E72-A979-F3407C5D4DC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5" creationId="{8BFE203A-7236-4B4D-B834-B446222C24B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6" creationId="{0CF2FE05-6DF7-4770-A732-86304DA8373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7" creationId="{C0CEC978-8FFA-4DDC-B103-8248BBE8489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8" creationId="{FBF0221F-1ADF-428A-A219-65597075C5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9" creationId="{E4E70222-8829-4F92-AF07-3A7F373BF73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0" creationId="{41820B11-7E9F-42E1-A739-C39F3B630F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1" creationId="{B0C4C2BE-B484-476C-97AE-BDC362DDEB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2" creationId="{3F3F8CFD-9C76-49E7-8326-445061D8A59D}"/>
          </ac:spMkLst>
        </pc:spChg>
        <pc:spChg chg="add del mod">
          <ac:chgData name="Nuttens, Charles" userId="742a40d9-79c8-4fa3-b188-717ebf8b9cff" providerId="ADAL" clId="{DCF73FFF-C257-4BDE-9E98-F59AD3ED071A}" dt="2022-05-20T11:40:51.716" v="4028" actId="478"/>
          <ac:spMkLst>
            <pc:docMk/>
            <pc:sldMk cId="3829273148" sldId="316"/>
            <ac:spMk id="753" creationId="{413C3335-9BD2-45C4-A2E1-526DD33C82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3" creationId="{730A9F44-6213-4B5E-9105-0D7A15E32B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4" creationId="{5FEF1581-4F7B-41E5-9A0A-30738857DA1A}"/>
          </ac:spMkLst>
        </pc:spChg>
        <pc:spChg chg="add mod">
          <ac:chgData name="Nuttens, Charles" userId="742a40d9-79c8-4fa3-b188-717ebf8b9cff" providerId="ADAL" clId="{DCF73FFF-C257-4BDE-9E98-F59AD3ED071A}" dt="2022-05-20T12:05:49.640" v="4270" actId="1076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5" creationId="{4A137E92-A2C7-413E-967F-6431933AC353}"/>
          </ac:spMkLst>
        </pc:spChg>
        <pc:spChg chg="add 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6" creationId="{6C195E3C-BD50-4D69-86AB-468F69D2DF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7" creationId="{93127CED-EA5A-4D82-AEF5-14A84CEBE70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8" creationId="{A52D3F66-14A9-47D1-B7C2-6274F4C9B715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9" creationId="{4CF2657D-CA2C-4809-8887-2317C80E5B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0" creationId="{A9E703E9-DB80-466A-8040-045AE0DCE52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1" creationId="{CC77645B-759D-458B-8D84-A7046C29AD5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2" creationId="{3CB87538-33DD-4CE1-93E9-CFC9E204911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3" creationId="{3DE094B9-D355-4D70-B9EA-EDD438B9A5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4" creationId="{0C630551-D043-4BCE-80A3-D9899C8775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5" creationId="{D09F8872-7DC1-4389-9C2D-D82D79C6B5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6" creationId="{8A3BCFBE-AA26-4885-963D-EF6B18A52B6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7" creationId="{C3DC49FE-8B15-47FF-BCE0-731BCBD4AD9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8" creationId="{170B8B9A-6653-4FD3-B360-019650C124A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9" creationId="{01AD5257-C357-43AC-A357-5890BC7084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0" creationId="{8339E112-9B9B-413A-9878-982F3AB62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1" creationId="{D56BBB24-AEE0-4DC2-B7FB-18BE20C84E1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2" creationId="{03BA14A6-1513-4BCF-8B25-C04598703B8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3" creationId="{911B186C-3B12-412B-8DA2-EF1914F2FB2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4" creationId="{2FDD1629-C4E2-4C09-B625-01249903DA7E}"/>
          </ac:spMkLst>
        </pc:spChg>
        <pc:spChg chg="add mod">
          <ac:chgData name="Nuttens, Charles" userId="742a40d9-79c8-4fa3-b188-717ebf8b9cff" providerId="ADAL" clId="{DCF73FFF-C257-4BDE-9E98-F59AD3ED071A}" dt="2022-05-19T15:54:37.406" v="3419" actId="1035"/>
          <ac:spMkLst>
            <pc:docMk/>
            <pc:sldMk cId="3829273148" sldId="316"/>
            <ac:spMk id="775" creationId="{F262A1D8-4BAB-4623-B48F-F9F0AC1B6D58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7" creationId="{E7B43B68-AE6D-47C4-B6B4-3F0E0A435B15}"/>
          </ac:spMkLst>
        </pc:spChg>
        <pc:spChg chg="mod">
          <ac:chgData name="Nuttens, Charles" userId="742a40d9-79c8-4fa3-b188-717ebf8b9cff" providerId="ADAL" clId="{DCF73FFF-C257-4BDE-9E98-F59AD3ED071A}" dt="2022-05-19T15:59:15.550" v="3513" actId="1076"/>
          <ac:spMkLst>
            <pc:docMk/>
            <pc:sldMk cId="3829273148" sldId="316"/>
            <ac:spMk id="778" creationId="{569C90BF-E87C-4817-8691-6B6FFF5B1883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9" creationId="{DECEA1DF-D7D2-4ADB-AD11-00F877D1EBD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2" creationId="{9F4BBFA2-8FA4-45B0-91AF-47397CA3A9D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3" creationId="{4D58FC3F-6B56-4AA5-8CE2-34565F54A0C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4" creationId="{1164D16A-A72E-4D5D-B0E6-8EC5F8E09E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5" creationId="{47400242-0077-4EA7-9588-895FCF9B329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6" creationId="{949E337A-D2B0-47A6-8B35-45CCA9FC86F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7" creationId="{37F25553-BE95-4F2D-B90A-96B9FC9CB2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8" creationId="{4E05663D-BEDC-4DA6-9F42-3BE9D90456C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9" creationId="{FF2623A7-D0A6-4D1A-BC61-8011F92F7A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0" creationId="{908FDAFB-AF23-41F9-80BF-C9F39CF3BBE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1" creationId="{454620D7-08BD-449C-AF7D-B942FD33EE0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2" creationId="{DEA34E43-2916-4F8D-9289-0921E2C35D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3" creationId="{E431D416-9CE8-4870-8C66-2279ED19206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4" creationId="{67EDF3CB-2CED-4F48-926D-D473EBC73F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5" creationId="{2E77EFF5-2093-411B-9AF1-B922E7FC3F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6" creationId="{9F3DA160-964D-4ED3-B704-218C770899D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7" creationId="{63E87104-8A0A-47AA-950B-A1B99C0F673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8" creationId="{117F1D08-8C26-42F9-864E-6F9307B1B1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9" creationId="{7E797378-576F-4767-9C97-93E709F4978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0" creationId="{9107DB46-4D06-4C0F-BEEE-F2FAD4AAD80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1" creationId="{7BAA838A-931A-4DCC-BB92-9D779FCADA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2" creationId="{45E26347-A704-415E-ACA1-7BC0784DA3F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3" creationId="{21FC12D5-7A33-4528-892E-EDB644C5CB29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4" creationId="{9C2DB31E-BCE7-4267-AA84-1D57B96BB4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5" creationId="{DDA0F331-BE17-4013-B4CD-E64F76A368E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6" creationId="{1F4E6435-FB20-43B7-BDD6-DCBA77A90E0C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7" creationId="{4511BAF2-C425-4CA7-8EFF-59522DA926F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8" creationId="{012E5749-40BC-4998-93B6-5CB5847D73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9" creationId="{E195106F-9B0E-4218-84C5-79AEE21D12C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0" creationId="{1A0E3798-5EE6-4FAA-84A7-31F9119A433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1" creationId="{4C99D27F-9300-4714-943C-3BC90A4FF4D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2" creationId="{F6BC9BD4-DC98-4A57-85D6-EB3F95D936E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3" creationId="{7E231183-E1E6-43C0-A893-35B486C52FE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4" creationId="{88BFFB84-2EDB-4663-8662-BE0E279547E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5" creationId="{84E5086E-AE29-4FD4-A129-B034D7B24A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6" creationId="{630BB1D8-65A2-4FD6-B903-6CD790E5D73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7" creationId="{358DA4EF-8BD8-46C0-A174-9D632AA4C2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8" creationId="{D4B098CD-1390-43AD-BE50-749016D40DE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9" creationId="{BE8103F1-0247-4E69-A91E-77ECF22A04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0" creationId="{2FD6FD13-5947-4A83-A87F-D875D4E59E9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1" creationId="{D7EB71A6-9523-4F05-AF93-8E98735F70F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2" creationId="{70C58BE6-068F-4829-8A0D-138889DA55F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3" creationId="{BA7B07E6-35EC-4E0C-B8A1-138A2D7D71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4" creationId="{519D26C5-7562-4863-ABD8-D55AC0AFA20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5" creationId="{194B0F38-A1D7-444C-A0C8-4A1C5F091A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6" creationId="{F8BCFDCA-3E8E-4840-B68F-FF0265F87D5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7" creationId="{F978DF06-688B-4C79-B6BF-2E76118833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8" creationId="{3C2E0A91-EA30-4713-83FB-42896B6824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9" creationId="{33CBE0F5-30FE-4061-AA63-66A25C94F3B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0" creationId="{F7DFB119-A789-42C3-BA9A-533B00FD969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1" creationId="{FB39A974-1F7D-4262-AB66-83EB8AC2D2F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2" creationId="{7ACB828F-3BBA-42DE-AC6B-55E8275C04B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3" creationId="{DB6A182F-4009-4604-A60D-EDDF465329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4" creationId="{ADA75644-BD5F-4E1C-BEA9-29B1747B2A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5" creationId="{0ECCD6C7-FD84-4F02-951A-EC1B26A09B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6" creationId="{E4CFCA4A-4242-419F-99D8-1B87FEB9A8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7" creationId="{A6BF0D05-2CD9-4A4C-B25D-52BA880B89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8" creationId="{6C229782-021B-4432-8724-6D7057E29B8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9" creationId="{C8B7F85D-0826-4562-AB8A-3A1C4F6F04A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0" creationId="{9FB4B610-0AF0-4780-9389-CB747BA8A68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1" creationId="{A4D21C29-2683-4585-B96E-F7B9A26A95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2" creationId="{AA91704F-85B2-4C4A-A556-9CDB613CBD6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3" creationId="{4C907761-AADB-481A-9AF5-76E18349FF6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4" creationId="{0883F885-3A38-4096-B72E-74F6F9D6BD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5" creationId="{88E3F784-42DE-4BAC-80CE-DF31572AF1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6" creationId="{F6CBFBA2-591A-41E0-BD5A-F55D31E8B3C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7" creationId="{1C9477B2-27B9-4DA0-BA12-E895086B7E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8" creationId="{0375828C-C8CF-4345-BBEA-79CBF05331C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9" creationId="{1D6C504F-9C7E-4723-A85D-A83F31C868D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0" creationId="{6B1545AB-8468-4518-977E-6CE6FFCEF81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1" creationId="{BC33CF6C-3CDB-4F54-BC94-DD5908DE824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2" creationId="{EC1BBD3E-0B6B-4545-8D1C-024F14C5CBA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3" creationId="{A76A0493-AC07-438E-A966-BE1947D71B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4" creationId="{B11F9E47-30BE-424E-859F-E3FCAB62D54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5" creationId="{77984701-8E7E-4769-B5E4-E9497F9A76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6" creationId="{266822B2-6163-4702-9C49-1B2B476EDF2E}"/>
          </ac:spMkLst>
        </pc:spChg>
        <pc:spChg chg="mod">
          <ac:chgData name="Nuttens, Charles" userId="742a40d9-79c8-4fa3-b188-717ebf8b9cff" providerId="ADAL" clId="{DCF73FFF-C257-4BDE-9E98-F59AD3ED071A}" dt="2022-05-19T16:21:02.570" v="3827" actId="1037"/>
          <ac:spMkLst>
            <pc:docMk/>
            <pc:sldMk cId="3829273148" sldId="316"/>
            <ac:spMk id="857" creationId="{337670AA-4BE6-47C1-8CC2-9203C3C021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9" creationId="{285CE6F5-EEB1-427B-93B7-4CA7306DBA28}"/>
          </ac:spMkLst>
        </pc:spChg>
        <pc:grpChg chg="add mod">
          <ac:chgData name="Nuttens, Charles" userId="742a40d9-79c8-4fa3-b188-717ebf8b9cff" providerId="ADAL" clId="{DCF73FFF-C257-4BDE-9E98-F59AD3ED071A}" dt="2022-05-20T11:33:38.456" v="3976" actId="1076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CF73FFF-C257-4BDE-9E98-F59AD3ED071A}" dt="2022-05-20T07:06:03.648" v="3963" actId="14100"/>
          <ac:grpSpMkLst>
            <pc:docMk/>
            <pc:sldMk cId="3829273148" sldId="316"/>
            <ac:grpSpMk id="5" creationId="{71CE6CF4-EFB1-46EC-A232-EBD73A66EF2D}"/>
          </ac:grpSpMkLst>
        </pc:grpChg>
        <pc:grpChg chg="add del mod">
          <ac:chgData name="Nuttens, Charles" userId="742a40d9-79c8-4fa3-b188-717ebf8b9cff" providerId="ADAL" clId="{DCF73FFF-C257-4BDE-9E98-F59AD3ED071A}" dt="2022-05-19T15:46:21.963" v="3333" actId="165"/>
          <ac:grpSpMkLst>
            <pc:docMk/>
            <pc:sldMk cId="3829273148" sldId="316"/>
            <ac:grpSpMk id="36" creationId="{828D981D-2163-4459-A4B7-6A73E57F98BB}"/>
          </ac:grpSpMkLst>
        </pc:grpChg>
        <pc:grpChg chg="add del mod">
          <ac:chgData name="Nuttens, Charles" userId="742a40d9-79c8-4fa3-b188-717ebf8b9cff" providerId="ADAL" clId="{DCF73FFF-C257-4BDE-9E98-F59AD3ED071A}" dt="2022-05-19T15:46:14.644" v="3332" actId="165"/>
          <ac:grpSpMkLst>
            <pc:docMk/>
            <pc:sldMk cId="3829273148" sldId="316"/>
            <ac:grpSpMk id="595" creationId="{8911BD88-FF2E-49DF-BAF1-957AF5EDA9D5}"/>
          </ac:grpSpMkLst>
        </pc:grpChg>
        <pc:grpChg chg="add del mod">
          <ac:chgData name="Nuttens, Charles" userId="742a40d9-79c8-4fa3-b188-717ebf8b9cff" providerId="ADAL" clId="{DCF73FFF-C257-4BDE-9E98-F59AD3ED071A}" dt="2022-05-19T15:45:42.970" v="3330"/>
          <ac:grpSpMkLst>
            <pc:docMk/>
            <pc:sldMk cId="3829273148" sldId="316"/>
            <ac:grpSpMk id="685" creationId="{E3BE20A7-E518-47F4-91AE-BF0B3905F220}"/>
          </ac:grpSpMkLst>
        </pc:grpChg>
        <pc:grpChg chg="add mod">
          <ac:chgData name="Nuttens, Charles" userId="742a40d9-79c8-4fa3-b188-717ebf8b9cff" providerId="ADAL" clId="{DCF73FFF-C257-4BDE-9E98-F59AD3ED071A}" dt="2022-05-20T12:05:22.374" v="4267" actId="14100"/>
          <ac:grpSpMkLst>
            <pc:docMk/>
            <pc:sldMk cId="3829273148" sldId="316"/>
            <ac:grpSpMk id="776" creationId="{28954C5D-2629-4D7E-A262-D628195217BB}"/>
          </ac:grpSpMkLst>
        </pc:grpChg>
        <pc:grpChg chg="add mod">
          <ac:chgData name="Nuttens, Charles" userId="742a40d9-79c8-4fa3-b188-717ebf8b9cff" providerId="ADAL" clId="{DCF73FFF-C257-4BDE-9E98-F59AD3ED071A}" dt="2022-05-19T16:22:53.017" v="3844" actId="1037"/>
          <ac:grpSpMkLst>
            <pc:docMk/>
            <pc:sldMk cId="3829273148" sldId="316"/>
            <ac:grpSpMk id="780" creationId="{93D18E2D-8C40-4222-B03C-6A7580EA9F6A}"/>
          </ac:grpSpMkLst>
        </pc:grpChg>
        <pc:grpChg chg="mod">
          <ac:chgData name="Nuttens, Charles" userId="742a40d9-79c8-4fa3-b188-717ebf8b9cff" providerId="ADAL" clId="{DCF73FFF-C257-4BDE-9E98-F59AD3ED071A}" dt="2022-05-19T16:18:57.345" v="3817"/>
          <ac:grpSpMkLst>
            <pc:docMk/>
            <pc:sldMk cId="3829273148" sldId="316"/>
            <ac:grpSpMk id="781" creationId="{52E2D60A-E01B-4A9A-AA2C-58ACF929F4A4}"/>
          </ac:grpSpMkLst>
        </pc:grpChg>
        <pc:picChg chg="del">
          <ac:chgData name="Nuttens, Charles" userId="742a40d9-79c8-4fa3-b188-717ebf8b9cff" providerId="ADAL" clId="{DCF73FFF-C257-4BDE-9E98-F59AD3ED071A}" dt="2022-05-19T16:18:55.315" v="3816" actId="478"/>
          <ac:picMkLst>
            <pc:docMk/>
            <pc:sldMk cId="3829273148" sldId="316"/>
            <ac:picMk id="10" creationId="{E871DD04-CC40-4273-BACC-8816C388557A}"/>
          </ac:picMkLst>
        </pc:picChg>
        <pc:picChg chg="del">
          <ac:chgData name="Nuttens, Charles" userId="742a40d9-79c8-4fa3-b188-717ebf8b9cff" providerId="ADAL" clId="{DCF73FFF-C257-4BDE-9E98-F59AD3ED071A}" dt="2022-05-19T15:14:48.545" v="3080" actId="478"/>
          <ac:picMkLst>
            <pc:docMk/>
            <pc:sldMk cId="3829273148" sldId="316"/>
            <ac:picMk id="12" creationId="{73B805B3-205D-48E6-9A1A-40139DFC19CD}"/>
          </ac:picMkLst>
        </pc:picChg>
        <pc:picChg chg="del">
          <ac:chgData name="Nuttens, Charles" userId="742a40d9-79c8-4fa3-b188-717ebf8b9cff" providerId="ADAL" clId="{DCF73FFF-C257-4BDE-9E98-F59AD3ED071A}" dt="2022-05-19T15:41:32.384" v="3321" actId="478"/>
          <ac:picMkLst>
            <pc:docMk/>
            <pc:sldMk cId="3829273148" sldId="316"/>
            <ac:picMk id="15" creationId="{D829E96C-4B7F-4FF3-A1A8-83DC1C425234}"/>
          </ac:picMkLst>
        </pc:picChg>
        <pc:picChg chg="del">
          <ac:chgData name="Nuttens, Charles" userId="742a40d9-79c8-4fa3-b188-717ebf8b9cff" providerId="ADAL" clId="{DCF73FFF-C257-4BDE-9E98-F59AD3ED071A}" dt="2022-05-19T15:48:31.167" v="3352" actId="21"/>
          <ac:picMkLst>
            <pc:docMk/>
            <pc:sldMk cId="3829273148" sldId="316"/>
            <ac:picMk id="20" creationId="{AE6FC768-BA10-459B-8F97-E1CE8A3A8288}"/>
          </ac:picMkLst>
        </pc:picChg>
        <pc:picChg chg="mod">
          <ac:chgData name="Nuttens, Charles" userId="742a40d9-79c8-4fa3-b188-717ebf8b9cff" providerId="ADAL" clId="{DCF73FFF-C257-4BDE-9E98-F59AD3ED071A}" dt="2022-05-19T16:18:57.345" v="3817"/>
          <ac:picMkLst>
            <pc:docMk/>
            <pc:sldMk cId="3829273148" sldId="316"/>
            <ac:picMk id="858" creationId="{516CBFB0-D907-4F5B-BF21-42A2F0411A04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3829273148" sldId="316"/>
            <ac:cxnSpMk id="7" creationId="{4AC480C5-6A05-4705-8D61-99980ACF5CB4}"/>
          </ac:cxnSpMkLst>
        </pc:cxnChg>
        <pc:cxnChg chg="add del mod modVis">
          <ac:chgData name="Nuttens, Charles" userId="742a40d9-79c8-4fa3-b188-717ebf8b9cff" providerId="ADAL" clId="{DCF73FFF-C257-4BDE-9E98-F59AD3ED071A}" dt="2022-05-20T11:55:18.662" v="4153"/>
          <ac:cxnSpMkLst>
            <pc:docMk/>
            <pc:sldMk cId="3829273148" sldId="316"/>
            <ac:cxnSpMk id="7" creationId="{831DF592-47F1-41A5-98B7-36962136D34B}"/>
          </ac:cxnSpMkLst>
        </pc:cxnChg>
        <pc:cxnChg chg="add del mod modVis">
          <ac:chgData name="Nuttens, Charles" userId="742a40d9-79c8-4fa3-b188-717ebf8b9cff" providerId="ADAL" clId="{DCF73FFF-C257-4BDE-9E98-F59AD3ED071A}" dt="2022-05-20T11:58:57.647" v="4183"/>
          <ac:cxnSpMkLst>
            <pc:docMk/>
            <pc:sldMk cId="3829273148" sldId="316"/>
            <ac:cxnSpMk id="10" creationId="{034B3C18-B8FA-4D65-A8C3-985433BBF12E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13" creationId="{AE74FA8A-55F8-45AA-9593-6577E1294503}"/>
          </ac:cxnSpMkLst>
        </pc:cxnChg>
        <pc:cxnChg chg="add del mod modVis">
          <ac:chgData name="Nuttens, Charles" userId="742a40d9-79c8-4fa3-b188-717ebf8b9cff" providerId="ADAL" clId="{DCF73FFF-C257-4BDE-9E98-F59AD3ED071A}" dt="2022-05-20T12:03:54.515" v="4256"/>
          <ac:cxnSpMkLst>
            <pc:docMk/>
            <pc:sldMk cId="3829273148" sldId="316"/>
            <ac:cxnSpMk id="15" creationId="{3B83DB8F-660F-4BA0-AD03-6A0C5BC64AD2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DCF73FFF-C257-4BDE-9E98-F59AD3ED071A}" dt="2022-05-20T12:05:41.483" v="4269" actId="14100"/>
          <ac:cxnSpMkLst>
            <pc:docMk/>
            <pc:sldMk cId="3829273148" sldId="316"/>
            <ac:cxnSpMk id="53" creationId="{CCC858EF-31BB-41C6-9084-E073F6B19570}"/>
          </ac:cxnSpMkLst>
        </pc:cxnChg>
        <pc:cxnChg chg="mod">
          <ac:chgData name="Nuttens, Charles" userId="742a40d9-79c8-4fa3-b188-717ebf8b9cff" providerId="ADAL" clId="{DCF73FFF-C257-4BDE-9E98-F59AD3ED071A}" dt="2022-05-20T12:06:26.449" v="4279" actId="1036"/>
          <ac:cxnSpMkLst>
            <pc:docMk/>
            <pc:sldMk cId="3829273148" sldId="316"/>
            <ac:cxnSpMk id="54" creationId="{2B01D98D-F217-49D1-9D54-A55A97A8B1EB}"/>
          </ac:cxnSpMkLst>
        </pc:cxnChg>
        <pc:cxnChg chg="add del mod">
          <ac:chgData name="Nuttens, Charles" userId="742a40d9-79c8-4fa3-b188-717ebf8b9cff" providerId="ADAL" clId="{DCF73FFF-C257-4BDE-9E98-F59AD3ED071A}" dt="2022-05-20T12:01:00.547" v="4213" actId="478"/>
          <ac:cxnSpMkLst>
            <pc:docMk/>
            <pc:sldMk cId="3829273148" sldId="316"/>
            <ac:cxnSpMk id="758" creationId="{BEB84906-7169-4F1E-B8EB-EC2C82E7B2D1}"/>
          </ac:cxnSpMkLst>
        </pc:cxnChg>
      </pc:sldChg>
      <pc:sldChg chg="addSp delSp modSp new del mod">
        <pc:chgData name="Nuttens, Charles" userId="742a40d9-79c8-4fa3-b188-717ebf8b9cff" providerId="ADAL" clId="{DCF73FFF-C257-4BDE-9E98-F59AD3ED071A}" dt="2022-05-19T16:06:30.127" v="3530" actId="47"/>
        <pc:sldMkLst>
          <pc:docMk/>
          <pc:sldMk cId="1643636942" sldId="317"/>
        </pc:sldMkLst>
        <pc:spChg chg="del">
          <ac:chgData name="Nuttens, Charles" userId="742a40d9-79c8-4fa3-b188-717ebf8b9cff" providerId="ADAL" clId="{DCF73FFF-C257-4BDE-9E98-F59AD3ED071A}" dt="2022-05-19T16:01:00.830" v="3517" actId="478"/>
          <ac:spMkLst>
            <pc:docMk/>
            <pc:sldMk cId="1643636942" sldId="317"/>
            <ac:spMk id="2" creationId="{9D234304-1A2F-4ACC-A32C-87EC98A6BB9E}"/>
          </ac:spMkLst>
        </pc:spChg>
        <pc:spChg chg="del">
          <ac:chgData name="Nuttens, Charles" userId="742a40d9-79c8-4fa3-b188-717ebf8b9cff" providerId="ADAL" clId="{DCF73FFF-C257-4BDE-9E98-F59AD3ED071A}" dt="2022-05-19T16:01:02.238" v="3518" actId="478"/>
          <ac:spMkLst>
            <pc:docMk/>
            <pc:sldMk cId="1643636942" sldId="317"/>
            <ac:spMk id="3" creationId="{F426FEA4-3486-468D-B0C6-51E94918C2A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" creationId="{A833AA13-CEFB-429B-9058-BC92CDB588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" creationId="{97563195-0CC1-4FBB-A4D9-D5E98F0613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" creationId="{5629EB2C-F895-431D-AAE7-E73E7C99135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" creationId="{43CBD374-81B2-4A78-ADB2-8844BC87EE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" creationId="{964ACD2C-107B-43DD-B691-3D68E9072D6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" creationId="{E343B4AE-0B86-4C9A-959B-62CBF37493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" creationId="{3B2C622C-806E-436D-A141-99922DD090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" creationId="{65F01D1A-9B87-41C5-A5DB-3E7DADBA83F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" creationId="{5D136E48-0901-44BD-8057-F5AB194F58A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" creationId="{20837121-A55F-4992-A0ED-21A8EDBF9C8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5" creationId="{F2B89452-19DD-4E12-86AA-0D34FD159F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6" creationId="{5009974C-A7D2-4627-9BD6-8743E621C65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7" creationId="{B9AE21B3-80F1-44B0-86F2-B376A70947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8" creationId="{BEF49CC3-0E48-47F5-93A1-0E983BDE9C0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9" creationId="{5E82A69D-51BC-4FFB-9E4C-BE35FA4A12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0" creationId="{3E38B844-CCF6-48F6-96E5-6CB155AAF19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1" creationId="{BE98A185-ED25-4109-BC7F-C15E4537E4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2" creationId="{803DC221-2600-41FF-9455-194482F555B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3" creationId="{99E5255A-C035-4DC4-95E8-D5240377D72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4" creationId="{6700EA90-F418-459E-9C6F-4961254E2EE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5" creationId="{7DEA95BD-2A4C-4F06-B1DA-7F85431650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6" creationId="{7EBCB685-3793-4D4C-B08F-77829F43024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7" creationId="{55EFB7BC-59CD-463E-A1BA-7698808AD94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8" creationId="{A66FE276-B585-4A6C-9152-8A1CC227A1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9" creationId="{DBD992D0-FDCF-4992-B299-D07BC57AB0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0" creationId="{004A2C4A-0716-4880-8CF8-CA54019EA93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1" creationId="{EFA86344-9913-42F7-9A0A-E5F1BF0CC3F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2" creationId="{72E57FA7-29D2-499A-9113-514B3B8E91D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3" creationId="{19DAE7D8-F8D2-479E-94D7-B543DD092DB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4" creationId="{D1AD94BC-0BFA-44E1-8372-9795FBF03F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5" creationId="{D6B2623E-2193-4741-BC45-6B58512A377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6" creationId="{5248D40B-6EDD-4BE9-9929-9B39D2CBB6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7" creationId="{D2D0A8CC-B561-4791-81E6-49BC4804C0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8" creationId="{7C80022B-6293-4C7C-B1A5-8CD941E629D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9" creationId="{B13746F0-3DCA-4DB0-AE92-4DCBE520B03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0" creationId="{F9720021-3AB4-4B2F-84AF-69B86ED139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1" creationId="{9F453CC0-8225-4850-8199-4C454996919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2" creationId="{6C606F16-8283-44D7-987D-1BFECDB15BD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3" creationId="{69CE2A55-343D-4991-98A6-EEBB37B9D0A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4" creationId="{4814E5BF-698E-4145-90B6-7269A713BFE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5" creationId="{1FA7D7D9-3D04-49BD-B229-C58674B7B7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6" creationId="{55547D35-A69A-49E2-892E-075E54B6171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7" creationId="{E039D330-585A-4D64-9A21-CA5954F98BE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8" creationId="{4DBE3C44-AEA4-4B5E-9D80-5A6F83E062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9" creationId="{BD3E727B-D86A-4129-9D02-BE8BA46620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0" creationId="{B09418F2-7D84-407A-B1B1-34F346C214E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1" creationId="{07072F5A-BA63-482A-8D5C-020C4347B4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2" creationId="{EEB2E385-CBA5-4C28-92E9-09B11E8185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3" creationId="{DA7020F2-85EB-4FDC-A55B-D2624EC0AF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4" creationId="{48F71C7E-568B-4C97-B5A4-9F80AA06625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5" creationId="{32A73902-FABD-4AC3-BD50-032B5EFDF8E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6" creationId="{E6674D89-A8D6-46AF-99A3-ED53303FD68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7" creationId="{69EB6316-B8FC-4915-A63B-D2CDD7FE2C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8" creationId="{5A935B40-9163-4257-8DB8-2943BA74101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9" creationId="{B9B8F2A3-463D-46BD-AC07-6BA018A6DAE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0" creationId="{98728BFF-EA0D-4A56-80DF-8DFBCA366AF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1" creationId="{661D0099-6418-42A7-95E0-EC4D8E63780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2" creationId="{98BAB144-751A-4E27-BD7B-5984D8CFCE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3" creationId="{A6197DDE-4808-4611-83CB-0202FB1C569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4" creationId="{B15D9096-BF2A-4BB6-93C5-31626ADA10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5" creationId="{887D1CB4-1889-4FDE-8FF8-9C010304643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6" creationId="{89358495-DD3E-4549-8F5D-F5FE8013FF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7" creationId="{DA4F645C-D2C5-422C-8064-248680175B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8" creationId="{B339A3D4-9563-4DCE-AF42-80BE72E4D55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9" creationId="{AA6A1CDD-BE3F-49EC-985D-FD2B74001C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0" creationId="{CC2E348E-2DDD-4EF7-8B53-CB72EFD66DC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1" creationId="{64BBCD68-B4AC-493D-B8FD-499E070F713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2" creationId="{3A723A6C-8EC5-452D-A525-44B439CF84C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3" creationId="{70A283E1-6E49-4681-8919-3C3EC68DB7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4" creationId="{B3536182-1903-4451-AF70-5C0EE588CE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5" creationId="{7CFEF556-2B0A-4A26-84D9-BB588DADB47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6" creationId="{2E5A8C63-6450-4E4C-B094-09129E6DC2E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7" creationId="{C3997558-9381-470B-822D-70FDC1240D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8" creationId="{1974A7B0-A942-48DB-82E6-65F5EB62FE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9" creationId="{EAAFF66C-6D67-4862-93A0-E53C66A3F7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0" creationId="{61D85E83-CFB0-48EB-9EF8-BEE3DADFFA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1" creationId="{735EA746-0B45-4D09-A0B9-81FB3F3B5BF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2" creationId="{E1F1C772-236E-4FE3-A0F0-FCD9054FBD2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3" creationId="{8CF2AEE0-BC7B-4A3B-B24E-BB2ED31283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4" creationId="{7972C8AF-5418-4477-9E49-9EF408D506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5" creationId="{B6FDD180-8CC3-4EE7-8A15-01095214687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6" creationId="{768662BA-89B6-4954-98B8-2919E4BBEDB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7" creationId="{3B649BF7-E56D-4C07-B4E3-5643B7D80B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8" creationId="{044EE65D-E1EC-4490-ADA7-CDDCBB4EFA1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9" creationId="{13D1EAEE-8543-4DBB-9D60-B4828CFFD32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0" creationId="{3A3D7A5E-E97D-4FAB-A3E5-BF64CD10E3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1" creationId="{FF8E3C1B-7476-4181-92DB-3E9B11169E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2" creationId="{CA7FED7E-7277-4358-B346-50BBAF00469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3" creationId="{6281659E-9CDA-46E0-B49C-3C9FA6B13D8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4" creationId="{C165D6E2-5660-4222-B77C-BB8254BE3A3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5" creationId="{A5D53C6F-0FCC-4132-901A-A1DB33985B4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6" creationId="{066C5520-E38C-4908-BE08-39EAE239B2D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7" creationId="{6552D779-B9B9-467F-88B2-67D2EF2C620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8" creationId="{04F60B36-43C6-4F85-B6B5-2595786A721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9" creationId="{16ECAD72-91EE-46C8-B8D0-9844B37FEB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0" creationId="{BBA40D43-4EFE-4C2A-9AFB-6AC921B62E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1" creationId="{17FC5882-EE1A-47C6-B306-7689FE3CE11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2" creationId="{1D42F257-FC78-40D6-85DC-E19CDB375F1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3" creationId="{59565AB4-9B1B-447B-BA8B-7F972792F0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4" creationId="{3C393CD8-178E-4CDF-BC1A-13E50895BFC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5" creationId="{6CDE617A-24FF-473E-861A-A45393F6877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6" creationId="{46EDD1CE-1EBA-4426-8823-337B670A967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7" creationId="{B72D28B5-40B7-424E-B55D-804DFF62333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8" creationId="{885F6649-7B31-480A-BA27-8440DB37815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9" creationId="{3D874E52-DCE9-41E7-9556-3F22429792D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0" creationId="{B91BF1BF-6C39-4D18-85DF-853F8A06B51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1" creationId="{62B9C9E8-75D2-4702-8C70-F87B553C97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2" creationId="{178D035C-2DAD-4ECA-A94F-9E1BFCA18DD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3" creationId="{D565FCC7-B4FF-41B2-B64E-DE710340F78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4" creationId="{890BD92F-0CFE-4CE9-8FEC-8DE7C53FB5B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5" creationId="{95A4F075-315B-4229-9788-94846E90BE9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6" creationId="{A5D3792F-494A-4A3A-A063-6FBAF92851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7" creationId="{C3A19098-7B10-4318-9545-51B1E68BC1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8" creationId="{E218A0A9-5D03-4F97-9C28-9C1E098B8BD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9" creationId="{3031C469-8255-4E52-8A2C-BC99A2E47E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0" creationId="{86028F55-27A9-4FB1-9BA6-AE7C6051206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1" creationId="{CBE6B0A1-63C3-40A9-B23D-F4A63EB41A4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2" creationId="{EA0EC421-EFEF-4FFE-9778-7F709A12C6C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3" creationId="{C483B321-344A-41E4-B270-EF4BC93E236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4" creationId="{7622C8DF-4CDA-44C4-9C60-1C31D0F6174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5" creationId="{1E3021AB-F410-4241-B981-743FFACF396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6" creationId="{DA03E58C-5F14-400E-97C5-46DA22FE66A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7" creationId="{C435EE61-72AA-4B32-A875-98BF2939C1A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8" creationId="{B7BE7F0E-7A57-4F62-8763-CA9F730D731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9" creationId="{6495B72D-423B-4405-BAA9-74CD1716230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0" creationId="{6DEB60D2-0472-4820-AC66-3D52C4A60A1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1" creationId="{8DBE9526-AAD7-424D-8C4F-F1FE71ADAE1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2" creationId="{6F1D7128-915D-4C2A-BFF2-9E8E6AFA477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3" creationId="{4FCE5449-657B-47D8-BA5F-CD00904A55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4" creationId="{A8CA4B75-A4F1-4B41-BD4A-53F4BAF8A95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5" creationId="{773EFDE0-E179-4315-9519-1B08967B21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6" creationId="{F71F49A5-0B3F-41FA-A045-1F2693833D3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7" creationId="{2C93A7C0-B2A9-4385-AE0B-99162D7E49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8" creationId="{FA4BD53B-D4DA-42F2-95AF-34FB19486C2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9" creationId="{1DEF0127-E5A7-4473-BC22-8C3100123F8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0" creationId="{0BED5414-58DF-4BE4-BAA1-4BB65DC3983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1" creationId="{07E10A06-758A-43EB-ACE8-5AE9D02D0D8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2" creationId="{46BDAAFE-6A3D-45A8-ABF8-E64F0A1C126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3" creationId="{FAEBD885-D16B-4DB0-A944-F19B8BEE96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4" creationId="{23D6EEBC-1DCC-44DC-9982-5912331000B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5" creationId="{14F3CCC9-9099-4EB4-A7E5-0B6AC5AE2C99}"/>
          </ac:spMkLst>
        </pc:spChg>
        <pc:grpChg chg="add del mod">
          <ac:chgData name="Nuttens, Charles" userId="742a40d9-79c8-4fa3-b188-717ebf8b9cff" providerId="ADAL" clId="{DCF73FFF-C257-4BDE-9E98-F59AD3ED071A}" dt="2022-05-19T16:02:07.813" v="3528" actId="164"/>
          <ac:grpSpMkLst>
            <pc:docMk/>
            <pc:sldMk cId="1643636942" sldId="317"/>
            <ac:grpSpMk id="146" creationId="{4817E5B5-AA9E-4BDE-8485-0835D824EBEB}"/>
          </ac:grpSpMkLst>
        </pc:grpChg>
        <pc:picChg chg="add mod">
          <ac:chgData name="Nuttens, Charles" userId="742a40d9-79c8-4fa3-b188-717ebf8b9cff" providerId="ADAL" clId="{DCF73FFF-C257-4BDE-9E98-F59AD3ED071A}" dt="2022-05-19T16:01:07.285" v="3520" actId="1076"/>
          <ac:picMkLst>
            <pc:docMk/>
            <pc:sldMk cId="1643636942" sldId="317"/>
            <ac:picMk id="4" creationId="{2322FD2B-E9FF-495B-AA8A-C34D28E890F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3658854201" sldId="317"/>
        </pc:sldMkLst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3" creationId="{D0249065-19AB-40E2-A039-80DBDA2E603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4" creationId="{CF1CA001-1CC9-4856-A428-1F0633833A8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5" creationId="{8D9C69D1-5223-4920-8BF3-301D9A7639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6" creationId="{111B3FA6-167B-46FC-948D-988F1A5AE5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7" creationId="{928D2E1A-E552-43ED-82B0-38AAAE61E73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8" creationId="{A09E2CC4-8B31-436B-8384-3736B6257B6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07" creationId="{FA1ACE59-F611-4B61-B116-F60F95E3DC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0" creationId="{7D4DD90C-1CCF-412C-8226-4F076A0DCCA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1" creationId="{AFE5C979-1519-4CBF-8FB3-70AE75061D4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2" creationId="{266584B3-102A-4F3B-B911-95E88A09996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3" creationId="{98A4090D-CFD0-478C-B318-62105C262D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4" creationId="{2B12B874-39D4-43AF-9606-484CE34D08B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5" creationId="{6FD36733-7A2C-4E11-BDE2-C080DFDEF3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6" creationId="{5C73AAB5-D456-4C71-BDBD-306F9C4E0AD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7" creationId="{A7D14282-8C02-49B0-B6F9-805C8A3DEE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8" creationId="{9FA72257-BD8E-4920-AF36-CF3E5C2DE41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9" creationId="{2D5B5204-918F-4609-A3F3-1CB68D66AF0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0" creationId="{04FD7EF9-AE1F-4674-BCC7-7E2730B5A2D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1" creationId="{94DD130E-1A84-4D38-8219-787E9AE7313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2" creationId="{6A7A882D-571B-4F01-AFDE-FA95CB2EC4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3" creationId="{A207DF1D-0991-415C-A234-801DD0176F7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4" creationId="{5369B495-B62A-404C-9939-40DEA8E07EB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5" creationId="{A77BF5FE-9DE7-417F-BDA8-DE7D5D7C10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6" creationId="{82CAC547-2F07-4F29-9BF7-8D079FFC307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7" creationId="{2B26E381-3659-40D7-A67B-99F15AB2A84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8" creationId="{4C5F563E-B5BE-49F4-98E8-9CBE94E0523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9" creationId="{223901F2-7ECB-42A6-898C-2512EA477E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0" creationId="{876B2F92-FF0D-451B-84E4-F81B5A7F21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1" creationId="{6E0FC6FB-CC5E-47A7-88A3-12BCBC9B6F9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2" creationId="{930C55D3-09A5-4E7E-9702-982C589509A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3" creationId="{5D97E3DA-BDAB-43BE-9E92-A3F18BB8A06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4" creationId="{72D5B213-C792-4F51-A12B-7FA79A273A7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5" creationId="{E9383696-7B83-4DF7-B9E9-36841EDFE6F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6" creationId="{30030A1C-7FDB-44C7-AA45-CDA7FF7CE6A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7" creationId="{EC34D049-CD7E-470E-9B2A-89BD0667F10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8" creationId="{EF59EE38-3264-45B4-9FC0-05A6B81A0FC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9" creationId="{28E08759-8BA6-4EA4-95BE-A7ED0FA496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0" creationId="{B8AB5EFB-6DA5-4D95-A02E-C8D3CEDD3C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1" creationId="{CFAAAEE9-E64A-48E5-ABCD-438DFC5BDFD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2" creationId="{67E6029B-2E70-4829-9690-5E305136973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3" creationId="{9E6588DA-97AA-4FF9-A576-AC28371670B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4" creationId="{58B73131-40C9-4821-9617-BEA63110F1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5" creationId="{5E24C9AE-0A4F-49E9-9F98-3DA5A3BB086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6" creationId="{53AE69F4-1891-4868-A372-7DB81DEBAE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7" creationId="{7D8E32B4-A2D6-4F60-83DB-D86224494D5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8" creationId="{989387D5-51D4-4FD7-8C72-262F42E5DA9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9" creationId="{EBDAC3A3-45E7-41C5-AA50-4026BBAA13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0" creationId="{6C77396F-095E-4F5A-BC16-A56DA5EE8BE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1" creationId="{5CF971BD-7F25-4538-B6A8-580E4FB426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2" creationId="{CF5B9FC1-6792-410F-88BD-2C3F3426E7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3" creationId="{27210F0A-5525-4BC8-9567-BF0D3FCD5B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4" creationId="{0A6516F0-E022-4EB5-86E4-B2B33FF253F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5" creationId="{12AFDECD-C450-408B-9AA2-3A2119EAD92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6" creationId="{577CC563-B2D5-4A05-8C33-760D625D574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7" creationId="{478402C9-2106-43D4-B2DD-3455B89309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8" creationId="{925798C9-B818-414F-BEAD-78AD2211D35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9" creationId="{BA941E61-174D-4008-B69E-31BA100CA58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0" creationId="{BE20A0B2-81D0-43A5-8E28-943394AC0E4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1" creationId="{8461C3EF-F785-41CA-98F6-91D7A19A4FD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2" creationId="{7215EFEC-7557-4031-9975-09D7553F8D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3" creationId="{737C0F74-8B0B-4534-800C-BDB8CC8AE0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4" creationId="{FFA64D67-C581-4DBE-875D-15DE2296856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5" creationId="{25DF1866-8363-4188-A223-86C67374A5E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6" creationId="{1D7FA2A3-F51A-4165-B8D7-79E7C292C9D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7" creationId="{F5B11144-99C5-4005-AA12-CBFAB4DA31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8" creationId="{2B372BB8-19CA-4D6C-91A2-292FBD97B8E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9" creationId="{B87E8B12-66B3-468F-83B1-FA07043337B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0" creationId="{9631C505-46D1-4EF0-9B1E-45AA55B2BE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1" creationId="{7E998A1F-6EFC-4B64-8C89-25E4D5A0090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2" creationId="{9FD08A33-6405-4E7A-BF9A-17F08282703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3" creationId="{57AE7F20-D968-48E7-9176-F703B6B763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4" creationId="{D6AC9615-25A2-448D-94C8-296935862D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5" creationId="{4E6DF0BA-4E33-4B14-A970-1B893B55A9E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6" creationId="{CB4A12A8-6A0A-4A78-B819-A8BC70362EC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7" creationId="{CB1B850D-606C-4478-A33B-727455D72AA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8" creationId="{973218DC-9494-43D9-9ABC-95821BCFBFC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9" creationId="{4D05E07F-FFEB-40A5-941B-2183505232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0" creationId="{4187E82B-FDD3-4D6F-9A85-C84C14FE451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1" creationId="{171C6767-D04B-4571-A4AB-1E36087DC6F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2" creationId="{B5EFFBA4-85E7-4CBC-AC95-399459CD091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3" creationId="{67564604-EE1D-40B6-80E5-75C3A72E8C2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4" creationId="{95495E05-D28D-4ACB-A1B7-005D82F5F1A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5" creationId="{EF318DA2-81FE-468A-BF17-12387D91837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6" creationId="{26C2C2C9-8525-4FE5-99FC-FD4C97CE96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7" creationId="{A2DC7286-16B2-492F-A627-8CBFE127C2E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8" creationId="{0BCF70F1-34C9-43D8-865E-3FB816A35D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9" creationId="{EB986322-0A59-4EE1-B891-5DD5E23B8F5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0" creationId="{D17B5548-B86B-4F6A-B939-CB0D42B68A8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1" creationId="{80DC4494-4935-472D-8198-540FCB66CE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2" creationId="{51C979A4-182B-4992-B520-B12B9F5574A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3" creationId="{424952C2-000B-4BEA-990E-7F41D5C4073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4" creationId="{8231D485-D48E-47DB-8CD0-0F52F172D0B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5" creationId="{54A6DDEC-36CC-4742-9788-A1D2DAC152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6" creationId="{97000320-66A5-4C0B-9D8C-700E2E8844F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7" creationId="{5DA302C7-F43D-41D0-AF69-518C1EAC81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8" creationId="{EC3F83BB-E033-415E-93F5-1303540DAFD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9" creationId="{562C1E7F-B899-4CEF-8807-339840B10B6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0" creationId="{55CF1010-9D26-43AA-93EC-000187C2C56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1" creationId="{F07728C1-C3F2-4C3D-A2D8-7EF82ED6F38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2" creationId="{040E2837-5849-4108-8819-9B9F32B35A8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3" creationId="{D4C1C14E-5504-4B51-9F92-A82347FFAD0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4" creationId="{62BF8922-BD6E-4CD8-BF81-25B431A070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5" creationId="{6DA56FD3-1C63-43C9-9539-DBD741D5DA3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6" creationId="{4FC51ED6-23DE-421C-BA23-894D5C04B95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7" creationId="{7A92CA02-7563-4E9F-8892-0EB0B31CDF4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8" creationId="{6C8C8F87-0C67-425F-B9A4-1903F067798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9" creationId="{5418FA66-1595-49D8-BA49-90F2D05529F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0" creationId="{13C969CD-2590-454B-B423-ACC6A268CB4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1" creationId="{5AE93098-0165-48A4-A81E-D37EDF8E52C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2" creationId="{AC97DEA5-074E-4CBE-B61C-1DB353144F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3" creationId="{E5307726-6125-43C4-9E92-96744AA28D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4" creationId="{EE2CDB5F-002B-4507-8B25-0AC089EA135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5" creationId="{E546358D-F3E5-4692-83A5-CAE5F67A13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6" creationId="{7D0234E1-C5DA-454A-9D07-AF16D17028B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7" creationId="{752E8CB2-D840-4B44-98DF-71637DD0595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8" creationId="{D219B2CC-2030-44A6-B643-91D0B605459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9" creationId="{9ABEDA09-AB2A-4BB7-8837-3BE17B21050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0" creationId="{8D006FDC-6968-4735-A965-C33812EA1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1" creationId="{0EE411C4-01C7-4809-8BD5-178764BC38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2" creationId="{9E21EA10-ECB1-438F-B47C-E7D147939E1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3" creationId="{56A0D79E-0D3B-4FAF-9895-BB30C6173A7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4" creationId="{F10CC782-7BD7-40C4-A8C6-BE67CAE9D6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5" creationId="{CA8B7E51-E60A-4B90-85BC-5D67CB6C35F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6" creationId="{B95700C5-C0DB-4FC7-ACAE-06BDF2C395A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7" creationId="{E9FF8242-C9A6-4963-96A4-EE3DC8DB0E8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8" creationId="{3F69F491-C329-45EC-AB67-B0C626D8544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9" creationId="{BF1ECCC5-A7C9-4559-9184-E2DEE3AFB6B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0" creationId="{32B58DD0-1EAC-47BB-9003-AF05106FD9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1" creationId="{AEE7D4E4-F7F5-4812-97BC-9BE3F0A57CF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2" creationId="{DB138871-9727-4A4B-9E15-E05163E745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3" creationId="{7D00DAE7-DF5F-49F7-B24B-D666DF3F6B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4" creationId="{E4362631-3A9A-440C-B8F8-455AADC9317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5" creationId="{4611243D-380E-4D4F-9FD5-A46E9839D0C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6" creationId="{9AFA17D2-5DAF-4567-861C-A2D0BCC4B6D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7" creationId="{968DBEAC-E152-4048-B57A-DE6F50006B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8" creationId="{3C2A6FBC-1422-4F54-9647-B8D7681A018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9" creationId="{3776BF0E-5429-49CE-B79E-3C887004059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0" creationId="{697CBD60-80B6-4DAA-A2F2-95E624A5BBA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1" creationId="{FF5A34BC-08C9-411C-BF05-AA881EC045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2" creationId="{131DD908-E5C1-4442-8494-957EFEBA6E8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3" creationId="{CC51C58B-8220-4B4C-8896-80E53E283A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4" creationId="{A357625B-9201-4805-BC89-695A4D446D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5" creationId="{F24192D4-5586-4EDE-B623-AABDC4E81CB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6" creationId="{A7093B0D-3F59-446A-8C1B-D969F0F2EF0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7" creationId="{86D9C316-7254-4200-936F-199F209F871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8" creationId="{9648DC23-6A11-4C9B-95A6-D33945F9EF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9" creationId="{C345A971-1A3E-44D4-BFE4-BBDC910B14E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0" creationId="{2D8460B0-F421-4A4D-AC37-9C91AC6B40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1" creationId="{CBB7C270-107F-4796-88FC-2FA050FADB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2" creationId="{D1F02E60-EC35-4117-A75B-4F155F6916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3" creationId="{9678FBEE-59FA-4BC4-A2E0-EC55C77A91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4" creationId="{02713302-5A7B-47FA-B8A1-4863DA41F1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5" creationId="{7516DA74-3294-4954-802F-111C36DB7FC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6" creationId="{C557F5C0-63A1-4DF3-BEB7-EF7B26B953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7" creationId="{DF63CA51-32C9-40D2-AEAF-ABEE734B8DF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8" creationId="{2D792605-1D98-4E71-982C-B190B02091D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9" creationId="{E83993E9-F3A3-4A62-A4B1-FCD65424B7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0" creationId="{88FD6BAB-285C-48F4-BD95-460FFF4B6A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1" creationId="{42408EAA-8452-4716-B1A6-E82C943A49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2" creationId="{F89E2E59-6882-40E8-A216-534E6DB7322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3" creationId="{97BCFF1C-EBF3-4869-B2E2-C12AC6D4177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4" creationId="{AEFBE1D4-8BF5-4A80-8C0D-7FA8DA7DA0D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5" creationId="{4DF43B46-A48B-4680-8FC7-84AF87E36DD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6" creationId="{33E709EF-9E11-4F21-AD27-A017FE3E2EC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7" creationId="{00F8DA20-4708-4A26-BA21-5D7BBC733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8" creationId="{613AD6F5-4C9C-47A0-BCA6-F52673C7390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9" creationId="{B1BE03BA-392B-4EC8-B711-13ECBDA50AE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0" creationId="{F472F30E-C5CB-4CE1-ABEA-9A7CFAFD58F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1" creationId="{FC8D5C6C-A12D-4CF6-A4CA-2F928765B34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2" creationId="{9D7D4EB3-1FFF-45CB-B8E5-2C3EAE15D1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3" creationId="{7F20CABA-E8BD-4F6C-93BB-1B8A36C7744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4" creationId="{5343DEB4-BE83-4092-974F-D2353F55FF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5" creationId="{F568B862-3A3B-4880-8641-6347876BA7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6" creationId="{E9A6F019-B827-46CE-BBAE-1D12770F747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7" creationId="{D1071E7F-837F-4373-9C15-D49F6E87F7C2}"/>
          </ac:spMkLst>
        </pc:spChg>
        <pc:spChg chg="add mod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8" creationId="{7DBCA034-3C7D-4F64-9443-A204667EA268}"/>
          </ac:spMkLst>
        </pc:spChg>
        <pc:grpChg chg="add del mod">
          <ac:chgData name="Nuttens, Charles" userId="742a40d9-79c8-4fa3-b188-717ebf8b9cff" providerId="ADAL" clId="{DCF73FFF-C257-4BDE-9E98-F59AD3ED071A}" dt="2022-05-19T15:28:15.686" v="3178" actId="165"/>
          <ac:grpSpMkLst>
            <pc:docMk/>
            <pc:sldMk cId="3658854201" sldId="317"/>
            <ac:grpSpMk id="2" creationId="{260224FA-591E-47FC-B3D1-DDD2FF6CE400}"/>
          </ac:grpSpMkLst>
        </pc:grpChg>
        <pc:grpChg chg="add mod">
          <ac:chgData name="Nuttens, Charles" userId="742a40d9-79c8-4fa3-b188-717ebf8b9cff" providerId="ADAL" clId="{DCF73FFF-C257-4BDE-9E98-F59AD3ED071A}" dt="2022-05-19T15:41:44.935" v="3322" actId="164"/>
          <ac:grpSpMkLst>
            <pc:docMk/>
            <pc:sldMk cId="3658854201" sldId="317"/>
            <ac:grpSpMk id="3" creationId="{DC990FD5-E248-4F2C-B59F-43B99172296C}"/>
          </ac:grpSpMkLst>
        </pc:grpChg>
        <pc:grpChg chg="del">
          <ac:chgData name="Nuttens, Charles" userId="742a40d9-79c8-4fa3-b188-717ebf8b9cff" providerId="ADAL" clId="{DCF73FFF-C257-4BDE-9E98-F59AD3ED071A}" dt="2022-05-19T15:22:26.169" v="3108" actId="478"/>
          <ac:grpSpMkLst>
            <pc:docMk/>
            <pc:sldMk cId="3658854201" sldId="317"/>
            <ac:grpSpMk id="1109" creationId="{DEE1FF37-3B5F-460A-BF73-21FF94A42FDE}"/>
          </ac:grpSpMkLst>
        </pc:grpChg>
        <pc:picChg chg="add mod">
          <ac:chgData name="Nuttens, Charles" userId="742a40d9-79c8-4fa3-b188-717ebf8b9cff" providerId="ADAL" clId="{DCF73FFF-C257-4BDE-9E98-F59AD3ED071A}" dt="2022-05-19T15:40:59.116" v="3319" actId="1076"/>
          <ac:picMkLst>
            <pc:docMk/>
            <pc:sldMk cId="3658854201" sldId="317"/>
            <ac:picMk id="552" creationId="{A8A244E8-25A1-4127-997D-7FC3B3533FD7}"/>
          </ac:picMkLst>
        </pc:picChg>
        <pc:picChg chg="del">
          <ac:chgData name="Nuttens, Charles" userId="742a40d9-79c8-4fa3-b188-717ebf8b9cff" providerId="ADAL" clId="{DCF73FFF-C257-4BDE-9E98-F59AD3ED071A}" dt="2022-05-19T15:22:27.595" v="3109" actId="478"/>
          <ac:picMkLst>
            <pc:docMk/>
            <pc:sldMk cId="3658854201" sldId="317"/>
            <ac:picMk id="1108" creationId="{B5723509-DB9E-434E-AFF4-881ECA201958}"/>
          </ac:picMkLst>
        </pc:picChg>
      </pc:sldChg>
      <pc:sldChg chg="addSp delSp modSp new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744693131" sldId="317"/>
        </pc:sldMkLst>
        <pc:spChg chg="del">
          <ac:chgData name="Nuttens, Charles" userId="742a40d9-79c8-4fa3-b188-717ebf8b9cff" providerId="ADAL" clId="{DCF73FFF-C257-4BDE-9E98-F59AD3ED071A}" dt="2022-05-19T16:08:00.361" v="3532" actId="478"/>
          <ac:spMkLst>
            <pc:docMk/>
            <pc:sldMk cId="3744693131" sldId="317"/>
            <ac:spMk id="2" creationId="{B4FA8D81-E596-42C6-AC2F-C3FF5EE6D4A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" creationId="{81C59FA1-77B8-4181-A3B6-AF15FF411CF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" creationId="{5E6224BB-4FE9-4225-9BF6-63B70C35C4D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" creationId="{A58FE111-1804-488F-B706-49DB5A4C71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" creationId="{77763777-5734-4C39-8FA2-1EEF843B68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" creationId="{D3D061BC-1A8C-4473-9C72-B7C22E4319F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" creationId="{D049C8EA-4CE5-4D10-A4E9-621D3A86831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" creationId="{3AE1AEEC-BA35-48A0-BFE2-15F5F76910F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" creationId="{7FAECFD0-A79B-4FED-BB91-386A4FC6020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" creationId="{8D4B056F-03B8-48A7-ADB0-741D339B51A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" creationId="{8B43F338-ECC5-4025-8D08-6EE1B7890B7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" creationId="{8D3FE430-C612-408D-9997-3FB639665A3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5" creationId="{4F2D39C5-4530-4675-87F8-365B73A6DC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6" creationId="{9703529A-EBF7-45A0-87AA-CE517600A9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7" creationId="{B2ECE8EE-61E4-457B-9732-EC77B5CD46A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8" creationId="{8F93F1A1-9169-4D13-9B9C-78AE267145F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9" creationId="{3406460F-D85F-4B33-AE7D-1024051A22E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0" creationId="{8F2E4894-4EDC-43DC-941A-648B223497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1" creationId="{DE40881D-9A68-4FCF-9E21-E1486F1A438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2" creationId="{CA87C3D7-0D49-4521-BF3E-0AF2BC48BEB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3" creationId="{71EFE058-C9FE-4E78-B53A-BF7AF5A371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4" creationId="{39C2146E-C9B3-40C5-A77D-08F293BC1D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5" creationId="{07E2D62C-C41F-4A08-80A7-792A7E4D976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6" creationId="{A892EB15-A870-4991-BDF7-41279BEFAB5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7" creationId="{FFD338A9-E0CC-415E-8E5D-13BC27FD6B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8" creationId="{9B9456B0-66A0-45AC-8411-408243A9127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9" creationId="{3E135A10-56C2-4B9C-A24E-A12CEC92490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0" creationId="{509092E0-A1B1-44FC-BD49-090ED16E50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1" creationId="{8AC96CFC-3B91-46D2-A51C-464A33D80A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2" creationId="{3272F54B-6F39-48DC-8F46-439407A6D97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3" creationId="{DD075AC1-17EE-4AC8-A7E0-F8981877448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4" creationId="{ADDE9D88-9259-4DC0-A377-A1C71C5077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5" creationId="{4184C294-CB08-4721-AEEA-EA607C0163B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6" creationId="{065CE2DC-0A38-4AD9-89D6-C2CF16A77CA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7" creationId="{E44C85E9-4127-495A-9FC7-183240B39D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8" creationId="{F2469C4E-CBAE-4A67-A930-55C6777A1D7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9" creationId="{4A19DDDE-FF2C-4A91-B5F7-39138175BF5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0" creationId="{A4642BF9-5D36-4E2A-9CFF-A360EDB5023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1" creationId="{6CE0EB5B-97FA-469B-A103-CF57E10D868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2" creationId="{D819E333-F9D6-4802-86D9-D89DDFB60CD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3" creationId="{C3C1804B-E81A-4D80-9FFA-600CEA9872D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4" creationId="{51E7F833-4927-4770-93C9-084DBF0D2EC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5" creationId="{0C2E3D61-B016-485C-ADEC-EDBDE903A2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6" creationId="{180E11BB-87B2-4EBD-8F6F-94B4973146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7" creationId="{E9C6B042-8F73-4013-A33E-906ED9EE57E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8" creationId="{514B14AA-7641-4036-A0A8-A74EB35FCF3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9" creationId="{4989BFE5-039B-4370-87D0-781352C2C6F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0" creationId="{3320E14C-EBA1-4A2B-B2C1-4A55FC8557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1" creationId="{E602D43A-A5AA-4A4F-A9B4-B060E72798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2" creationId="{87E75371-220C-44F8-A6D7-BE7AD8688CD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3" creationId="{ECA446D6-0010-45DA-976F-C2A35DD6D1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4" creationId="{3837F881-4E70-4C1F-8864-D8860FC2562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5" creationId="{CC105101-46B2-48AB-BF7D-67ADF0A8B1B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6" creationId="{EC3A427F-A453-454E-A052-790EF61F23F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7" creationId="{A524888E-982D-4131-91EA-C1EB19500B8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8" creationId="{CB0EEBD8-DF26-4CF8-9994-2F8E323BD59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9" creationId="{CDBA509B-146D-4DFD-A3F5-2FCAF71F917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0" creationId="{715BA6B9-EA09-4332-8EA4-50010952FE2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1" creationId="{17CF90C3-5A62-40F5-8854-AB281739714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2" creationId="{5BF6256D-7FF0-4CC4-8B22-E9335E2E67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3" creationId="{2B90E938-CF1B-4DC9-88CE-9AEC7EB5BA6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4" creationId="{1E047B8E-B63D-43D6-87D5-6649EC3536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5" creationId="{F054F43A-3487-499E-BE86-5857CE021E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6" creationId="{CE25DF76-037C-4EEE-B536-74C52B1DF14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7" creationId="{35BE6B06-4367-48C9-848C-11EA2FF10C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8" creationId="{6867B25E-44EF-491D-A6D4-5E2624331EE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9" creationId="{F1B3B2B6-1F3C-4CCE-9CDB-6192A9FC04A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0" creationId="{2D8B3010-8133-45B2-8F5D-006E245780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1" creationId="{704C8AF7-920E-4138-89FC-A07F43A4B6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2" creationId="{4BE5769C-F2EB-4BD9-A060-FFEEFA7ABE7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3" creationId="{B4613A55-4D67-424C-80C8-652492BF9E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4" creationId="{58420E18-44EF-4CBB-8334-1FF34C0CF51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5" creationId="{1993E872-16D1-4C0D-85CB-40A44DDE1DE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6" creationId="{6FBE743F-EF57-4D8E-B327-511B3BA97A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7" creationId="{85807625-4F0C-46E7-A435-870C926AB8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8" creationId="{AAD13047-85FD-4200-9723-7429538615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9" creationId="{52AAE9E7-5D24-42D6-9BB1-60B6314933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0" creationId="{C09FF5E2-B932-43C3-923E-D97BAF47DD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1" creationId="{9DC5A811-DF13-42FF-AF5A-8DC9526F0B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2" creationId="{EC0948E1-FEFD-4956-A71A-38388184C9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3" creationId="{3B6263C2-1733-43FE-99A0-20CF861190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4" creationId="{23FF3823-9F7A-41C6-B911-BE93F4384CB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5" creationId="{02B54798-67C5-4040-B701-3AF53A450C9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6" creationId="{6067902F-72B9-45D6-95FF-5108FB16F26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7" creationId="{3C8ECB38-F084-4C16-AE00-35A0B1D4B5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8" creationId="{A0058098-603C-4432-AC7F-3AAEC573A6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9" creationId="{586D8850-ED7F-435A-98AC-9565476E9B6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0" creationId="{01675E41-9E84-4001-9E9F-ADC85A499D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1" creationId="{FBD039AB-3D05-4C19-8FDA-7603D2C8A5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2" creationId="{6D95E5C9-D6C6-4B45-BFDE-B80B3287A6A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3" creationId="{4783D630-D8CE-4178-BE4D-C5ECBF6A57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4" creationId="{D3E9D3FB-4D6C-4147-9484-43BAB74D8E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5" creationId="{5F3E7D72-BBF5-47CB-B47A-41AD2DEC8B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6" creationId="{06C96A3C-4345-4AD1-9C14-0B37D4CC07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7" creationId="{4AE67678-FB78-4BC5-938E-E4483172EB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8" creationId="{E44FF02D-9448-4328-9973-29619385359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9" creationId="{DC465B15-64AC-423B-926F-E4D5394194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0" creationId="{F16AA36F-7C18-48D4-A276-56F7208F057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1" creationId="{D0DBE5A9-DB43-4238-8EFC-C8A1A56F5A8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2" creationId="{EE82D7CA-A6B1-4128-AA6A-57CB1F61BA9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3" creationId="{05470E3B-4312-48B3-9E53-12E995E3CE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4" creationId="{7CA35857-D85C-4222-837A-11CA06E563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5" creationId="{8142B5E5-8C43-4A53-859D-BA3CB6C1E59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6" creationId="{A093BE26-4FD9-421D-849A-5D5BCC9CDE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7" creationId="{6DF73AB5-B906-43F1-BA76-2C132F85310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8" creationId="{C9EB0A7F-9530-46DB-880F-7503A5DF70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9" creationId="{F04AC7A4-A69A-4138-BE4C-2E005CA383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0" creationId="{17504B60-2349-49C6-B5F4-E8286252842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1" creationId="{92210678-9EEB-4536-B6CA-2541B656A3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2" creationId="{6598107E-BEBF-4888-A63D-BBA1381E87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3" creationId="{4BB01529-45CC-4388-A86E-ED6A471E148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4" creationId="{5888F081-23ED-4C27-B313-1C7DD4DC30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5" creationId="{841A911C-91A6-4620-B906-FFD00D7A46E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6" creationId="{14A7B519-037E-42C7-9BC2-7F620B0DB2F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7" creationId="{1213F69E-F13B-4170-9C6A-4BD3DE82B8B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8" creationId="{A68CB307-C110-4CAD-9A7D-524E6D8F37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9" creationId="{97503965-1D43-489D-8077-BA363CDC9C5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0" creationId="{9811685C-CCE6-46D0-9756-EEA7A7F4BC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1" creationId="{5EB05BDA-BD05-4981-9E5E-C506613A05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2" creationId="{E38AD50C-71A1-41FB-8B27-572386DF539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3" creationId="{9513EBF7-2CD2-4D2A-9DCE-2D2E0544BB5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4" creationId="{8A9711CB-B4E1-4F6C-9768-38156F59628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5" creationId="{F1997AF3-9081-41A8-BC53-A633F272F6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6" creationId="{A8346319-27D3-4251-8D8F-D84FFB11F3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7" creationId="{6F4BC1DE-D955-4A1F-BF9C-1945CEF20F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8" creationId="{25DE5044-7044-48CA-877A-57E3845BFCB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9" creationId="{A806E777-CE4E-4F66-89DC-8F942859250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0" creationId="{01C11924-3672-4AF0-8583-52E3CF98029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1" creationId="{E8A1BE6B-737A-487B-B77E-4FA1984510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2" creationId="{4A8A1F59-8734-4EFA-95D4-39B250C6F6D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3" creationId="{52692CAC-654E-43C1-B550-440C6B75A9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4" creationId="{FEB92B8E-3283-4DB0-BACA-B2060C355C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5" creationId="{39345200-E173-4D7E-ADF4-10A5FDD9942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6" creationId="{B12D2CA5-E422-4286-BBCA-E4C9726C25C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7" creationId="{908B230D-5D17-4B3F-8F2F-D2FCF6C424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8" creationId="{E04DD671-8C16-458B-8683-DBE69517FC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9" creationId="{9C10A6FE-9552-4C3C-90AB-08124FBF17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0" creationId="{CBD9980F-11F6-405A-A32E-4775F2A6A0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1" creationId="{DA1F2F39-E2F3-4001-85A7-4CC467B4165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2" creationId="{DB5DA5AE-6230-4EE4-9277-5B86253D49B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3" creationId="{EB5036E8-55C0-47B6-B331-ECBE7934DF2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4" creationId="{E3F06D8E-C84F-42C7-A215-BE28E638EDE2}"/>
          </ac:spMkLst>
        </pc:spChg>
        <pc:grpChg chg="add del mod">
          <ac:chgData name="Nuttens, Charles" userId="742a40d9-79c8-4fa3-b188-717ebf8b9cff" providerId="ADAL" clId="{DCF73FFF-C257-4BDE-9E98-F59AD3ED071A}" dt="2022-05-19T16:08:33.627" v="3537" actId="165"/>
          <ac:grpSpMkLst>
            <pc:docMk/>
            <pc:sldMk cId="3744693131" sldId="317"/>
            <ac:grpSpMk id="145" creationId="{707C3307-4C56-4E6B-B599-D72614373B69}"/>
          </ac:grpSpMkLst>
        </pc:grpChg>
        <pc:picChg chg="add mod">
          <ac:chgData name="Nuttens, Charles" userId="742a40d9-79c8-4fa3-b188-717ebf8b9cff" providerId="ADAL" clId="{DCF73FFF-C257-4BDE-9E98-F59AD3ED071A}" dt="2022-05-19T16:08:09.364" v="3534" actId="1076"/>
          <ac:picMkLst>
            <pc:docMk/>
            <pc:sldMk cId="3744693131" sldId="317"/>
            <ac:picMk id="3" creationId="{B419889E-A81F-4CFF-AAF6-EA5592382A5C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83977738" sldId="318"/>
        </pc:sldMkLst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4" creationId="{84EC8EE8-3CE5-4FCB-91E9-DCB6B0657AD1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5" creationId="{2CB3CDE3-8185-4A9F-9693-6DBECD7B263A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6" creationId="{A68E4D1C-DA5F-4DA8-972B-382DD52D9A9F}"/>
          </ac:spMkLst>
        </pc:spChg>
        <pc:grpChg chg="add mod">
          <ac:chgData name="Nuttens, Charles" userId="742a40d9-79c8-4fa3-b188-717ebf8b9cff" providerId="ADAL" clId="{DCF73FFF-C257-4BDE-9E98-F59AD3ED071A}" dt="2022-05-19T15:58:15.297" v="3502" actId="164"/>
          <ac:grpSpMkLst>
            <pc:docMk/>
            <pc:sldMk cId="183977738" sldId="318"/>
            <ac:grpSpMk id="2" creationId="{7A3C6EF6-22E3-448A-823B-FB2EFCEB4943}"/>
          </ac:grpSpMkLst>
        </pc:grpChg>
        <pc:grpChg chg="del">
          <ac:chgData name="Nuttens, Charles" userId="742a40d9-79c8-4fa3-b188-717ebf8b9cff" providerId="ADAL" clId="{DCF73FFF-C257-4BDE-9E98-F59AD3ED071A}" dt="2022-05-19T15:48:26.186" v="3351" actId="478"/>
          <ac:grpSpMkLst>
            <pc:docMk/>
            <pc:sldMk cId="183977738" sldId="318"/>
            <ac:grpSpMk id="3" creationId="{DC990FD5-E248-4F2C-B59F-43B99172296C}"/>
          </ac:grpSpMkLst>
        </pc:grpChg>
        <pc:picChg chg="add mod">
          <ac:chgData name="Nuttens, Charles" userId="742a40d9-79c8-4fa3-b188-717ebf8b9cff" providerId="ADAL" clId="{DCF73FFF-C257-4BDE-9E98-F59AD3ED071A}" dt="2022-05-19T15:58:11.206" v="3501" actId="1076"/>
          <ac:picMkLst>
            <pc:docMk/>
            <pc:sldMk cId="183977738" sldId="318"/>
            <ac:picMk id="93" creationId="{556B44CC-1B27-4DD2-9954-DE37784C854F}"/>
          </ac:picMkLst>
        </pc:picChg>
        <pc:picChg chg="del">
          <ac:chgData name="Nuttens, Charles" userId="742a40d9-79c8-4fa3-b188-717ebf8b9cff" providerId="ADAL" clId="{DCF73FFF-C257-4BDE-9E98-F59AD3ED071A}" dt="2022-05-19T15:48:26.186" v="3351" actId="478"/>
          <ac:picMkLst>
            <pc:docMk/>
            <pc:sldMk cId="183977738" sldId="318"/>
            <ac:picMk id="552" creationId="{A8A244E8-25A1-4127-997D-7FC3B3533FD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060922970" sldId="318"/>
        </pc:sldMkLst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" creationId="{81C59FA1-77B8-4181-A3B6-AF15FF411CF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5" creationId="{5E6224BB-4FE9-4225-9BF6-63B70C35C4D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6" creationId="{A58FE111-1804-488F-B706-49DB5A4C719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7" creationId="{77763777-5734-4C39-8FA2-1EEF843B68D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8" creationId="{D3D061BC-1A8C-4473-9C72-B7C22E4319F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9" creationId="{D049C8EA-4CE5-4D10-A4E9-621D3A86831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0" creationId="{3AE1AEEC-BA35-48A0-BFE2-15F5F76910F6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" creationId="{7FAECFD0-A79B-4FED-BB91-386A4FC6020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" creationId="{8D4B056F-03B8-48A7-ADB0-741D339B51A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" creationId="{8B43F338-ECC5-4025-8D08-6EE1B7890B7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" creationId="{8D3FE430-C612-408D-9997-3FB639665A39}"/>
          </ac:spMkLst>
        </pc:spChg>
        <pc:spChg chg="del mod">
          <ac:chgData name="Nuttens, Charles" userId="742a40d9-79c8-4fa3-b188-717ebf8b9cff" providerId="ADAL" clId="{DCF73FFF-C257-4BDE-9E98-F59AD3ED071A}" dt="2022-05-19T16:09:27.633" v="3548" actId="478"/>
          <ac:spMkLst>
            <pc:docMk/>
            <pc:sldMk cId="3060922970" sldId="318"/>
            <ac:spMk id="15" creationId="{4F2D39C5-4530-4675-87F8-365B73A6DC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6" creationId="{9703529A-EBF7-45A0-87AA-CE517600A90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7" creationId="{B2ECE8EE-61E4-457B-9732-EC77B5CD46A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8" creationId="{8F93F1A1-9169-4D13-9B9C-78AE267145F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9" creationId="{3406460F-D85F-4B33-AE7D-1024051A22E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0" creationId="{8F2E4894-4EDC-43DC-941A-648B2234973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1" creationId="{DE40881D-9A68-4FCF-9E21-E1486F1A438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2" creationId="{CA87C3D7-0D49-4521-BF3E-0AF2BC48BEB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3" creationId="{71EFE058-C9FE-4E78-B53A-BF7AF5A3714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4" creationId="{39C2146E-C9B3-40C5-A77D-08F293BC1D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5" creationId="{07E2D62C-C41F-4A08-80A7-792A7E4D976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6" creationId="{A892EB15-A870-4991-BDF7-41279BEFAB5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7" creationId="{FFD338A9-E0CC-415E-8E5D-13BC27FD6B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8" creationId="{9B9456B0-66A0-45AC-8411-408243A9127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9" creationId="{3E135A10-56C2-4B9C-A24E-A12CEC92490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0" creationId="{509092E0-A1B1-44FC-BD49-090ED16E50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1" creationId="{8AC96CFC-3B91-46D2-A51C-464A33D80A2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2" creationId="{3272F54B-6F39-48DC-8F46-439407A6D97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3" creationId="{DD075AC1-17EE-4AC8-A7E0-F8981877448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4" creationId="{ADDE9D88-9259-4DC0-A377-A1C71C50771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5" creationId="{4184C294-CB08-4721-AEEA-EA607C0163B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6" creationId="{065CE2DC-0A38-4AD9-89D6-C2CF16A77CA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7" creationId="{E44C85E9-4127-495A-9FC7-183240B39D5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8" creationId="{F2469C4E-CBAE-4A67-A930-55C6777A1D7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9" creationId="{4A19DDDE-FF2C-4A91-B5F7-39138175BF5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0" creationId="{A4642BF9-5D36-4E2A-9CFF-A360EDB5023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1" creationId="{6CE0EB5B-97FA-469B-A103-CF57E10D868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2" creationId="{D819E333-F9D6-4802-86D9-D89DDFB60CD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3" creationId="{C3C1804B-E81A-4D80-9FFA-600CEA9872D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4" creationId="{51E7F833-4927-4770-93C9-084DBF0D2EC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5" creationId="{0C2E3D61-B016-485C-ADEC-EDBDE903A2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6" creationId="{180E11BB-87B2-4EBD-8F6F-94B49731462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7" creationId="{E9C6B042-8F73-4013-A33E-906ED9EE57E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8" creationId="{514B14AA-7641-4036-A0A8-A74EB35FCF31}"/>
          </ac:spMkLst>
        </pc:spChg>
        <pc:spChg chg="del mod">
          <ac:chgData name="Nuttens, Charles" userId="742a40d9-79c8-4fa3-b188-717ebf8b9cff" providerId="ADAL" clId="{DCF73FFF-C257-4BDE-9E98-F59AD3ED071A}" dt="2022-05-19T16:09:24.873" v="3547" actId="478"/>
          <ac:spMkLst>
            <pc:docMk/>
            <pc:sldMk cId="3060922970" sldId="318"/>
            <ac:spMk id="49" creationId="{4989BFE5-039B-4370-87D0-781352C2C6F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0" creationId="{3320E14C-EBA1-4A2B-B2C1-4A55FC8557D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1" creationId="{E602D43A-A5AA-4A4F-A9B4-B060E72798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2" creationId="{87E75371-220C-44F8-A6D7-BE7AD8688CDC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3" creationId="{ECA446D6-0010-45DA-976F-C2A35DD6D1C9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4" creationId="{3837F881-4E70-4C1F-8864-D8860FC2562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5" creationId="{CC105101-46B2-48AB-BF7D-67ADF0A8B1B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6" creationId="{EC3A427F-A453-454E-A052-790EF61F23F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7" creationId="{A524888E-982D-4131-91EA-C1EB19500B8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8" creationId="{CB0EEBD8-DF26-4CF8-9994-2F8E323BD59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9" creationId="{CDBA509B-146D-4DFD-A3F5-2FCAF71F917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0" creationId="{715BA6B9-EA09-4332-8EA4-50010952FE2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1" creationId="{17CF90C3-5A62-40F5-8854-AB281739714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2" creationId="{5BF6256D-7FF0-4CC4-8B22-E9335E2E67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3" creationId="{2B90E938-CF1B-4DC9-88CE-9AEC7EB5BA6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4" creationId="{1E047B8E-B63D-43D6-87D5-6649EC35367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5" creationId="{F054F43A-3487-499E-BE86-5857CE021E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6" creationId="{CE25DF76-037C-4EEE-B536-74C52B1DF140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7" creationId="{35BE6B06-4367-48C9-848C-11EA2FF10C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8" creationId="{6867B25E-44EF-491D-A6D4-5E2624331EE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9" creationId="{F1B3B2B6-1F3C-4CCE-9CDB-6192A9FC04A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0" creationId="{2D8B3010-8133-45B2-8F5D-006E2457805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1" creationId="{704C8AF7-920E-4138-89FC-A07F43A4B6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2" creationId="{4BE5769C-F2EB-4BD9-A060-FFEEFA7ABE7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3" creationId="{B4613A55-4D67-424C-80C8-652492BF9E4C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4" creationId="{58420E18-44EF-4CBB-8334-1FF34C0CF51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5" creationId="{1993E872-16D1-4C0D-85CB-40A44DDE1DEA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6" creationId="{6FBE743F-EF57-4D8E-B327-511B3BA97AF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7" creationId="{85807625-4F0C-46E7-A435-870C926AB8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8" creationId="{AAD13047-85FD-4200-9723-7429538615D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9" creationId="{52AAE9E7-5D24-42D6-9BB1-60B6314933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0" creationId="{C09FF5E2-B932-43C3-923E-D97BAF47DD14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1" creationId="{9DC5A811-DF13-42FF-AF5A-8DC9526F0B2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2" creationId="{EC0948E1-FEFD-4956-A71A-38388184C9E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3" creationId="{3B6263C2-1733-43FE-99A0-20CF8611902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4" creationId="{23FF3823-9F7A-41C6-B911-BE93F4384CB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5" creationId="{02B54798-67C5-4040-B701-3AF53A450C9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6" creationId="{6067902F-72B9-45D6-95FF-5108FB16F26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7" creationId="{3C8ECB38-F084-4C16-AE00-35A0B1D4B53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8" creationId="{A0058098-603C-4432-AC7F-3AAEC573A6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9" creationId="{586D8850-ED7F-435A-98AC-9565476E9B6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0" creationId="{01675E41-9E84-4001-9E9F-ADC85A499D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1" creationId="{FBD039AB-3D05-4C19-8FDA-7603D2C8A51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2" creationId="{6D95E5C9-D6C6-4B45-BFDE-B80B3287A6A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3" creationId="{4783D630-D8CE-4178-BE4D-C5ECBF6A57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4" creationId="{D3E9D3FB-4D6C-4147-9484-43BAB74D8E1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5" creationId="{5F3E7D72-BBF5-47CB-B47A-41AD2DEC8B1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6" creationId="{06C96A3C-4345-4AD1-9C14-0B37D4CC07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7" creationId="{4AE67678-FB78-4BC5-938E-E4483172EBF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8" creationId="{E44FF02D-9448-4328-9973-29619385359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9" creationId="{DC465B15-64AC-423B-926F-E4D53941942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0" creationId="{F16AA36F-7C18-48D4-A276-56F7208F057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1" creationId="{D0DBE5A9-DB43-4238-8EFC-C8A1A56F5A8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2" creationId="{EE82D7CA-A6B1-4128-AA6A-57CB1F61BA9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3" creationId="{05470E3B-4312-48B3-9E53-12E995E3CE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4" creationId="{7CA35857-D85C-4222-837A-11CA06E5631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5" creationId="{8142B5E5-8C43-4A53-859D-BA3CB6C1E59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6" creationId="{A093BE26-4FD9-421D-849A-5D5BCC9CDE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7" creationId="{6DF73AB5-B906-43F1-BA76-2C132F853109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8" creationId="{C9EB0A7F-9530-46DB-880F-7503A5DF70B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9" creationId="{F04AC7A4-A69A-4138-BE4C-2E005CA383E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0" creationId="{17504B60-2349-49C6-B5F4-E8286252842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1" creationId="{92210678-9EEB-4536-B6CA-2541B656A32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2" creationId="{6598107E-BEBF-4888-A63D-BBA1381E8776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3" creationId="{4BB01529-45CC-4388-A86E-ED6A471E148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4" creationId="{5888F081-23ED-4C27-B313-1C7DD4DC30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5" creationId="{841A911C-91A6-4620-B906-FFD00D7A46E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6" creationId="{14A7B519-037E-42C7-9BC2-7F620B0DB2F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7" creationId="{1213F69E-F13B-4170-9C6A-4BD3DE82B8B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8" creationId="{A68CB307-C110-4CAD-9A7D-524E6D8F371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9" creationId="{97503965-1D43-489D-8077-BA363CDC9C5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0" creationId="{9811685C-CCE6-46D0-9756-EEA7A7F4BC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1" creationId="{5EB05BDA-BD05-4981-9E5E-C506613A05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2" creationId="{E38AD50C-71A1-41FB-8B27-572386DF539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3" creationId="{9513EBF7-2CD2-4D2A-9DCE-2D2E0544BB5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4" creationId="{8A9711CB-B4E1-4F6C-9768-38156F59628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5" creationId="{F1997AF3-9081-41A8-BC53-A633F272F6B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6" creationId="{A8346319-27D3-4251-8D8F-D84FFB11F3E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7" creationId="{6F4BC1DE-D955-4A1F-BF9C-1945CEF20FD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8" creationId="{25DE5044-7044-48CA-877A-57E3845BFCB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9" creationId="{A806E777-CE4E-4F66-89DC-8F942859250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0" creationId="{01C11924-3672-4AF0-8583-52E3CF98029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1" creationId="{E8A1BE6B-737A-487B-B77E-4FA19845101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2" creationId="{4A8A1F59-8734-4EFA-95D4-39B250C6F6D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3" creationId="{52692CAC-654E-43C1-B550-440C6B75A9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4" creationId="{FEB92B8E-3283-4DB0-BACA-B2060C355CC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5" creationId="{39345200-E173-4D7E-ADF4-10A5FDD9942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6" creationId="{B12D2CA5-E422-4286-BBCA-E4C9726C25C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7" creationId="{908B230D-5D17-4B3F-8F2F-D2FCF6C424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8" creationId="{E04DD671-8C16-458B-8683-DBE69517FC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9" creationId="{9C10A6FE-9552-4C3C-90AB-08124FBF17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0" creationId="{CBD9980F-11F6-405A-A32E-4775F2A6A0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1" creationId="{DA1F2F39-E2F3-4001-85A7-4CC467B4165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2" creationId="{DB5DA5AE-6230-4EE4-9277-5B86253D49B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3" creationId="{EB5036E8-55C0-47B6-B331-ECBE7934DF26}"/>
          </ac:spMkLst>
        </pc:spChg>
        <pc:spChg chg="del mod">
          <ac:chgData name="Nuttens, Charles" userId="742a40d9-79c8-4fa3-b188-717ebf8b9cff" providerId="ADAL" clId="{DCF73FFF-C257-4BDE-9E98-F59AD3ED071A}" dt="2022-05-19T16:09:30.830" v="3549" actId="478"/>
          <ac:spMkLst>
            <pc:docMk/>
            <pc:sldMk cId="3060922970" sldId="318"/>
            <ac:spMk id="144" creationId="{E3F06D8E-C84F-42C7-A215-BE28E638EDE2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5" creationId="{0BCA15CA-8386-45DC-AED6-CD2C35234D69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6" creationId="{8E40494F-7F1E-4D22-B41E-60AC493EFA75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7" creationId="{17AC5B1B-B652-4B8D-A5B6-DBF40EC5B12B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8" creationId="{E5589E02-C9CF-4454-9B35-224F236C6613}"/>
          </ac:spMkLst>
        </pc:spChg>
        <pc:spChg chg="add mod topLvl">
          <ac:chgData name="Nuttens, Charles" userId="742a40d9-79c8-4fa3-b188-717ebf8b9cff" providerId="ADAL" clId="{DCF73FFF-C257-4BDE-9E98-F59AD3ED071A}" dt="2022-05-19T16:17:47.112" v="3809" actId="164"/>
          <ac:spMkLst>
            <pc:docMk/>
            <pc:sldMk cId="3060922970" sldId="318"/>
            <ac:spMk id="149" creationId="{46F9B430-6F7F-4A44-A8AA-C7076814FAD4}"/>
          </ac:spMkLst>
        </pc:spChg>
        <pc:spChg chg="add del mod">
          <ac:chgData name="Nuttens, Charles" userId="742a40d9-79c8-4fa3-b188-717ebf8b9cff" providerId="ADAL" clId="{DCF73FFF-C257-4BDE-9E98-F59AD3ED071A}" dt="2022-05-19T16:15:31.625" v="3773" actId="478"/>
          <ac:spMkLst>
            <pc:docMk/>
            <pc:sldMk cId="3060922970" sldId="318"/>
            <ac:spMk id="151" creationId="{D70B5339-C4A7-48F2-AC7C-72CE539FCB97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2" creationId="{8D8C32E4-36B3-4716-8F13-566108853DD3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3" creationId="{A38608C6-96C2-4828-9C0D-11AC490E04FB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4" creationId="{1C13049F-F62B-44C3-94DB-0E38A3A966A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5" creationId="{3BF42DDB-7F3D-4280-9BBA-B199E8B467E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6" creationId="{7D0CE511-8403-42AE-967B-5017D8CD452D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7" creationId="{F4E9149A-621F-48A9-98DA-608A136D8ED2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8" creationId="{10F07B79-7147-4844-B36B-3B61A92CBC0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9" creationId="{3F0E86FF-0297-48E2-8BDB-E1A7AF1A919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0" creationId="{31D4F3D7-2B49-445F-83DC-49D1DC6DE48E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1" creationId="{1D326ECD-5126-4BB6-9B1A-8D6D900687F4}"/>
          </ac:spMkLst>
        </pc:spChg>
        <pc:grpChg chg="add del mod">
          <ac:chgData name="Nuttens, Charles" userId="742a40d9-79c8-4fa3-b188-717ebf8b9cff" providerId="ADAL" clId="{DCF73FFF-C257-4BDE-9E98-F59AD3ED071A}" dt="2022-05-19T16:10:00.676" v="3554" actId="165"/>
          <ac:grpSpMkLst>
            <pc:docMk/>
            <pc:sldMk cId="3060922970" sldId="318"/>
            <ac:grpSpMk id="2" creationId="{BF755C35-5EA6-445E-8F6E-81E7C71AC00D}"/>
          </ac:grpSpMkLst>
        </pc:grpChg>
        <pc:grpChg chg="add del mod ord topLvl">
          <ac:chgData name="Nuttens, Charles" userId="742a40d9-79c8-4fa3-b188-717ebf8b9cff" providerId="ADAL" clId="{DCF73FFF-C257-4BDE-9E98-F59AD3ED071A}" dt="2022-05-19T16:17:38.957" v="3807" actId="165"/>
          <ac:grpSpMkLst>
            <pc:docMk/>
            <pc:sldMk cId="3060922970" sldId="318"/>
            <ac:grpSpMk id="150" creationId="{D81B00C6-C971-431E-9AED-3236DA510815}"/>
          </ac:grpSpMkLst>
        </pc:grpChg>
        <pc:grpChg chg="add del mod">
          <ac:chgData name="Nuttens, Charles" userId="742a40d9-79c8-4fa3-b188-717ebf8b9cff" providerId="ADAL" clId="{DCF73FFF-C257-4BDE-9E98-F59AD3ED071A}" dt="2022-05-19T16:17:19.079" v="3805" actId="165"/>
          <ac:grpSpMkLst>
            <pc:docMk/>
            <pc:sldMk cId="3060922970" sldId="318"/>
            <ac:grpSpMk id="162" creationId="{8C75F4C4-0A09-4386-ADF8-C3AD23959382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3" creationId="{7FF11F42-C054-41BC-A284-4FF50312225F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4" creationId="{EBE548CC-B0DC-4A84-A17A-4AFBE7726555}"/>
          </ac:grpSpMkLst>
        </pc:grpChg>
        <pc:picChg chg="mod ord topLvl modCrop">
          <ac:chgData name="Nuttens, Charles" userId="742a40d9-79c8-4fa3-b188-717ebf8b9cff" providerId="ADAL" clId="{DCF73FFF-C257-4BDE-9E98-F59AD3ED071A}" dt="2022-05-19T16:17:47.112" v="3809" actId="164"/>
          <ac:picMkLst>
            <pc:docMk/>
            <pc:sldMk cId="3060922970" sldId="318"/>
            <ac:picMk id="3" creationId="{B419889E-A81F-4CFF-AAF6-EA5592382A5C}"/>
          </ac:picMkLst>
        </pc:picChg>
      </pc:sldChg>
      <pc:sldMasterChg chg="modSldLayout">
        <pc:chgData name="Nuttens, Charles" userId="742a40d9-79c8-4fa3-b188-717ebf8b9cff" providerId="ADAL" clId="{DCF73FFF-C257-4BDE-9E98-F59AD3ED071A}" dt="2022-05-17T16:10:03.968" v="1462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CF73FFF-C257-4BDE-9E98-F59AD3ED071A}" dt="2022-05-17T16:10:03.968" v="1462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CF73FFF-C257-4BDE-9E98-F59AD3ED071A}" dt="2022-05-17T16:10:03.968" v="1462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49B602E6-3FDB-4E37-813B-73BF5C102A89}"/>
    <pc:docChg chg="custSel delSld modSld modMainMaster">
      <pc:chgData name="Nuttens, Charles" userId="742a40d9-79c8-4fa3-b188-717ebf8b9cff" providerId="ADAL" clId="{49B602E6-3FDB-4E37-813B-73BF5C102A89}" dt="2022-05-17T13:34:59.910" v="13" actId="478"/>
      <pc:docMkLst>
        <pc:docMk/>
      </pc:docMkLst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1680282151" sldId="296"/>
        </pc:sldMkLst>
      </pc:sldChg>
      <pc:sldChg chg="addSp delSp modSp mod">
        <pc:chgData name="Nuttens, Charles" userId="742a40d9-79c8-4fa3-b188-717ebf8b9cff" providerId="ADAL" clId="{49B602E6-3FDB-4E37-813B-73BF5C102A89}" dt="2022-05-17T13:34:59.910" v="13" actId="478"/>
        <pc:sldMkLst>
          <pc:docMk/>
          <pc:sldMk cId="3650182660" sldId="308"/>
        </pc:sldMkLst>
        <pc:spChg chg="del mod">
          <ac:chgData name="Nuttens, Charles" userId="742a40d9-79c8-4fa3-b188-717ebf8b9cff" providerId="ADAL" clId="{49B602E6-3FDB-4E37-813B-73BF5C102A89}" dt="2022-05-17T13:34:59.910" v="13" actId="478"/>
          <ac:spMkLst>
            <pc:docMk/>
            <pc:sldMk cId="3650182660" sldId="308"/>
            <ac:spMk id="2" creationId="{03BEFD0B-2505-214F-B35E-0B8023799FE5}"/>
          </ac:spMkLst>
        </pc:spChg>
        <pc:spChg chg="del">
          <ac:chgData name="Nuttens, Charles" userId="742a40d9-79c8-4fa3-b188-717ebf8b9cff" providerId="ADAL" clId="{49B602E6-3FDB-4E37-813B-73BF5C102A89}" dt="2022-05-17T13:31:20.826" v="2" actId="478"/>
          <ac:spMkLst>
            <pc:docMk/>
            <pc:sldMk cId="3650182660" sldId="308"/>
            <ac:spMk id="4" creationId="{6C8D788E-5D76-9848-94DD-8F349B58D0AE}"/>
          </ac:spMkLst>
        </pc:spChg>
        <pc:spChg chg="del">
          <ac:chgData name="Nuttens, Charles" userId="742a40d9-79c8-4fa3-b188-717ebf8b9cff" providerId="ADAL" clId="{49B602E6-3FDB-4E37-813B-73BF5C102A89}" dt="2022-05-17T13:31:23.585" v="4" actId="478"/>
          <ac:spMkLst>
            <pc:docMk/>
            <pc:sldMk cId="3650182660" sldId="308"/>
            <ac:spMk id="5" creationId="{D7246E1F-F908-E14F-AA89-6AF5B4D5256A}"/>
          </ac:spMkLst>
        </pc:spChg>
        <pc:spChg chg="add del mod">
          <ac:chgData name="Nuttens, Charles" userId="742a40d9-79c8-4fa3-b188-717ebf8b9cff" providerId="ADAL" clId="{49B602E6-3FDB-4E37-813B-73BF5C102A89}" dt="2022-05-17T13:31:22.271" v="3" actId="478"/>
          <ac:spMkLst>
            <pc:docMk/>
            <pc:sldMk cId="3650182660" sldId="308"/>
            <ac:spMk id="7" creationId="{BD0646C6-B3E0-4465-9EF2-80A31DEA1F6F}"/>
          </ac:spMkLst>
        </pc:spChg>
        <pc:spChg chg="add del mod">
          <ac:chgData name="Nuttens, Charles" userId="742a40d9-79c8-4fa3-b188-717ebf8b9cff" providerId="ADAL" clId="{49B602E6-3FDB-4E37-813B-73BF5C102A89}" dt="2022-05-17T13:31:26.023" v="5" actId="478"/>
          <ac:spMkLst>
            <pc:docMk/>
            <pc:sldMk cId="3650182660" sldId="308"/>
            <ac:spMk id="9" creationId="{4B70A540-ABEE-4D09-AE92-00353F32C398}"/>
          </ac:spMkLst>
        </pc:spChg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3921575244" sldId="310"/>
        </pc:sldMkLst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1910392469" sldId="312"/>
        </pc:sldMkLst>
      </pc:sldChg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2250605744" sldId="314"/>
        </pc:sldMkLst>
      </pc:sldChg>
      <pc:sldMasterChg chg="delSldLayout modSldLayout">
        <pc:chgData name="Nuttens, Charles" userId="742a40d9-79c8-4fa3-b188-717ebf8b9cff" providerId="ADAL" clId="{49B602E6-3FDB-4E37-813B-73BF5C102A89}" dt="2022-05-17T13:31:43.342" v="11" actId="478"/>
        <pc:sldMasterMkLst>
          <pc:docMk/>
          <pc:sldMasterMk cId="0" sldId="2147483665"/>
        </pc:sldMasterMkLst>
        <pc:sldLayoutChg chg="del">
          <pc:chgData name="Nuttens, Charles" userId="742a40d9-79c8-4fa3-b188-717ebf8b9cff" providerId="ADAL" clId="{49B602E6-3FDB-4E37-813B-73BF5C102A89}" dt="2022-05-17T13:31:17.370" v="0" actId="47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Nuttens, Charles" userId="742a40d9-79c8-4fa3-b188-717ebf8b9cff" providerId="ADAL" clId="{49B602E6-3FDB-4E37-813B-73BF5C102A89}" dt="2022-05-17T13:31:18.746" v="1" actId="47"/>
          <pc:sldLayoutMkLst>
            <pc:docMk/>
            <pc:sldMasterMk cId="0" sldId="2147483665"/>
            <pc:sldLayoutMk cId="0" sldId="2147483663"/>
          </pc:sldLayoutMkLst>
        </pc:sldLayoutChg>
        <pc:sldLayoutChg chg="delSp mod">
          <pc:chgData name="Nuttens, Charles" userId="742a40d9-79c8-4fa3-b188-717ebf8b9cff" providerId="ADAL" clId="{49B602E6-3FDB-4E37-813B-73BF5C102A89}" dt="2022-05-17T13:31:43.342" v="11" actId="478"/>
          <pc:sldLayoutMkLst>
            <pc:docMk/>
            <pc:sldMasterMk cId="0" sldId="2147483665"/>
            <pc:sldLayoutMk cId="428321920" sldId="2147483669"/>
          </pc:sldLayoutMkLst>
          <pc:spChg chg="del">
            <ac:chgData name="Nuttens, Charles" userId="742a40d9-79c8-4fa3-b188-717ebf8b9cff" providerId="ADAL" clId="{49B602E6-3FDB-4E37-813B-73BF5C102A89}" dt="2022-05-17T13:31:41.735" v="10" actId="478"/>
            <ac:spMkLst>
              <pc:docMk/>
              <pc:sldMasterMk cId="0" sldId="2147483665"/>
              <pc:sldLayoutMk cId="428321920" sldId="2147483669"/>
              <ac:spMk id="15" creationId="{652DF4B2-79B7-204E-8B3E-EBFCE13C958F}"/>
            </ac:spMkLst>
          </pc:spChg>
          <pc:spChg chg="del">
            <ac:chgData name="Nuttens, Charles" userId="742a40d9-79c8-4fa3-b188-717ebf8b9cff" providerId="ADAL" clId="{49B602E6-3FDB-4E37-813B-73BF5C102A89}" dt="2022-05-17T13:31:43.342" v="11" actId="478"/>
            <ac:spMkLst>
              <pc:docMk/>
              <pc:sldMasterMk cId="0" sldId="2147483665"/>
              <pc:sldLayoutMk cId="428321920" sldId="2147483669"/>
              <ac:spMk id="16" creationId="{D5008BD2-2349-0544-A768-1B50AAD98A6B}"/>
            </ac:spMkLst>
          </pc:spChg>
          <pc:spChg chg="del">
            <ac:chgData name="Nuttens, Charles" userId="742a40d9-79c8-4fa3-b188-717ebf8b9cff" providerId="ADAL" clId="{49B602E6-3FDB-4E37-813B-73BF5C102A89}" dt="2022-05-17T13:31:37.646" v="7" actId="478"/>
            <ac:spMkLst>
              <pc:docMk/>
              <pc:sldMasterMk cId="0" sldId="2147483665"/>
              <pc:sldLayoutMk cId="428321920" sldId="2147483669"/>
              <ac:spMk id="18" creationId="{88FBFE39-64D6-A043-868D-FBE3B8D66BE1}"/>
            </ac:spMkLst>
          </pc:spChg>
          <pc:spChg chg="del">
            <ac:chgData name="Nuttens, Charles" userId="742a40d9-79c8-4fa3-b188-717ebf8b9cff" providerId="ADAL" clId="{49B602E6-3FDB-4E37-813B-73BF5C102A89}" dt="2022-05-17T13:31:38.390" v="8" actId="478"/>
            <ac:spMkLst>
              <pc:docMk/>
              <pc:sldMasterMk cId="0" sldId="2147483665"/>
              <pc:sldLayoutMk cId="428321920" sldId="2147483669"/>
              <ac:spMk id="20" creationId="{02D0F975-50D3-B147-91F6-20975A7817AC}"/>
            </ac:spMkLst>
          </pc:spChg>
          <pc:spChg chg="del">
            <ac:chgData name="Nuttens, Charles" userId="742a40d9-79c8-4fa3-b188-717ebf8b9cff" providerId="ADAL" clId="{49B602E6-3FDB-4E37-813B-73BF5C102A89}" dt="2022-05-17T13:31:39.718" v="9" actId="478"/>
            <ac:spMkLst>
              <pc:docMk/>
              <pc:sldMasterMk cId="0" sldId="2147483665"/>
              <pc:sldLayoutMk cId="428321920" sldId="2147483669"/>
              <ac:spMk id="48" creationId="{00000000-0000-0000-0000-000000000000}"/>
            </ac:spMkLst>
          </pc:spChg>
          <pc:picChg chg="del">
            <ac:chgData name="Nuttens, Charles" userId="742a40d9-79c8-4fa3-b188-717ebf8b9cff" providerId="ADAL" clId="{49B602E6-3FDB-4E37-813B-73BF5C102A89}" dt="2022-05-17T13:31:36.894" v="6" actId="478"/>
            <ac:picMkLst>
              <pc:docMk/>
              <pc:sldMasterMk cId="0" sldId="2147483665"/>
              <pc:sldLayoutMk cId="428321920" sldId="2147483669"/>
              <ac:picMk id="17" creationId="{731793CA-906E-DC48-B42F-7C6A0512389C}"/>
            </ac:picMkLst>
          </pc:picChg>
        </pc:sldLayoutChg>
      </pc:sldMasterChg>
    </pc:docChg>
  </pc:docChgLst>
  <pc:docChgLst>
    <pc:chgData name="Nuttens, Charles" userId="742a40d9-79c8-4fa3-b188-717ebf8b9cff" providerId="ADAL" clId="{4226657F-087E-47BB-A336-90291F17593E}"/>
    <pc:docChg chg="undo custSel modSld modMainMaster">
      <pc:chgData name="Nuttens, Charles" userId="742a40d9-79c8-4fa3-b188-717ebf8b9cff" providerId="ADAL" clId="{4226657F-087E-47BB-A336-90291F17593E}" dt="2022-08-01T15:12:15.685" v="1326" actId="403"/>
      <pc:docMkLst>
        <pc:docMk/>
      </pc:docMkLst>
      <pc:sldChg chg="addSp delSp modSp mod">
        <pc:chgData name="Nuttens, Charles" userId="742a40d9-79c8-4fa3-b188-717ebf8b9cff" providerId="ADAL" clId="{4226657F-087E-47BB-A336-90291F17593E}" dt="2022-08-01T15:12:15.685" v="1326" actId="403"/>
        <pc:sldMkLst>
          <pc:docMk/>
          <pc:sldMk cId="3829273148" sldId="316"/>
        </pc:sldMkLst>
        <pc:spChg chg="mod">
          <ac:chgData name="Nuttens, Charles" userId="742a40d9-79c8-4fa3-b188-717ebf8b9cff" providerId="ADAL" clId="{4226657F-087E-47BB-A336-90291F17593E}" dt="2022-08-01T14:43:33.824" v="1158" actId="1036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4226657F-087E-47BB-A336-90291F17593E}" dt="2022-08-01T14:43:33.824" v="1158" actId="1036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4226657F-087E-47BB-A336-90291F17593E}" dt="2022-08-01T14:45:06.761" v="1236" actId="1036"/>
          <ac:spMkLst>
            <pc:docMk/>
            <pc:sldMk cId="3829273148" sldId="316"/>
            <ac:spMk id="6" creationId="{C3A56C02-5F2E-478F-ABD0-C8ABAD3BDEB3}"/>
          </ac:spMkLst>
        </pc:spChg>
        <pc:spChg chg="del">
          <ac:chgData name="Nuttens, Charles" userId="742a40d9-79c8-4fa3-b188-717ebf8b9cff" providerId="ADAL" clId="{4226657F-087E-47BB-A336-90291F17593E}" dt="2022-08-01T08:39:19.324" v="0" actId="478"/>
          <ac:spMkLst>
            <pc:docMk/>
            <pc:sldMk cId="3829273148" sldId="316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4226657F-087E-47BB-A336-90291F17593E}" dt="2022-08-01T12:17:57.659" v="650" actId="1076"/>
          <ac:spMkLst>
            <pc:docMk/>
            <pc:sldMk cId="3829273148" sldId="316"/>
            <ac:spMk id="12" creationId="{D9918730-94A1-4D16-9EB6-FECD9BB805AC}"/>
          </ac:spMkLst>
        </pc:spChg>
        <pc:spChg chg="mod">
          <ac:chgData name="Nuttens, Charles" userId="742a40d9-79c8-4fa3-b188-717ebf8b9cff" providerId="ADAL" clId="{4226657F-087E-47BB-A336-90291F17593E}" dt="2022-08-01T15:08:50.617" v="1294" actId="554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4226657F-087E-47BB-A336-90291F17593E}" dt="2022-08-01T15:08:50.617" v="1294" actId="554"/>
          <ac:spMkLst>
            <pc:docMk/>
            <pc:sldMk cId="3829273148" sldId="316"/>
            <ac:spMk id="19" creationId="{78AFD7D8-1086-4D9E-8210-95B9D846F36B}"/>
          </ac:spMkLst>
        </pc:spChg>
        <pc:spChg chg="add del mod">
          <ac:chgData name="Nuttens, Charles" userId="742a40d9-79c8-4fa3-b188-717ebf8b9cff" providerId="ADAL" clId="{4226657F-087E-47BB-A336-90291F17593E}" dt="2022-08-01T15:05:32.008" v="1249" actId="478"/>
          <ac:spMkLst>
            <pc:docMk/>
            <pc:sldMk cId="3829273148" sldId="316"/>
            <ac:spMk id="21" creationId="{3231F10F-145C-489B-9226-0A77F5E22142}"/>
          </ac:spMkLst>
        </pc:spChg>
        <pc:spChg chg="mod">
          <ac:chgData name="Nuttens, Charles" userId="742a40d9-79c8-4fa3-b188-717ebf8b9cff" providerId="ADAL" clId="{4226657F-087E-47BB-A336-90291F17593E}" dt="2022-08-01T15:12:13.200" v="1325" actId="403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4226657F-087E-47BB-A336-90291F17593E}" dt="2022-08-01T15:12:15.685" v="1326" actId="403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4226657F-087E-47BB-A336-90291F17593E}" dt="2022-08-01T15:11:46.998" v="1318" actId="403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4226657F-087E-47BB-A336-90291F17593E}" dt="2022-08-01T15:11:55.368" v="1320" actId="403"/>
          <ac:spMkLst>
            <pc:docMk/>
            <pc:sldMk cId="3829273148" sldId="316"/>
            <ac:spMk id="30" creationId="{8A4DFF08-D8A5-469A-A312-75236750DCCD}"/>
          </ac:spMkLst>
        </pc:spChg>
        <pc:spChg chg="mod">
          <ac:chgData name="Nuttens, Charles" userId="742a40d9-79c8-4fa3-b188-717ebf8b9cff" providerId="ADAL" clId="{4226657F-087E-47BB-A336-90291F17593E}" dt="2022-08-01T15:11:50.912" v="1319" actId="403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4226657F-087E-47BB-A336-90291F17593E}" dt="2022-08-01T15:10:44.642" v="1316" actId="790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4226657F-087E-47BB-A336-90291F17593E}" dt="2022-08-01T15:10:02.293" v="1314" actId="1038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4226657F-087E-47BB-A336-90291F17593E}" dt="2022-08-01T15:08:59.827" v="1295" actId="554"/>
          <ac:spMkLst>
            <pc:docMk/>
            <pc:sldMk cId="3829273148" sldId="316"/>
            <ac:spMk id="40" creationId="{3D6ACC24-AEC0-4334-91AD-C1D704EB032C}"/>
          </ac:spMkLst>
        </pc:spChg>
        <pc:spChg chg="mod">
          <ac:chgData name="Nuttens, Charles" userId="742a40d9-79c8-4fa3-b188-717ebf8b9cff" providerId="ADAL" clId="{4226657F-087E-47BB-A336-90291F17593E}" dt="2022-08-01T15:09:48.456" v="1310" actId="1037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4226657F-087E-47BB-A336-90291F17593E}" dt="2022-08-01T15:11:58.507" v="1321" actId="403"/>
          <ac:spMkLst>
            <pc:docMk/>
            <pc:sldMk cId="3829273148" sldId="316"/>
            <ac:spMk id="45" creationId="{212CE20D-F316-433F-9290-C0C832029596}"/>
          </ac:spMkLst>
        </pc:spChg>
        <pc:spChg chg="mod topLvl">
          <ac:chgData name="Nuttens, Charles" userId="742a40d9-79c8-4fa3-b188-717ebf8b9cff" providerId="ADAL" clId="{4226657F-087E-47BB-A336-90291F17593E}" dt="2022-08-01T15:09:52.759" v="1311" actId="1037"/>
          <ac:spMkLst>
            <pc:docMk/>
            <pc:sldMk cId="3829273148" sldId="316"/>
            <ac:spMk id="49" creationId="{BB023E67-B148-4041-9DD3-22DE2C719891}"/>
          </ac:spMkLst>
        </pc:spChg>
        <pc:spChg chg="mod topLvl">
          <ac:chgData name="Nuttens, Charles" userId="742a40d9-79c8-4fa3-b188-717ebf8b9cff" providerId="ADAL" clId="{4226657F-087E-47BB-A336-90291F17593E}" dt="2022-08-01T15:09:55.192" v="1312" actId="1037"/>
          <ac:spMkLst>
            <pc:docMk/>
            <pc:sldMk cId="3829273148" sldId="316"/>
            <ac:spMk id="52" creationId="{09037DD0-6D46-451D-B285-7A096D245E63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4226657F-087E-47BB-A336-90291F17593E}" dt="2022-08-01T14:45:06.761" v="1236" actId="1036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4226657F-087E-47BB-A336-90291F17593E}" dt="2022-08-01T15:12:04.379" v="1324" actId="403"/>
          <ac:spMkLst>
            <pc:docMk/>
            <pc:sldMk cId="3829273148" sldId="316"/>
            <ac:spMk id="757" creationId="{00767D7C-A655-49F5-8901-D8B6078DE5C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774" creationId="{067FF962-D0AC-4460-8257-9B97A6EF4762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780" creationId="{CEB8C131-8D53-47EA-A99C-0426734BC7C2}"/>
          </ac:spMkLst>
        </pc:spChg>
        <pc:spChg chg="add mod">
          <ac:chgData name="Nuttens, Charles" userId="742a40d9-79c8-4fa3-b188-717ebf8b9cff" providerId="ADAL" clId="{4226657F-087E-47BB-A336-90291F17593E}" dt="2022-08-01T14:46:18.772" v="1245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10" creationId="{0F7F0F93-974D-4CE7-B066-3E42231178CE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11" creationId="{89B70202-E09E-41E9-9370-BEE8902ACE68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12" creationId="{C563916E-9B71-4731-B26C-4B52DCD135FA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13" creationId="{23E134F4-C11F-425F-AE87-5321AE28FFE8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20" creationId="{D0C3A5C6-262F-4A6B-95C5-E52ED41F0998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21" creationId="{5969705E-20F7-41FE-8887-504122F25F93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22" creationId="{0AC742C7-90FA-499C-8BF0-A2F5431D0CAB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23" creationId="{3A710AC5-A6E0-4B02-BEA4-938A3C144A4D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4" creationId="{36205FFA-735D-461F-9D9B-67C3BCA7293A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5" creationId="{114349B9-0A59-4550-9412-7EB2E91CD81E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6" creationId="{F7A79EE8-F36C-4F41-9915-124E83C02D91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7" creationId="{814F18D0-D958-4C24-8C27-FE89D4ED215B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8" creationId="{2AA4DC9F-ADB0-407F-8F6A-3CE573A10887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859" creationId="{2DD11F72-033F-4496-A574-C5DC6BA656B4}"/>
          </ac:spMkLst>
        </pc:spChg>
        <pc:spChg chg="mod">
          <ac:chgData name="Nuttens, Charles" userId="742a40d9-79c8-4fa3-b188-717ebf8b9cff" providerId="ADAL" clId="{4226657F-087E-47BB-A336-90291F17593E}" dt="2022-08-01T10:32:03.917" v="631" actId="403"/>
          <ac:spMkLst>
            <pc:docMk/>
            <pc:sldMk cId="3829273148" sldId="316"/>
            <ac:spMk id="860" creationId="{BAD28B00-B674-46B6-92D1-844235355B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1" creationId="{3A61D4C7-D205-4432-B609-573FEAE27A6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2" creationId="{863763FA-0796-4726-ABE1-F701CAC2767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3" creationId="{5E4247F7-0E34-45C5-9ECF-5FDDD55B14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4" creationId="{8E50DBF0-7D93-4FED-BF8E-7C0AEAC005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5" creationId="{7C11FBE3-C877-47E3-8DA7-83092068DE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6" creationId="{CFCD3769-B775-47F4-9078-774D5848561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7" creationId="{0DC3CEF3-829E-432D-BD7A-6F2BD6E1F4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8" creationId="{E56309BD-EFBA-4D0D-A097-33D575872B37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69" creationId="{EA0DD730-6339-4703-91D0-CC3CA7A7B38B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0" creationId="{7AF0D74F-3285-4CC3-9176-A414F2A0161E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1" creationId="{AE5D4DD2-0303-4CE4-9B3F-B02B60A19C6A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2" creationId="{1AC7FC32-7A58-42F6-8E65-93BA5C7A2551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3" creationId="{B0C0E31B-0DC2-4852-ACB2-E9FEA196208E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4" creationId="{81BA51D6-423D-4309-87F9-B898C2A5173C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5" creationId="{38A4CB3A-B775-4667-AB0D-8673A1C329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6" creationId="{F15B30E5-CDE3-4194-A2F9-1602C41F45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7" creationId="{61884E87-1CD2-4123-9C3F-4D2AFD670D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8" creationId="{051BE767-29CF-4985-A3D1-F67064F134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9" creationId="{728A146C-5626-46AC-B470-89AFA79C66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0" creationId="{ACBAF7B0-D75F-44D6-A0B6-C5DA13CBFDA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1" creationId="{4EE5FC20-62E7-4031-9787-84ADE21D01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2" creationId="{B33D1D7D-082C-4B26-9985-F160F71322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3" creationId="{5BFCB554-8EB5-4015-839C-0652E64F2F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4" creationId="{36DF7D30-04F5-4A1F-BED9-9445643CF0C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5" creationId="{3DBE9076-0FE7-4DC5-B90F-14020E3C329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6" creationId="{02843507-271E-4F0C-A2DF-3B7F6CE6E597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7" creationId="{8F04C6F1-20B6-45BF-8CEE-E7567D45A258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8" creationId="{71553120-5D50-4C6E-AC4E-958FBBBA7930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9" creationId="{D70C12C4-22F9-4F68-8694-FFEED8C0061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0" creationId="{29D0F5A2-28DB-4331-A8E9-E082AA31C185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1" creationId="{AEC932E4-87C9-4A6A-83FE-09A8A88925AB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2" creationId="{CD782635-E910-4B49-80FA-4BE26B2E34B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3" creationId="{2532B7A0-20EF-492D-9E2A-8084239AB4C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4" creationId="{E383A116-C84B-44BF-8D0D-4601F0045E1D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5" creationId="{6D9D9F10-3FFA-4CFA-8295-BCC84A941623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6" creationId="{5B32FD60-C528-476D-8409-9B6382B0C8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7" creationId="{284F3F4E-2810-4B13-9ECE-3852284FFC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8" creationId="{ED892628-73E1-4EE4-A634-CFFE58E73C1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9" creationId="{51F1A382-0663-4580-AB63-5BA284D77D8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0" creationId="{FA0E9D6E-B84D-4FC7-A94B-2D77C6070C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1" creationId="{9F38483D-F826-486A-A0B2-A8DCA2942E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2" creationId="{CC52BF27-8296-44A1-B13B-992BCABE3F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3" creationId="{C9CD17BF-B2E3-48D2-BA4F-F3297CE9F9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4" creationId="{1E46877B-A055-4503-8665-5A9F79B4464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5" creationId="{FE76CD25-F076-4415-B2AD-1981D7580D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6" creationId="{2C7090B5-AA68-4561-8C4C-7CD58B97820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7" creationId="{DED73580-7C32-4CDF-98CE-7D7DA0D569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8" creationId="{993CA023-AE26-4491-A3AB-885C349C27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9" creationId="{9ABE03F4-0783-4995-8A94-6D8E02E599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0" creationId="{886CE1C4-7AAE-4C8E-8227-6D3B49CE8CE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1" creationId="{DF33DA46-5B77-4D18-9955-6AC6950477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2" creationId="{B437510A-D1E4-45DC-9207-FF7B6FC29B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3" creationId="{DDF6D6C1-ABCB-4EE4-B697-9C1F89823A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4" creationId="{57EBEF90-1B42-4F54-9BD4-1182E5C6878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5" creationId="{09F570F2-1A4E-40B3-8BF4-AB6EA7C0FB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6" creationId="{043F6AD9-156B-4D4C-8D7A-73B133D6D98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7" creationId="{0511B233-C024-440A-978E-91DDB89D8A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8" creationId="{12C72E0F-47DE-4DFA-B840-E6332BC3BA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9" creationId="{2E61D782-FDCE-49D3-96C3-69D27C71D9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0" creationId="{D57ADEA4-236E-4D2F-9629-68385DA58F9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1" creationId="{298654FD-D938-453C-8A1E-86FFD04E7D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2" creationId="{D4B91B1D-D764-4EF3-84EC-6FB25E358DB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3" creationId="{7861BF8A-15FB-4580-9931-9805B2EFCE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4" creationId="{F6C85848-FE11-4E0C-915B-157517F21F4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5" creationId="{1C68CF1F-0094-4F45-8C91-0A3CDD77D4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6" creationId="{A6C50814-C603-4D97-A475-68644FBFE1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7" creationId="{22A6EF31-22E2-4BA2-8EE2-F0A456740A0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8" creationId="{EA9DD4A8-7DBD-4704-8A09-852E8F264E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9" creationId="{12CE8B2C-28D4-4D8A-9A1A-65D3A3B7A0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0" creationId="{211C9C25-E7B3-49A0-A9FC-C6452FBCE2F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1" creationId="{C5363784-EDFB-426D-B90F-E0B256F220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2" creationId="{CFE8AD62-2607-4BD4-A449-92DB4E94047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3" creationId="{7391B0BB-DD3E-4E22-BA3F-0D61D1BE41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4" creationId="{FF89E6B1-8E96-4DBB-9AC6-8B6596D3376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5" creationId="{334BE2FB-C461-4AE0-B219-963AF14113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6" creationId="{06996600-7FCE-4599-A9FA-3E294C5CC93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7" creationId="{1721AA37-48B7-4212-B5B3-65A8417338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8" creationId="{9A37E6F7-DD42-40D8-86E4-715AE4CAEE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9" creationId="{402A6C11-6701-480A-ACB6-E713AD2C78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0" creationId="{9876E8A7-179B-4D50-9F69-026A57210B1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1" creationId="{F69C2636-9E36-40B7-BDC2-4D39234AA1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2" creationId="{66CCEA88-FFF4-46D3-BDED-016F183B2DB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3" creationId="{83742615-0B23-4D66-9600-79DBB64FB8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4" creationId="{42208EFA-7C38-4002-83D2-43D9F85411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5" creationId="{1734275F-B6E1-4E90-8F22-554D3E759E6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6" creationId="{000C02C5-F6A6-4AAB-A1E5-2EBC7D7524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7" creationId="{6D8F03B9-1747-46BB-9B9C-69C8575AAC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8" creationId="{B718B065-8E33-47B7-B2C4-B48439D1E3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9" creationId="{F1BC39A6-8078-4731-990F-6E9E8FF9605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0" creationId="{35D5FEEB-D934-4F54-851C-74DCDB29F9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1" creationId="{782E2334-63E2-42EE-9276-A30C449F65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2" creationId="{B3AED49C-E3E6-4829-AE87-35034B520B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3" creationId="{921F5402-5E31-453A-88BA-81CB0C1612C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4" creationId="{237A537F-2E3D-41F4-B946-2B1BDD02DD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5" creationId="{DB154BBC-F0F4-4D86-A501-B505C4A986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6" creationId="{DCD55DF8-F006-4B29-AAC2-F2996707FA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7" creationId="{60D823E4-0E5C-49AF-9A4D-6E4D29B58A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8" creationId="{A16A3A1B-544F-45A8-BEAC-489B7261705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9" creationId="{A6C9E504-6F59-43D2-BD3C-EA18B9C536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0" creationId="{E09485FF-E45B-4B87-8447-E1CF244A0C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1" creationId="{81A54EEB-C21F-4D47-987D-02FF4CE1B6F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2" creationId="{611BD505-D593-442A-B1DE-7623DB68737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3" creationId="{10979D9B-CD95-488D-B9CC-ABC7ED3E3B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4" creationId="{B7191523-9E95-4549-94E5-0D4F651383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5" creationId="{CDC39AF2-0BD0-43FF-BF6D-61483EAD64B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6" creationId="{A041C0CA-11FC-4465-BA16-0C05A03A434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7" creationId="{C37E9714-5C02-4FD9-9295-6004B1A464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8" creationId="{74A06844-102C-47D3-BC8D-90BB17F3C6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9" creationId="{EC2EA779-78B1-41A4-B079-41379775F0E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0" creationId="{29D16781-16E9-4FE5-85A8-C206EA69A5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1" creationId="{D73446BC-FCBA-4DF9-B349-26291871C54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2" creationId="{0D4F4320-BD8F-4AE4-8A28-32D31BCBA4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3" creationId="{E17215A5-0D23-470F-A5E5-332747B687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4" creationId="{4498CCA5-51E9-41E5-AB94-C983BEC7B7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5" creationId="{AF0FCB2B-BF18-4A2B-B476-9E5D7E061C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6" creationId="{149A56CA-B74C-4E15-BD53-3968DFEDA56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7" creationId="{9FC65967-764E-479B-8588-268E41D0A6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8" creationId="{45B6B763-6692-4EED-8D8F-50A5702063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9" creationId="{52AE0BBC-B284-4543-90BD-D62D4AAC84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0" creationId="{DBFC986F-CDB4-47C3-AD10-EED8AA3E05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1" creationId="{C03A23AE-FA6B-44DC-AE8F-3A875776582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2" creationId="{87B765EF-F012-4789-B1B2-26709D1C104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3" creationId="{3D36B34B-D32E-44B7-94CD-E9693EAAF5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4" creationId="{F552B862-A3DB-4521-B1B7-0B3D8D8033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5" creationId="{48F9196B-AD95-4CA6-B2B4-F56410A9740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6" creationId="{21D8BED0-5052-4801-A0BD-53B704C497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7" creationId="{866163A4-B5D6-4E9A-A69B-7F073FCE5D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8" creationId="{12B2FF73-1508-4DE7-A1DB-C3A27B60CF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9" creationId="{09629944-0A50-4E66-A205-A9742FAD02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0" creationId="{204CD9A0-D4F5-4B1B-A53D-C55107E25F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1" creationId="{743F5206-1F26-4648-A467-3C4C9B8238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2" creationId="{2830A0E9-0901-4736-BBF1-601E198DE75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3" creationId="{8445FF36-6D01-4D57-BBFA-C314F6E448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4" creationId="{454A41DE-D4CF-4510-9B6D-C35F01DA70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5" creationId="{FE85A55E-475C-4060-A8E6-D0490239D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6" creationId="{7D37A10A-8294-4E61-9EC7-CEA087C13B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7" creationId="{127796FA-F3B2-4052-97E7-BCA99B135A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8" creationId="{F2E3D3DE-D0F5-460A-A1E5-6E7249930F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9" creationId="{F6D254E2-90E0-4648-B1CB-74ABF60EF9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0" creationId="{4FA6EEBD-C83C-494A-B6C4-EBCDA9CEB0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1" creationId="{C6440AA8-638E-4E23-B658-DA146C24706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2" creationId="{DC4F986D-2505-4FEE-ADAF-006F05C9A2B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3" creationId="{FBDD5AD7-DE55-405A-9A32-74941E26B34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4" creationId="{44FA8FC1-CA68-4345-845F-896ACE837F7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5" creationId="{33851EEE-1C4B-4BB3-B10C-6592B46A43B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6" creationId="{8772CD15-00B6-4C45-9EDB-D3A21326EE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7" creationId="{A858E77E-84C3-4E3D-839D-8D71CEDF7D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8" creationId="{5A302A40-E4D4-40D6-A054-184107D92C6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9" creationId="{B157DD59-511E-4338-9CC3-CB051EF0B71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0" creationId="{F993ACB9-3358-4B30-9007-879359DEDD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1" creationId="{A1E531D1-36A8-4D34-A193-B21F2FF912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2" creationId="{7F05A3AC-B915-4C93-B086-55CAC9CBE6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3" creationId="{80D87D3C-3122-4287-8E4D-395578D14E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4" creationId="{C50A403C-E7A9-4169-BB49-8DD103015A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5" creationId="{46E1CB4C-A38C-4047-BED1-A3AA1E01A0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6" creationId="{0B949214-1CA2-4F77-A410-C40BF5F91E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7" creationId="{AB82736D-B570-4331-8466-B95062B4E9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8" creationId="{832C8E52-882C-4061-9ADB-65DE305241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9" creationId="{25F0229F-15D2-4CC6-99C3-28E199C63B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0" creationId="{B7A1C982-2CA4-44D4-BC4F-96E1D937EF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1" creationId="{55767CB3-F2FC-4392-95DE-C0EC56B3D8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2" creationId="{AFDD5EDD-90C3-404D-8A86-5E7E90E68F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3" creationId="{8EC2F1ED-2747-48CE-B8A5-FAC598A78D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4" creationId="{5B84C1B1-E555-4381-92E0-DAEB84CC9C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5" creationId="{2102248C-C828-45FD-8936-BBE7D7EEDA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6" creationId="{677E4265-3A21-4E1B-B2B1-1A791DC380E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7" creationId="{A1361C9E-DE6A-4155-A369-E7EA80CBD9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8" creationId="{3BF51777-C9A9-4E07-A5BE-54BD59EAD7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9" creationId="{DD6588B2-7AE9-474D-856F-F01BB007B3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0" creationId="{A68FE5EF-125A-47B0-8828-64EE32EA02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1" creationId="{45C134C4-CFA4-44DB-B6C4-69838A4115E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2" creationId="{96A59D6D-009A-42A9-9656-B0CC73E12EE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3" creationId="{9022EFA3-C505-4695-BEF5-B4B1770BB0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4" creationId="{CC6E3AE2-3FAF-49AC-B801-D684076D23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5" creationId="{133DD693-1737-4D27-8D21-C312E1C4FF4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6" creationId="{0F78CC40-76D3-4298-8CCE-9F233535C0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7" creationId="{F39DFB86-0A27-4CEF-A171-945E6393EE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8" creationId="{33D6C63C-0FC7-4B90-8D00-5C49695C67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9" creationId="{AEB0BCFB-BB82-4F38-B4B2-7A4FA63238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0" creationId="{D1920E53-CB9C-4C89-96CF-02F81098CF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1" creationId="{7A3FF866-8764-42F7-9648-6ADCB2F9793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2" creationId="{A8D71C4C-D37E-4807-A39C-0FB866640E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3" creationId="{F3F41C45-61FA-4C8B-89F6-E319799459A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4" creationId="{09FDBE3F-9397-476A-AC31-0275FD07F5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5" creationId="{EB547566-31AB-4BB0-A751-71E6F819BB4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6" creationId="{E40B9821-9F5F-4880-B14D-D77E07A9A59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7" creationId="{0E1B4088-5E19-432D-9C2B-5D0EBBB0F9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8" creationId="{F563860E-252C-4729-8946-5A89DC0B90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9" creationId="{9D99D38C-32F2-42F1-A5FC-84BAE76254B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0" creationId="{9C4AD5A3-9491-406D-AAB0-2C3C09BE6C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1" creationId="{B54F4925-1515-44A1-8E50-FA52E313FC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2" creationId="{DDF7173A-1F5B-4887-9DBC-E308C031D1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3" creationId="{A51C01BA-2FF6-463D-A5D4-35067F7392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4" creationId="{E50E94E2-5701-46FA-8E1D-E286425CEF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5" creationId="{C5644B0E-CCEF-4E9B-81D4-DBF08A1E7C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6" creationId="{D3920EF5-6CCE-4A83-9ACC-8563F82210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7" creationId="{DADA9FB8-D03D-47AE-AFEB-FD5221C51B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8" creationId="{456F8A8B-E883-4382-8DCC-6BB74D14BA9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9" creationId="{860D764B-F97E-4E80-A692-7115661C2A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0" creationId="{F5D24683-8202-48E0-AD76-B3ADD4A4C92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1" creationId="{0571CFD3-9F9A-4C8A-B4BC-043E2CB3F5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2" creationId="{36797894-8B1A-4FB2-BE84-D3778E67C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3" creationId="{39A12D24-2513-451D-8E44-8C0A2DEEEB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4" creationId="{4BF7AF24-E5E0-4BBB-A86A-301C2EEC08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5" creationId="{E2602A79-3DD2-4E51-A85D-614F4EBF5CA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6" creationId="{154F6887-63B6-40E0-92A8-599B28CF11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7" creationId="{9F69E3D5-CF10-434C-A811-C4627AD9BE3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8" creationId="{5043D445-A85B-4A2A-8285-38EFEC5924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9" creationId="{78256DEE-226A-4A7F-AB0F-C70E39D273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0" creationId="{CA7361CD-CF78-4C15-B00A-03765A33F83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1" creationId="{19458E64-D452-41BC-A909-3DEFFA5D8E5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2" creationId="{4E7E275B-EE7D-4258-B26C-8373E9A510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3" creationId="{90827C28-F4D1-4EC2-B282-6158434682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4" creationId="{7DDAC38B-DC02-4959-8ECA-D5EC8AA1E5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5" creationId="{0D2FC2CA-6588-4D49-94EC-55F735BF30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6" creationId="{4BDEDC73-8538-4324-9B5A-E02B66E761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7" creationId="{6B6ED65C-8871-4688-9EF6-93CE23777F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8" creationId="{7A73A0E5-633B-4FB0-BEB4-03029F061C6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9" creationId="{F7565DAD-C418-44EB-A651-66C00234FB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0" creationId="{E529D85C-348A-4F8C-AEF1-517145071E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1" creationId="{67D7A43C-27AB-44D8-B12F-96AC29BA834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2" creationId="{9D710622-CD32-4D32-BBAB-41D02AE363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3" creationId="{BC6EB704-7C73-4CB8-AF04-18788A220F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4" creationId="{7FE0E36C-BA68-41B8-92CF-00B77F6007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5" creationId="{6BB65ED0-796C-4375-8CFA-064AB2F7BE8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6" creationId="{D0FA6BA0-ADCC-47F1-8024-ECD287BDCFF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7" creationId="{E25F5B52-6797-497B-A258-579E7173FCA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8" creationId="{09678CAA-8862-4C7C-8898-51F85BD9690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9" creationId="{553442D7-AB7F-46CE-B2D5-503FC789BA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0" creationId="{AF0169C5-C6EF-4178-B3BD-291F188F11E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1" creationId="{ED11C4ED-27D7-42F1-BB43-3B1770B06E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2" creationId="{F15B3928-2606-4DDC-A2D4-833C99D82FE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3" creationId="{C97BE6CB-C638-4913-AE6D-7B25B4E1FE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4" creationId="{7E74AE51-5383-4A15-8C98-5B09BB219A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5" creationId="{E8E08262-3D69-4FA8-89B8-59251022239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6" creationId="{F58726E0-9981-4EBD-A7A1-EC0ABA2F43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7" creationId="{9E52C3A9-0015-4342-AF8D-495D10739B4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8" creationId="{9E212002-E9C1-4537-B0B9-FD8B657043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9" creationId="{C15DABC4-4F58-4C94-8DF1-88043C8F63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0" creationId="{98FC2CE9-D6D7-40DD-A3D3-8B14DB1EE35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1" creationId="{4E705415-A0FE-49BE-91F6-3B50E6C97F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2" creationId="{5A11CCD5-FA1B-485E-80DA-5337D38C59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3" creationId="{7907D7DB-C622-4781-9A8A-7AFEC3E3104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4" creationId="{99545445-02CA-4450-9D08-61967C00322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5" creationId="{0B2C75EA-DE3B-45FE-B431-888A795464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6" creationId="{08C40098-2A7D-41D8-8823-7699B3CE3FC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7" creationId="{41BF2AA1-D013-4398-856A-3B1DA02075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8" creationId="{56CEF4CA-F390-4019-AA53-643258C964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9" creationId="{FE12FDB2-7F02-4B12-8178-6D9A23DE44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0" creationId="{D262F162-2DE6-448D-955C-A59F08A85D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1" creationId="{214E47D9-D5F4-48AC-BBA8-C8D04580D1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2" creationId="{1EA8288D-387C-46DA-884F-B846E6B3E97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3" creationId="{FACBDD82-2337-4357-BF98-6595D6BE6E5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4" creationId="{60795218-F0A7-4B49-9FEA-8B9733C587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5" creationId="{A986B4D3-2843-4EC7-A6DC-D2A3639E85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6" creationId="{7F03B1ED-1626-4B9D-8405-5C3040254B1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7" creationId="{90975CBC-FAE2-4EBE-B469-B489B3F5467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8" creationId="{170F2091-C273-422B-9F72-87B3CD2542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9" creationId="{A057C52F-E20B-483B-BE82-087DC9269E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0" creationId="{2A6334F0-148B-4553-A207-93A9484A65A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1" creationId="{7262092A-BA0B-461B-8F1D-E97A55432C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2" creationId="{17A277E3-7EA4-4E83-9E99-D2E76CB6AA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3" creationId="{1AA72742-E0DB-45FF-B565-A198F6A98B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4" creationId="{7A70E7EF-2989-4581-8A99-32D105011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5" creationId="{B3418F68-A9FD-4CC5-97B5-5D72526055B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6" creationId="{AB5680AA-E165-437F-81EB-8E7B070D65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7" creationId="{2A0D4E35-E039-43DC-AFB6-4F4CA99C6D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8" creationId="{B690CB0F-3244-489B-B047-35A0EC04F8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9" creationId="{35751C35-2AC5-45F3-A7D1-2F45571BD5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0" creationId="{E34023D4-616C-4476-BCCC-55ADBB9CC9C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1" creationId="{FDA04D55-4C13-413E-908F-E35F63CD0C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2" creationId="{43013DEA-046E-414E-8C87-B970227CA3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3" creationId="{755287D8-ABAA-4E79-9D5C-E18ADCA11C1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4" creationId="{B516F75E-3F81-42DD-8646-10C8471C30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5" creationId="{137B5E9C-4A52-40AD-8E86-DB83C78D64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6" creationId="{6F93E4EF-789E-458A-87B0-A99E24D4D3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7" creationId="{0CCF3E98-871C-4535-84EF-F37CE0B8717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8" creationId="{BCE4B794-0C26-447D-AAD7-042E071A84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9" creationId="{B7D7A30B-D6DF-417C-8AF7-C011F3568A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0" creationId="{F409C733-8FC3-4182-92A5-B6582B3190F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1" creationId="{C6E578D9-AC52-401F-BDA1-80E8059295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2" creationId="{524024E1-211A-4A0F-995A-D8DF4F4A069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3" creationId="{F67FCB4F-5BBA-4D76-A8EC-5C76013760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4" creationId="{4F3CBE6B-05C9-4668-9CA2-35E5FB646CF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5" creationId="{10084C88-3D45-4163-8124-DFA7B25161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6" creationId="{630FDB0A-F95D-4A58-8836-72E5B902927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7" creationId="{AD287AB1-CCE4-4F11-8BD2-84549001F8B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8" creationId="{EDD12391-F31F-44F2-B6E5-87F446EF0C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9" creationId="{55032EF5-7BA6-4E81-B2D8-2BF1065192A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0" creationId="{BBDA14E4-BFA7-45A5-A2A3-DD66FE5218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1" creationId="{C1527911-15FE-4E77-A4CA-382C103090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2" creationId="{D90E6BB8-0297-4A2A-BD87-B897CAE1A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3" creationId="{7E63E064-89F6-4B3B-9D80-A86CB30E03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4" creationId="{7B6FFC40-CECD-41F2-A5BE-D901997763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5" creationId="{EDAA4A32-CB80-47A3-ACF1-F7505FEF25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6" creationId="{0DECE5EF-97F5-4E4B-8B91-D0C3BE4C531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7" creationId="{FE20DC85-8EE3-4E1E-8895-3A903C8F23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8" creationId="{28F4789E-1CC2-4A4B-B862-E9B4EAFC7C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9" creationId="{69398F9E-D996-4164-9719-4F6193BEF8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0" creationId="{9F98C6FE-B8D9-4E96-9E88-0745EB2BE3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1" creationId="{CBC1635C-A060-47BF-B592-D892E2A48D2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2" creationId="{6CC0D971-C902-4F39-8CEF-0AEB7F8B66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3" creationId="{92E0E3C2-963B-4F2B-8610-00D492E8FC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4" creationId="{8FD1325A-CD2C-41D1-8A03-5AC5D10F218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5" creationId="{27C55C50-940D-4598-8D4D-AB32A31C8D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6" creationId="{CE400DFE-C968-4B16-9F4F-958EB298264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7" creationId="{9911ED5E-CB8D-41D8-9024-D57A6B25476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8" creationId="{98EA36A8-0317-4562-9519-0B28E1126D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9" creationId="{C4D2651E-8995-4CF3-B54D-3DF18CF075E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0" creationId="{AD4C997A-AD6D-40B5-A17A-F01DDF8649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1" creationId="{949FE4EE-4061-4526-B157-88870B8847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2" creationId="{24B48D5E-7C0D-4375-A237-CE208A2A14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3" creationId="{55D3D8BB-B2A1-4A23-AA82-3245E2FAD9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4" creationId="{C1559DB3-D5D0-4AAA-874C-B803ED6D4A0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5" creationId="{84341885-A148-436C-B45B-B4C56CA4AFE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6" creationId="{D71A3F1D-9513-45CC-953B-A521043164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7" creationId="{62352CA4-E890-48E0-9C63-63BCD229B2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8" creationId="{AE45D4D1-7BDC-4333-BE2A-82575B339FB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9" creationId="{D5E55564-91A0-40D4-B84B-9587C77A07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0" creationId="{BFF66903-C4CA-456E-AECA-A596209EE8F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1" creationId="{AB349BC4-80FF-427A-B421-E9E2BE643C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2" creationId="{C26F73E1-A591-471D-A7D9-C4C96A7894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3" creationId="{33831411-F9AF-4644-B958-5752F0FEFF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4" creationId="{F86736DA-B4C0-4756-BFAC-5FC843998C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5" creationId="{B59D0134-6E74-4682-BB5D-063F45A75BA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6" creationId="{3BF280CE-9296-4148-A708-1F276FE4D3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7" creationId="{8E32203A-B692-4B2B-B467-1D6502CB7B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8" creationId="{13474C02-7C3A-4E10-B221-78EA65964C2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9" creationId="{0C9648A9-C7FD-4467-A02D-54BE97119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0" creationId="{B5CCB304-6293-4E47-BA68-38E6F713434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1" creationId="{AB4DC1BA-8AA6-4CA9-9B48-73BD88CBEC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2" creationId="{40E57114-D80F-4101-9AB1-D5E2EEBA6D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3" creationId="{45F7EF76-DAAF-4332-8FB4-14AF1C1A60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4" creationId="{A0914CFC-9015-43F1-A453-8AEBD3F5D0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5" creationId="{A38315D0-19B4-464C-BF21-658DA719E7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6" creationId="{642DE2B1-E8B4-44B7-B185-8CAD5E13AA7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7" creationId="{5C582C67-385D-4A26-BFD4-D0842A0FF58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8" creationId="{E0B940A9-CF50-451C-A523-E7432D6669E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9" creationId="{8F1C4627-D1E7-44A4-9C4D-1BFD28B968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0" creationId="{5AB54512-84BB-4205-87BD-923CD0751D8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1" creationId="{E62A4706-B5D5-4817-8BBF-0664F433B6A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2" creationId="{D7227D6F-269E-4FE2-B8E7-CEE11A41A1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3" creationId="{A95F948D-072D-4D6A-B783-CD7A787AAEB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4" creationId="{399042B9-E3F9-4ABB-A207-4D7003D8CE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5" creationId="{08CB414B-B326-41A5-9EE4-795CD561D1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6" creationId="{4D02BD93-0F12-4DE6-890B-3622FD8BED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7" creationId="{56F09B70-AB3E-4A94-8D16-4487ACED23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8" creationId="{76C87EF7-F458-4EAD-9FE5-D65303F08CE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9" creationId="{22780313-690C-4EE1-B74A-14A0DCCCA4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0" creationId="{604A6C90-6A07-4693-BD49-7728F28CA3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1" creationId="{9F0476D9-3CEC-405F-B091-1DE67BC3B2E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2" creationId="{E761AEED-D20D-4439-9824-DAEB84F9E7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3" creationId="{491B262E-0821-4944-8CF3-FCE5D07A75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4" creationId="{444BD76D-8E52-4006-85BD-C74B895879A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5" creationId="{6F52F251-FB05-432B-BF56-3C0B4795C0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6" creationId="{84267262-D0E3-49E3-9788-C06E799D9F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7" creationId="{ED5875FE-350F-4B9E-917E-405EF29C28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8" creationId="{9757F628-F09C-4CE0-AC21-0D91636E1B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9" creationId="{071EA79C-916E-4CAD-AD4D-6B73746887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0" creationId="{5132FC10-885F-44C8-8F7D-839B016B51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1" creationId="{0FD31548-C730-4F0E-A260-ADD71C93008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2" creationId="{792FD100-D4D1-4E4B-AFF8-909537D58E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3" creationId="{47205CE8-8FB8-41F7-AEDB-C6D8A86B9C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4" creationId="{E612AFD8-E5E2-4AEA-815E-0B57C6DC63C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5" creationId="{E23C2E1E-8594-4372-B3A0-309F96ACD6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6" creationId="{C122DC05-E0E6-4D29-A80C-CE7081F3B99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7" creationId="{FFDD056D-A4F9-422A-8415-3799E9C786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8" creationId="{75F4A493-A6C1-4457-8C86-883FF7F719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9" creationId="{8EE41E65-9C6D-4097-A607-83D0FE19916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0" creationId="{83A2AD11-D5DF-4C75-BC65-A4AC150A37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1" creationId="{930F9310-E8AD-4710-AC66-BF0B976E46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2" creationId="{FD9FDC2A-ECCC-42E9-B135-0E125E8627D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3" creationId="{C6B5CFAE-F1FF-4CC4-9DF4-10F50D1178D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4" creationId="{9B1B0824-1D16-4569-BA25-6945B84D2A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5" creationId="{5728739A-3E7C-4839-AA66-27D4999D8C8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6" creationId="{F70B469B-34F0-4CD3-9B5F-9AFCFEA922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7" creationId="{876542A3-2111-4590-A789-1A75693796A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8" creationId="{62A48A82-33B5-492D-90A7-36D1DA60C5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9" creationId="{D55900DF-8545-4969-A48E-1310B57E0B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0" creationId="{A6AB3E2F-503C-49D6-9758-FC5C16747B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1" creationId="{2E77DF71-DC0B-4C3E-82E6-E6C109BB161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2" creationId="{8FA5E876-4D31-4637-85A2-3235F5CEAC9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3" creationId="{E616386D-7E40-4B48-A95D-04E642E394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4" creationId="{FC187667-EF9E-4D04-81A4-25EBA8E1B0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5" creationId="{BC75D599-B7DB-4B84-BE40-C176E18298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6" creationId="{FB873C61-D44E-4759-B655-F7164B66B9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7" creationId="{A4E3A638-69FA-43F2-A120-33C038A550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8" creationId="{CB8AABC2-0405-4F34-8897-11281E2AEE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9" creationId="{6F3F382B-39FD-4C05-83F0-7663602A3D3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0" creationId="{4E8FF43E-850C-443A-A6D5-10EF0CBE58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1" creationId="{5D9A78BF-0C1F-481F-9E0D-B3195C8119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2" creationId="{D0DA49CE-0470-4A7F-AE90-C738DA21A1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3" creationId="{BB03A6FB-B1B7-4130-A080-A5DFE3F1A7E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4" creationId="{3C67530E-5E64-4B74-99E5-4A2F0D6336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5" creationId="{9AC93773-92DA-4695-99F9-1756BF3280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6" creationId="{F7155340-5168-4878-9620-9B29B33EEB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7" creationId="{09FD50E8-68ED-4F7A-9235-6F9FE978416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8" creationId="{D77B0F97-9557-4CD7-B96B-35D49434FD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9" creationId="{93C906DB-64B7-4C38-9AF2-2B9092883F6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0" creationId="{4F1E8307-880B-438F-A45F-78CBED010B1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1" creationId="{B587AFB4-0E71-4FDD-A575-F0591F33C8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2" creationId="{8A05D97C-8BCE-4E8C-A776-808B5D43ED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3" creationId="{A997E048-F829-487B-85E9-698D2ECCEC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4" creationId="{BA388AFA-5D2D-44A8-B7EE-12FFDF5A979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5" creationId="{7413D9AF-AEB7-4FA7-AF88-BCF04918A75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6" creationId="{961E6591-9FF0-48E0-BF09-71187A998D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7" creationId="{3FE86B92-5A4B-4770-BD10-33BF604DE0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8" creationId="{8816473A-71CA-4870-84A8-3E53C9E756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9" creationId="{7055ADB9-F6DD-4EBC-B57D-7339204B66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0" creationId="{C569F1E7-B284-4697-BD48-B56A8B5DF4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1" creationId="{5E250981-6900-4D92-B78D-2971837F253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2" creationId="{7BBA5179-4037-4716-B839-631F800353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3" creationId="{1C56594F-2CE2-4C31-9B61-F3EAAC5941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4" creationId="{8281EAC6-1745-4E29-A351-7BF1F318AD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5" creationId="{3410248B-945F-440C-B8F4-3BEC04E11BA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6" creationId="{19BF9B6D-694C-4CF8-80DE-D7EDC3B059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7" creationId="{AC5AA631-221F-48BB-9D9B-B2E3B53C89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8" creationId="{47AD46CC-1A8B-442D-9A48-048B63B1E1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9" creationId="{431D4C7E-047B-4175-B40C-5B2799C92FE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0" creationId="{434C3143-DB0E-4F23-A051-3ACECAE70F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1" creationId="{3B81F613-61FF-4AC4-BDF7-B91877AE60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2" creationId="{F27DCADA-A4E1-4FC6-9804-047DA368C8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3" creationId="{5DE33F4C-5951-411D-8BB7-BC738C4DBF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4" creationId="{94EEB5E7-F280-476A-8630-98DF0E78F5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5" creationId="{C87C32AE-AD4D-431D-8D75-B552F23BE9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6" creationId="{00641493-ECE9-44B5-928C-71FD09A8C4B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7" creationId="{F7D83F90-098F-4074-A484-C315C5B7DA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8" creationId="{A05A7F93-D2EC-4CB4-8A43-2DCF09BD9DD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9" creationId="{B8DFB29E-0A04-4FA0-9731-B0D2474040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0" creationId="{6982841B-A8C3-484D-822F-E552DD2536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1" creationId="{6167895B-3AC2-4B5E-9C12-12CF491E36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2" creationId="{139F9408-63C3-45F9-9CA1-AC8C5451E13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3" creationId="{719BA959-80A8-4E2E-85FA-ECC17B8D1D7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4" creationId="{E76EF17B-BDF0-43D7-B6A6-5D2F359F0D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5" creationId="{E6D391C8-6CED-4721-98F6-10ECD45160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6" creationId="{56C7A744-B190-4F83-BA8F-79BD9484326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7" creationId="{595B3FDA-11BB-4B7C-BB08-E6C00563207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8" creationId="{622C8469-C0C1-4CAB-BDB0-B8C12528DB8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9" creationId="{953341A5-1DF0-4B52-A0AF-3D80FAA5BF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0" creationId="{B5367AA1-3808-48ED-A1CD-95E0BFFDC0A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1" creationId="{6D35C981-9711-41B5-8B88-4E3FFA660C3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2" creationId="{233B5FB3-788A-4B00-B168-4CF832AD24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3" creationId="{25F934D5-75A0-48FA-BBF0-879E24269B1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4" creationId="{4740B818-7DB5-4197-90E8-23CA05EA48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5" creationId="{C179EAC1-7CBC-4A25-91C6-39243CEB35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6" creationId="{15C2A877-C765-40F7-9179-02A629FAAA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7" creationId="{9124DD1A-C6CD-4691-9C0B-EBA7136CDF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8" creationId="{3139464F-03EA-4E94-B63F-2B8451D471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9" creationId="{B2FA5E77-AA65-49D2-91CA-B82C8D6388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0" creationId="{57C19070-4F1B-4282-B9C4-85CD7306081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1" creationId="{D5EC120B-6B4A-46FA-B7A5-71B21262E5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2" creationId="{AD8301CE-77E1-4B83-A7B0-D48AB18EC9D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3" creationId="{B8C74232-09FE-44A4-9F54-3EEE94E6BF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4" creationId="{3AE86A25-E1A2-489E-983F-C9C6806484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5" creationId="{868DDA54-6F25-4F54-95A3-799234124D7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6" creationId="{AA02120A-A80C-42BE-9669-C5A0524E851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7" creationId="{F837EA82-390F-4903-A279-140FFAB8B7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8" creationId="{C7B0C7BA-3D67-4258-B306-AEEF0A7B8B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9" creationId="{CCCCCAF5-6391-4B26-9A94-AF922BC271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0" creationId="{8CED069F-0C4A-4D76-8E76-D633C26AD2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1" creationId="{2D8DD6B7-2270-41C0-8AAD-F001181127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2" creationId="{5FAB1517-C89B-4484-92EC-E661D2E7B9E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3" creationId="{32F7CDEB-A120-4F67-9ECF-07A3C518D5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4" creationId="{3A34D187-0D80-47D6-BA70-46F97C7EA2E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5" creationId="{7A0B8CE9-073A-464E-89C0-43FB61D6AE0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6" creationId="{D78D8F94-AE4F-48EB-941C-7D347C261D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7" creationId="{7EB9E589-3891-4C1F-B3AE-066F128462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8" creationId="{FF847B3D-EFA8-47DC-A1A6-83C4699D3E4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9" creationId="{76E35361-69A6-4F70-9CB8-D6EC121766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0" creationId="{76B4E719-72FD-4E05-8759-1BA87C5DEC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1" creationId="{68013C91-FF21-40AE-B204-846388760AC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2" creationId="{7399574C-2C23-419B-AA9A-F6C51FD3E6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3" creationId="{A664CB46-A146-4FAF-8577-F9BA6E757D5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4" creationId="{C9037B24-378E-417B-B98B-B7D2B34A56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5" creationId="{D51F6E3E-CCEF-4457-BA3F-2C62E0AF53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6" creationId="{9ADABC36-8862-4CFC-9438-34825ACADFC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7" creationId="{6B0D4A2F-995B-4AED-84E5-0B0C4BD2A4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8" creationId="{69C9B531-C0DF-48E8-8D47-8588B3EE585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9" creationId="{4A888581-C398-4BFD-8C24-4C92ECD706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0" creationId="{C378E924-8C8D-41FB-ACE9-0990ECCB7B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1" creationId="{5B6FA3D5-67E2-4ACE-A9BB-557071D263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2" creationId="{30A0613A-7FBA-463E-B22D-48326A40A3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3" creationId="{A43A6EDD-31C2-4912-9E36-3157F3E4D4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4" creationId="{F89E5685-5EF3-4254-9024-25AFEC0BCF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5" creationId="{E60BBFF4-6C87-4924-A995-89D799FA58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6" creationId="{61388234-365F-4A0D-BC57-4CABA685B60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7" creationId="{256C5FDE-F021-42FE-9E64-D2228D6886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8" creationId="{164A5C37-245F-4C49-A5CD-14905EAA95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9" creationId="{8E7E3F6D-944A-44AF-99BC-17AFED60A83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0" creationId="{06F2757D-95E0-413E-B3CC-2CBFC705BE5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1" creationId="{818CFEB0-DAEC-4A60-B1BF-209FBC5885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2" creationId="{355D75C6-D456-4115-BE0F-C108DBA6EF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3" creationId="{5E012FFA-EA83-42A6-A137-C9A0DD9838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4" creationId="{B8412E89-A1C8-40CE-8BFF-225D351D72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5" creationId="{C7F395F6-1F29-4538-8AE4-DAD8AF7D8F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6" creationId="{6588C038-EFA6-4F45-ABD6-87A917B73C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7" creationId="{9B559D3F-8ADA-409E-A16D-3A59CF0BAB6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8" creationId="{384175D1-82C1-4323-88C8-29C33E387B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9" creationId="{08976590-979E-47CC-B4D3-765EC0F9CE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0" creationId="{C1347A11-5866-4F36-93CD-4669263A9A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1" creationId="{8D5787FA-A124-4AA5-836A-B34940BE4F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2" creationId="{44F26851-686E-490B-93A4-481129A812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3" creationId="{D9263C68-2E3D-4217-B6CE-457A3FDE74A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4" creationId="{ACAAEB13-D8C5-4907-A33E-2998535994B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5" creationId="{DC15DE3C-54C2-4FE8-85A9-1F7B5669CA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6" creationId="{CF278759-D71C-400F-B39E-B1C3D39B07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7" creationId="{14345833-9CD3-410D-971E-6A4CA255160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8" creationId="{01815687-F1B9-48B6-AC93-650D5D0074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9" creationId="{9CC1158A-58A6-48E0-A884-6A78096130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0" creationId="{1B2AFF92-9CF6-495F-8AA1-BCB0B1FB60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1" creationId="{94198632-0B01-4E84-91FB-CC6047D4A9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2" creationId="{190957FF-923B-419E-B094-C33D4FA9C3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3" creationId="{C6DAE7AB-5B96-4131-94E0-58154F10C3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4" creationId="{5918B2DF-EC7D-4DD9-85D1-2E3F3ACEDB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5" creationId="{DEE5C5D9-13AB-47C9-80E8-D4E8039892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6" creationId="{31EDC646-76AA-462D-9992-EB44B2F595B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7" creationId="{C1454A9E-EF4E-466F-B1F6-318AD6201A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8" creationId="{699C5845-CBEC-4533-9C9F-0618E98280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9" creationId="{27946FB2-F3E2-4F48-8F7C-81716A0745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0" creationId="{30CCCF8D-1245-4EC7-87A4-49DF011785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1" creationId="{C840A2B4-E0EA-4CD6-9F30-D72C6927C6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2" creationId="{8EFFEB9F-3FA0-41B9-A190-BFF5A3F417D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3" creationId="{D5FE2076-0C7A-4C5A-AF6B-F0FF45BFC9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4" creationId="{DDC7F517-BE2F-42B2-B41B-C315061C3A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5" creationId="{EAB57767-28C0-4DB4-913A-25582C4C21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6" creationId="{02F2AFD4-165B-4EE4-9DF1-98D07E94B8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7" creationId="{6C1BF496-3565-48C4-838E-0D4D16DF2C3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8" creationId="{7E61F537-89FC-4D2E-BD01-5153CAF350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9" creationId="{B43FDB26-3C0D-48BF-B98A-6DD91189AA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0" creationId="{B02A46C8-2844-4E55-BD29-F5C5B00107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1" creationId="{01C27F99-8A2C-4C4A-B1E6-335F192D56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2" creationId="{E733695C-221A-4C3D-96DE-97143760435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3" creationId="{EF8B045F-D0AF-4DAC-9114-45F682C031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4" creationId="{6423D4B9-623B-424E-9B3B-CAC3D337F4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5" creationId="{B94B2118-7758-4AE7-98F7-004B3FB468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6" creationId="{C4C64E19-D308-40F3-9CCE-FCFDE042F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7" creationId="{2425C3F9-9172-4726-9E83-88248C7EE637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398" creationId="{A27978ED-3AB4-4BCD-8540-8B770EDA1025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399" creationId="{D7DCBB0B-28D4-4D3D-BE82-FF2A7AD623C8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0" creationId="{E018BE2B-D214-46F3-AFC2-19312C08C23E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1" creationId="{BBC50A39-B3EC-47D4-8CF9-FD2440865328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2" creationId="{E784625A-F157-407C-A67E-67448A9A72A9}"/>
          </ac:spMkLst>
        </pc:spChg>
        <pc:spChg chg="mod">
          <ac:chgData name="Nuttens, Charles" userId="742a40d9-79c8-4fa3-b188-717ebf8b9cff" providerId="ADAL" clId="{4226657F-087E-47BB-A336-90291F17593E}" dt="2022-08-01T10:32:10.669" v="633" actId="403"/>
          <ac:spMkLst>
            <pc:docMk/>
            <pc:sldMk cId="3829273148" sldId="316"/>
            <ac:spMk id="1403" creationId="{37CA2A9C-8632-4E1A-A088-10550E1F08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4" creationId="{84B06602-F70E-40B5-B4E9-CAF6815D10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5" creationId="{99C9B7E0-B9B3-4606-BFDC-F1FEE56F75D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6" creationId="{0E2C3FAE-8847-49E9-B04A-01BFFE4BC173}"/>
          </ac:spMkLst>
        </pc:spChg>
        <pc:spChg chg="mod">
          <ac:chgData name="Nuttens, Charles" userId="742a40d9-79c8-4fa3-b188-717ebf8b9cff" providerId="ADAL" clId="{4226657F-087E-47BB-A336-90291F17593E}" dt="2022-08-01T14:18:08.453" v="921" actId="14100"/>
          <ac:spMkLst>
            <pc:docMk/>
            <pc:sldMk cId="3829273148" sldId="316"/>
            <ac:spMk id="1407" creationId="{3E2C485C-81C3-4E66-8931-A74136221305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408" creationId="{647F4558-F701-4FF7-82EE-0C650042D2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9" creationId="{69821367-8CAD-41F4-BD34-9827691E9A84}"/>
          </ac:spMkLst>
        </pc:spChg>
        <pc:spChg chg="mod">
          <ac:chgData name="Nuttens, Charles" userId="742a40d9-79c8-4fa3-b188-717ebf8b9cff" providerId="ADAL" clId="{4226657F-087E-47BB-A336-90291F17593E}" dt="2022-08-01T10:32:16.212" v="634" actId="403"/>
          <ac:spMkLst>
            <pc:docMk/>
            <pc:sldMk cId="3829273148" sldId="316"/>
            <ac:spMk id="1410" creationId="{F253F444-59A0-4447-9C51-AAD31D4A9FD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1" creationId="{D391BD54-1D3F-4D84-AB69-2E518A8913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2" creationId="{F1BF64AD-FD66-469F-9E89-8189D080BD8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3" creationId="{A0353B70-9545-44D3-8386-2A8C363BE64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4" creationId="{167B587B-4D83-4F4E-B737-9C8EEEA1DB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5" creationId="{C06A94DD-36A0-4958-A757-CF80CE0CC18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6" creationId="{8EA29463-6A49-40A3-9CDA-0660ED3C72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7" creationId="{FC84C2F0-F358-480B-B1BF-EF34D832F6B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8" creationId="{5212A6F1-57C3-4888-A3D0-CCB22C3A464F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19" creationId="{2D54CA84-2198-45AD-B5F3-542BF04EB6F4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0" creationId="{1E6A3A44-D4C8-4528-9CDE-01306D413972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1" creationId="{7B198F56-5DAC-46A9-AB1A-7476CE99B368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2" creationId="{0F288F2D-9B9F-42E5-A568-9D2F99E00917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3" creationId="{499AE3E8-0C0D-47F0-A57A-27AA0B9AEE45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4" creationId="{02BCBC4C-D2C6-4558-985F-E1F2D8560382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5" creationId="{5A180E7B-8CC2-406D-BB26-0F072077F9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6" creationId="{E3771C48-064B-4E14-87CA-5251303AB09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7" creationId="{09D9DF4B-BECF-4197-AF1A-F53A3CA0DD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8" creationId="{105D3F23-F15E-4DF9-8FE4-DB7A0C5593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9" creationId="{FB555473-3984-4267-8F68-68547301042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0" creationId="{BABFF153-9FC8-40B5-B5C0-31BF841DDC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1" creationId="{7FD47C34-3851-4111-8EE3-15BED3B849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2" creationId="{DF47AA15-F7FF-4508-87D1-39D361A16DF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3" creationId="{316F812E-2B7D-4A3C-A6E3-F2849CE3043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4" creationId="{8980E205-5ACC-4683-AA50-891F6E2B9E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5" creationId="{71CF068C-0BFF-4B9B-8D3E-10C25ADD408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6" creationId="{A5712D66-3EF4-46A8-B561-C913AB3BD1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7" creationId="{BBA459AD-3486-45DD-9F8E-98AB515E4313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38" creationId="{D56941E0-85DE-40B7-8603-6CAF00105C0C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39" creationId="{D6D4CA6C-DA51-4E26-89AB-2115482E15EA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0" creationId="{1C2901B7-6700-49CF-A1C1-3161CD75DCFE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1" creationId="{12CCBBEF-A1FD-4BAA-B74A-67058DA0AA0A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2" creationId="{63C18671-37AD-415F-9D36-48D15E0A91DD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3" creationId="{D10C1D7C-77BE-42C8-9AC8-43A40B7F8AA4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4" creationId="{B2B71364-9BC2-4079-A5F1-937AD8F0768E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5" creationId="{0C75E2E9-D7F4-4A6D-9D79-CB0B929CD7D7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6" creationId="{DA940DEF-25FA-4733-9752-2C29175D169D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7" creationId="{6342D461-DC52-4A77-B2DC-82F5002F25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48" creationId="{B148CD05-CB3F-4DDD-A263-DC9AA884795D}"/>
          </ac:spMkLst>
        </pc:spChg>
        <pc:spChg chg="mod">
          <ac:chgData name="Nuttens, Charles" userId="742a40d9-79c8-4fa3-b188-717ebf8b9cff" providerId="ADAL" clId="{4226657F-087E-47BB-A336-90291F17593E}" dt="2022-08-01T12:30:33.821" v="739" actId="403"/>
          <ac:spMkLst>
            <pc:docMk/>
            <pc:sldMk cId="3829273148" sldId="316"/>
            <ac:spMk id="1449" creationId="{A1FE9960-7BE9-4555-B51C-6A4B2E6A7ADA}"/>
          </ac:spMkLst>
        </pc:spChg>
        <pc:spChg chg="mod">
          <ac:chgData name="Nuttens, Charles" userId="742a40d9-79c8-4fa3-b188-717ebf8b9cff" providerId="ADAL" clId="{4226657F-087E-47BB-A336-90291F17593E}" dt="2022-08-01T12:30:33.821" v="739" actId="403"/>
          <ac:spMkLst>
            <pc:docMk/>
            <pc:sldMk cId="3829273148" sldId="316"/>
            <ac:spMk id="1450" creationId="{F7484D3D-2692-4C09-AF5E-C7B002EB7EA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1" creationId="{75B8B247-295F-4A63-B335-B2481E9335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2" creationId="{CFE065CE-8220-4136-B40F-8B0997BDEA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3" creationId="{55C8EEB5-726C-4812-87E2-617123B183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4" creationId="{9C2859F6-D58F-4BCF-A9EF-52F9FABC0F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5" creationId="{03EF9D3D-3DBB-4C22-A406-B50CB2E423A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6" creationId="{FF0EBF62-5421-4C10-9D92-037CD73A00C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7" creationId="{3FBE459C-1F77-44F7-8C48-B515A5C3480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8" creationId="{ACBBFA96-E871-43A1-BE4F-12155EAB628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9" creationId="{4D8FF940-C23A-4B53-B104-6D6702177A5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0" creationId="{CA6D809D-4B26-4AC8-AFE2-BAC438AB7D1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1" creationId="{DD131D66-2EAB-4F78-8DFE-43DF5BE352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2" creationId="{B2267E5C-252A-4CB4-AB1A-9085A35CA7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3" creationId="{322ACBC3-FFE6-4194-B52A-F3F4FDC922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4" creationId="{AEC87CEB-955F-4B9C-A53D-8AA57EAD42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5" creationId="{99C088C9-DD6E-4B76-8089-A75C8D2864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6" creationId="{AC406658-906F-4A9A-9C99-D48B84DDAF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7" creationId="{2DDBC89A-6D39-4B02-B9B6-0063FB230FF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8" creationId="{9BFA5DB7-32EF-49AC-A6DF-A71492CF224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9" creationId="{68A74B42-828B-4724-B71E-2F717ECA86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0" creationId="{6B88241A-0115-43E4-B5FD-7E2909F239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1" creationId="{63379FAF-18CF-4CAC-A7A1-E01D023B57F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2" creationId="{6D425158-4D3B-4918-B718-BE82ED55A4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3" creationId="{4ED21E42-855E-405F-AF3F-55BDF7EB3F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4" creationId="{3442051B-C0CE-423C-933B-D95A4615C5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5" creationId="{AAC15787-8137-4A1C-A5CB-6019D803A1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6" creationId="{D1162274-A470-4E50-B713-E6C08D6BF36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7" creationId="{A4A141E5-8CEC-453A-BD9D-C9064EAA26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8" creationId="{3EBE739B-1BF1-403C-B536-A5FAC9CA5B8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9" creationId="{404F340F-6797-4B5A-9080-7D5AF839CB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0" creationId="{728666FE-1F6C-437B-8598-4CAD945BAF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1" creationId="{5416F1AD-17EE-432A-A62C-CAA2543FF8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2" creationId="{64B02529-4475-42F9-9270-93E6CB45E75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3" creationId="{1BAAE135-3EC9-4226-9CE7-E182FC1EA4E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4" creationId="{D1DA37EB-AEE9-4C3B-9908-93932E2DE1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5" creationId="{130547EB-3DDA-4811-A852-D10B32F137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6" creationId="{394793D6-4532-4F8F-9AAF-F64E5D41D8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7" creationId="{B1930297-3A4C-4938-B711-39917A4D3E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8" creationId="{DCBBAD69-45D9-4A4C-AF70-48A7598858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9" creationId="{6DDA8AEA-198B-4CFD-8B05-93B69F6E8E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0" creationId="{C8A3A168-B85E-4AAA-AC2E-5A3339C8A00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1" creationId="{8DBA4A07-AE46-4856-B1D3-050835B9092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2" creationId="{07DE00E7-AE28-4164-8E04-739F5E7EF4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3" creationId="{84002375-E145-4EB7-AF21-A8860897F3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4" creationId="{E91A79E9-9E88-4B71-B243-64308EC3AD0E}"/>
          </ac:spMkLst>
        </pc:spChg>
        <pc:spChg chg="mod">
          <ac:chgData name="Nuttens, Charles" userId="742a40d9-79c8-4fa3-b188-717ebf8b9cff" providerId="ADAL" clId="{4226657F-087E-47BB-A336-90291F17593E}" dt="2022-08-01T10:32:29.599" v="636" actId="403"/>
          <ac:spMkLst>
            <pc:docMk/>
            <pc:sldMk cId="3829273148" sldId="316"/>
            <ac:spMk id="1495" creationId="{D402B2B9-0648-4061-8FC6-F5CB8A5F3791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96" creationId="{E36AE90D-70D1-4DAE-9D0A-2235831A76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7" creationId="{CF63E760-883A-4F92-B3EF-25B72CF1B9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0" creationId="{A69D2C58-B240-4369-B695-28ABDD4A8E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1" creationId="{844A51BE-A8C6-47E9-8AC1-41646905A85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2" creationId="{12EFB02C-181B-496A-BB98-378045CF02B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3" creationId="{46ACD3E0-4550-4149-9B1E-528249BD6721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4" creationId="{2C345281-2FAB-4112-A125-FC8FDBA2DA1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5" creationId="{85AE8F9F-2009-4B9E-943C-82BE7C4F3B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6" creationId="{8555C111-BC29-46FA-B65A-825CB3E6667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7" creationId="{00B89CBA-248C-4E44-8871-9C1CD30F44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8" creationId="{8EBBECF2-ABDF-432F-B9EF-410D664B1B6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9" creationId="{AB58CE7A-02FC-40ED-93C2-47A769050A3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0" creationId="{B5DC8739-0E39-406A-91F2-E728FAC3300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1" creationId="{15904072-DA30-486E-991C-EF272436C1B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2" creationId="{2550F090-7AFA-4403-B143-B2AF198A3C6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3" creationId="{004ECA07-837A-4563-B313-37168B57A4E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4" creationId="{CAA06DDE-BD99-4D63-8E21-0084DFF4021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5" creationId="{00BEBF41-7A9F-4696-99F2-91B5DAEBA41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6" creationId="{026CD1B0-27BF-43BC-B8B4-734CBC6980B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7" creationId="{0F8DBC61-FB91-4340-848A-BEEF8CAC2F4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8" creationId="{75BA6357-AC0F-4059-97CF-356E19C002C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9" creationId="{B68BB64F-6BE3-4D81-B02D-D6FA0916538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0" creationId="{2568D26F-F8F0-4B84-A35E-465304D424B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1" creationId="{A11F0764-E6C1-45A1-9B2E-DB30F6932A9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2" creationId="{7CDBD580-B2E1-4344-B234-DFA01FAC1D7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3" creationId="{57E5EA07-9BD6-4FC9-A663-E9DCBB7E6501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4" creationId="{594A2459-708B-41B0-89D3-7000A7A9355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5" creationId="{32825E38-6035-4F16-9E00-CD41C7156EA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6" creationId="{8185FD41-4385-4E50-9566-DE820D80819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7" creationId="{6FC10F58-1E6D-4928-BB77-C25229BDF8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8" creationId="{F8AEB7F0-938D-46E6-85D1-30D4A3740E9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9" creationId="{1DEA1C8A-9C29-48DD-9311-F90399A699F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0" creationId="{290A15A1-54CD-448A-A3B6-2BC04E81CB7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1" creationId="{AA49ED66-269A-4189-A2C7-3365C4F040C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2" creationId="{D7D2902F-A74A-4CA1-BD0E-B3690BDDF2B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3" creationId="{2B31B481-A4E0-48FB-ADA7-719701A341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4" creationId="{D38213F0-BD0F-426D-B5BE-A44F3C37A54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5" creationId="{99F52304-9D13-43CC-B4F8-2BC1929557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6" creationId="{6F326C4A-B30A-4951-8223-B4FF397501A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7" creationId="{4376CD92-8F2C-4E23-849F-094428FC61B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8" creationId="{6A2266EA-34B7-41B2-BAD1-EB9610BE0A2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9" creationId="{02FAC48D-DC85-46CE-8938-C20FF136E72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0" creationId="{BDDC00A6-DE4B-4451-87ED-246AA37CB5F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1" creationId="{76D3CEF8-0186-4EE8-AFBF-1363E10FDC2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2" creationId="{8E2548FF-D9CF-4755-9828-712BD44159F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3" creationId="{43581A62-B89B-45FD-9C8C-07C74793171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4" creationId="{C8618A27-F7DD-40FD-9469-723E8757A99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5" creationId="{267C2C0F-2B7C-40C9-B679-FE62B0E1D47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6" creationId="{9671AD07-DCCE-42C2-A571-0D382F3151C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7" creationId="{B75721F2-E532-4FE9-80CE-F2A8E9E2293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8" creationId="{939E4DA9-2633-4050-947E-289559216F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9" creationId="{C9C18387-F6BB-4378-8442-ACFD9334CB8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0" creationId="{F6612B60-80D3-4034-A6E3-7A8E77317275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1" creationId="{DC955B45-E790-4700-A5D0-9BF86AC6DB6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2" creationId="{A77DEF35-B200-4806-98CA-652B51C06F8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3" creationId="{953B63AE-E8C5-4CA3-B65A-D08B1129465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4" creationId="{68EE8612-8239-497F-AB6D-6C1CFFCF2C4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5" creationId="{973D57EC-681B-438D-BBB7-82705159361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6" creationId="{82D710CD-DE98-42AA-9AB5-A51EA37C1C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7" creationId="{79C60902-4893-459C-9D84-0EA2269E9EB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8" creationId="{D265F798-0DC3-4654-99B9-09C90E3DAAF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9" creationId="{E6CE34C4-6C8A-4066-A61D-98C5C6C9D04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0" creationId="{186618E4-BEE8-4D46-8F1E-0F394452E36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1" creationId="{261F3BC9-2978-44B9-990E-85CA1DDE1AB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2" creationId="{B8ED16A0-4C39-4E25-8FA9-C67D5A2C2C6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3" creationId="{86A08B92-9B07-40F7-850E-51904B8B981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4" creationId="{1F4C9169-8953-4392-B8BC-D4844154ED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5" creationId="{DDC466AB-E91E-47A0-986D-343B4AA681B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6" creationId="{5FC3315E-5749-4A0A-8BD3-8BE832667A7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7" creationId="{361329E5-D27E-47BE-9606-FA5876711AC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8" creationId="{66DA22EC-60AA-4D19-9A36-67FEE4E6707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9" creationId="{9D96114F-9BD6-4230-9671-9D62FC3084E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0" creationId="{F86C2AE4-9A2E-489C-8D23-2868E0A257D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1" creationId="{081F4A09-FEF6-4308-BF20-370949F5034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2" creationId="{101B35C6-AB1B-4AD5-9DDD-8843029CF27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4" creationId="{D45BD5A7-0F40-45B7-A11E-0C1A7F291AA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5" creationId="{DCE5779F-B94C-4346-A680-8398FADCA99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7" creationId="{CA21CA87-8420-41FF-8535-01DCAA467E93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78" creationId="{4F87FEDC-DF6B-4FBE-B527-DC41D3DE13FA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79" creationId="{A7673E90-79FD-4560-BC91-0136882244F2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1" creationId="{2E24DF02-390A-45F9-98DB-36AAB7234679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2" creationId="{52D78D1A-6972-4F36-9A53-0D8214EABA4A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3" creationId="{96F5D4E7-3082-4D3A-AFDF-5FA68BB22D33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4" creationId="{A0D2ACE9-D0CE-46F7-A07C-BAE0976EAF16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5" creationId="{8B35061D-B4D7-438B-A9E6-EF29F662D946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6" creationId="{1FA6ABA7-9E0A-40A1-9DE9-725564BE64D4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7" creationId="{0B897EE3-4390-48BC-A59E-89CBE45ED6E5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8" creationId="{8179800D-85E0-4168-9C56-63002A6EECBA}"/>
          </ac:spMkLst>
        </pc:spChg>
        <pc:spChg chg="mod">
          <ac:chgData name="Nuttens, Charles" userId="742a40d9-79c8-4fa3-b188-717ebf8b9cff" providerId="ADAL" clId="{4226657F-087E-47BB-A336-90291F17593E}" dt="2022-08-01T15:09:13.259" v="1296" actId="165"/>
          <ac:spMkLst>
            <pc:docMk/>
            <pc:sldMk cId="3829273148" sldId="316"/>
            <ac:spMk id="1589" creationId="{11BD28D4-B658-4DFB-91C9-7192A6E5A118}"/>
          </ac:spMkLst>
        </pc:spChg>
        <pc:spChg chg="mod">
          <ac:chgData name="Nuttens, Charles" userId="742a40d9-79c8-4fa3-b188-717ebf8b9cff" providerId="ADAL" clId="{4226657F-087E-47BB-A336-90291F17593E}" dt="2022-08-01T15:11:41.476" v="1317" actId="403"/>
          <ac:spMkLst>
            <pc:docMk/>
            <pc:sldMk cId="3829273148" sldId="316"/>
            <ac:spMk id="1591" creationId="{2C855462-075B-4C0D-B6E2-0594E60989B6}"/>
          </ac:spMkLst>
        </pc:s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2" creationId="{683640C4-BEE0-49BA-A55A-642686CC62E3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5" creationId="{023F75F1-A0AB-428C-89F9-C3AAAA3AA9F7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7" creationId="{FCEF6BF4-AB6A-49E9-8A4A-077EFCC04DD9}"/>
          </ac:grpSpMkLst>
        </pc:grpChg>
        <pc:grpChg chg="mod topLvl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10" creationId="{0D8FFF39-A4FA-4BB0-B52D-3ABECD3B9C41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11" creationId="{35BEACA0-4348-4B03-A7CA-32CC30786D43}"/>
          </ac:grpSpMkLst>
        </pc:grpChg>
        <pc:grpChg chg="add mod topLvl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14" creationId="{0BB35E55-FB36-494D-81C4-63BB6B0E528A}"/>
          </ac:grpSpMkLst>
        </pc:grpChg>
        <pc:grpChg chg="mod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15" creationId="{DF9F82FA-9E8A-48A8-8091-56CAB10AF4FC}"/>
          </ac:grpSpMkLst>
        </pc:grpChg>
        <pc:grpChg chg="add del 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16" creationId="{E312ECEC-DFF8-4929-81FE-67274D8528C5}"/>
          </ac:grpSpMkLst>
        </pc:grpChg>
        <pc:grpChg chg="add del mod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17" creationId="{95AD2A09-5733-44D9-A50E-CAB828011C6C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0" creationId="{12ACAF16-C9EC-4F15-9AC5-ED8D0CBD39F0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2" creationId="{AB59B768-D326-4414-9425-DC94ED2F67DD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3" creationId="{45682058-3CE5-463C-8838-883D8633A85E}"/>
          </ac:grpSpMkLst>
        </pc:grpChg>
        <pc:grpChg chg="mod topLvl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32" creationId="{538BDC51-8436-4C19-94C8-6201C860D056}"/>
          </ac:grpSpMkLst>
        </pc:grpChg>
        <pc:grpChg chg="mod topLvl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33" creationId="{0C31B644-6F26-436B-A11F-CA9EBD4CB767}"/>
          </ac:grpSpMkLst>
        </pc:grpChg>
        <pc:grpChg chg="mod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809" creationId="{52EF31FB-26E0-46FB-A388-CE3A6326AA00}"/>
          </ac:grpSpMkLst>
        </pc:grpChg>
        <pc:grpChg chg="mod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819" creationId="{BEE7453C-2DB6-4663-8913-1F99471605D4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1499" creationId="{8E4D4175-4C9C-427F-BE9D-674970FBEC11}"/>
          </ac:grpSpMkLst>
        </pc:grpChg>
        <pc:grpChg chg="mod">
          <ac:chgData name="Nuttens, Charles" userId="742a40d9-79c8-4fa3-b188-717ebf8b9cff" providerId="ADAL" clId="{4226657F-087E-47BB-A336-90291F17593E}" dt="2022-08-01T15:09:13.259" v="1296" actId="165"/>
          <ac:grpSpMkLst>
            <pc:docMk/>
            <pc:sldMk cId="3829273148" sldId="316"/>
            <ac:grpSpMk id="1580" creationId="{7CBBC1B1-CAB7-4277-92A3-E563EDD82376}"/>
          </ac:grpSpMkLst>
        </pc:grpChg>
        <pc:picChg chg="mod">
          <ac:chgData name="Nuttens, Charles" userId="742a40d9-79c8-4fa3-b188-717ebf8b9cff" providerId="ADAL" clId="{4226657F-087E-47BB-A336-90291F17593E}" dt="2022-08-01T14:45:59.321" v="1244" actId="14100"/>
          <ac:picMkLst>
            <pc:docMk/>
            <pc:sldMk cId="3829273148" sldId="316"/>
            <ac:picMk id="8" creationId="{EE8A6264-7B9A-46DD-A6FA-2F5B07CFFADD}"/>
          </ac:picMkLst>
        </pc:picChg>
        <pc:picChg chg="add mod">
          <ac:chgData name="Nuttens, Charles" userId="742a40d9-79c8-4fa3-b188-717ebf8b9cff" providerId="ADAL" clId="{4226657F-087E-47BB-A336-90291F17593E}" dt="2022-08-01T15:06:07.603" v="1262" actId="1076"/>
          <ac:picMkLst>
            <pc:docMk/>
            <pc:sldMk cId="3829273148" sldId="316"/>
            <ac:picMk id="9" creationId="{1597134E-6215-4CC2-BE75-F6885E34971E}"/>
          </ac:picMkLst>
        </pc:picChg>
        <pc:picChg chg="mod ord">
          <ac:chgData name="Nuttens, Charles" userId="742a40d9-79c8-4fa3-b188-717ebf8b9cff" providerId="ADAL" clId="{4226657F-087E-47BB-A336-90291F17593E}" dt="2022-08-01T14:43:33.824" v="1158" actId="1036"/>
          <ac:picMkLst>
            <pc:docMk/>
            <pc:sldMk cId="3829273148" sldId="316"/>
            <ac:picMk id="26" creationId="{CB6B512B-AFA0-4210-8A8E-6C17551DD276}"/>
          </ac:picMkLst>
        </pc:picChg>
        <pc:picChg chg="mod">
          <ac:chgData name="Nuttens, Charles" userId="742a40d9-79c8-4fa3-b188-717ebf8b9cff" providerId="ADAL" clId="{4226657F-087E-47BB-A336-90291F17593E}" dt="2022-08-01T14:35:45.437" v="1070" actId="165"/>
          <ac:picMkLst>
            <pc:docMk/>
            <pc:sldMk cId="3829273148" sldId="316"/>
            <ac:picMk id="1576" creationId="{8A5AF8E6-CD8F-4667-B323-1D91BD5EAFA1}"/>
          </ac:picMkLst>
        </pc:pic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13" creationId="{AE74FA8A-55F8-45AA-9593-6577E1294503}"/>
          </ac:cxnSpMkLst>
        </pc:cxnChg>
        <pc:cxnChg chg="add del mod modVis">
          <ac:chgData name="Nuttens, Charles" userId="742a40d9-79c8-4fa3-b188-717ebf8b9cff" providerId="ADAL" clId="{4226657F-087E-47BB-A336-90291F17593E}" dt="2022-08-01T15:06:59.642" v="1289"/>
          <ac:cxnSpMkLst>
            <pc:docMk/>
            <pc:sldMk cId="3829273148" sldId="316"/>
            <ac:cxnSpMk id="16" creationId="{8DAAD388-28A6-4477-8A82-29EEDCE56E3B}"/>
          </ac:cxnSpMkLst>
        </pc:cxn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758" creationId="{E47DE28C-3442-4801-B029-FA83F951458D}"/>
          </ac:cxnSpMkLst>
        </pc:cxnChg>
        <pc:cxnChg chg="mod">
          <ac:chgData name="Nuttens, Charles" userId="742a40d9-79c8-4fa3-b188-717ebf8b9cff" providerId="ADAL" clId="{4226657F-087E-47BB-A336-90291F17593E}" dt="2022-08-01T12:32:44.588" v="763" actId="14100"/>
          <ac:cxnSpMkLst>
            <pc:docMk/>
            <pc:sldMk cId="3829273148" sldId="316"/>
            <ac:cxnSpMk id="770" creationId="{C3C66CC6-9C50-4D61-ABB7-CA376E4E362C}"/>
          </ac:cxnSpMkLst>
        </pc:cxnChg>
        <pc:cxnChg chg="mod">
          <ac:chgData name="Nuttens, Charles" userId="742a40d9-79c8-4fa3-b188-717ebf8b9cff" providerId="ADAL" clId="{4226657F-087E-47BB-A336-90291F17593E}" dt="2022-08-01T12:32:54.055" v="773" actId="14100"/>
          <ac:cxnSpMkLst>
            <pc:docMk/>
            <pc:sldMk cId="3829273148" sldId="316"/>
            <ac:cxnSpMk id="771" creationId="{1390515B-90E4-4561-B46D-146206110037}"/>
          </ac:cxnSpMkLst>
        </pc:cxnChg>
        <pc:cxnChg chg="mod">
          <ac:chgData name="Nuttens, Charles" userId="742a40d9-79c8-4fa3-b188-717ebf8b9cff" providerId="ADAL" clId="{4226657F-087E-47BB-A336-90291F17593E}" dt="2022-08-01T14:35:45.437" v="1070" actId="165"/>
          <ac:cxnSpMkLst>
            <pc:docMk/>
            <pc:sldMk cId="3829273148" sldId="316"/>
            <ac:cxnSpMk id="772" creationId="{E0529E87-8C24-46B2-9EA1-04FD25990FB3}"/>
          </ac:cxnSpMkLst>
        </pc:cxnChg>
        <pc:cxnChg chg="mod">
          <ac:chgData name="Nuttens, Charles" userId="742a40d9-79c8-4fa3-b188-717ebf8b9cff" providerId="ADAL" clId="{4226657F-087E-47BB-A336-90291F17593E}" dt="2022-08-01T15:09:13.259" v="1296" actId="165"/>
          <ac:cxnSpMkLst>
            <pc:docMk/>
            <pc:sldMk cId="3829273148" sldId="316"/>
            <ac:cxnSpMk id="773" creationId="{244E55B2-D025-4E83-BD80-C2A748902976}"/>
          </ac:cxnSpMkLst>
        </pc:cxnChg>
      </pc:sldChg>
      <pc:sldMasterChg chg="modSldLayout">
        <pc:chgData name="Nuttens, Charles" userId="742a40d9-79c8-4fa3-b188-717ebf8b9cff" providerId="ADAL" clId="{4226657F-087E-47BB-A336-90291F17593E}" dt="2022-08-01T09:23:43.838" v="135" actId="1035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4226657F-087E-47BB-A336-90291F17593E}" dt="2022-08-01T09:23:40.003" v="113" actId="1035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4226657F-087E-47BB-A336-90291F17593E}" dt="2022-08-01T09:23:40.003" v="113" actId="1035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  <pc:sldLayoutChg chg="modSp mod">
          <pc:chgData name="Nuttens, Charles" userId="742a40d9-79c8-4fa3-b188-717ebf8b9cff" providerId="ADAL" clId="{4226657F-087E-47BB-A336-90291F17593E}" dt="2022-08-01T09:23:43.838" v="135" actId="1035"/>
          <pc:sldLayoutMkLst>
            <pc:docMk/>
            <pc:sldMasterMk cId="0" sldId="2147483665"/>
            <pc:sldLayoutMk cId="951505345" sldId="2147483670"/>
          </pc:sldLayoutMkLst>
          <pc:grpChg chg="mod">
            <ac:chgData name="Nuttens, Charles" userId="742a40d9-79c8-4fa3-b188-717ebf8b9cff" providerId="ADAL" clId="{4226657F-087E-47BB-A336-90291F17593E}" dt="2022-08-01T09:23:43.838" v="135" actId="1035"/>
            <ac:grpSpMkLst>
              <pc:docMk/>
              <pc:sldMasterMk cId="0" sldId="2147483665"/>
              <pc:sldLayoutMk cId="951505345" sldId="2147483670"/>
              <ac:grpSpMk id="4" creationId="{98C5A816-9DAA-9641-B210-041A3C9DFEB0}"/>
            </ac:grpSpMkLst>
          </pc:grpChg>
        </pc:sldLayoutChg>
        <pc:sldLayoutChg chg="modSp mod">
          <pc:chgData name="Nuttens, Charles" userId="742a40d9-79c8-4fa3-b188-717ebf8b9cff" providerId="ADAL" clId="{4226657F-087E-47BB-A336-90291F17593E}" dt="2022-08-01T09:23:23.404" v="102" actId="1035"/>
          <pc:sldLayoutMkLst>
            <pc:docMk/>
            <pc:sldMasterMk cId="0" sldId="2147483665"/>
            <pc:sldLayoutMk cId="2861523037" sldId="2147483672"/>
          </pc:sldLayoutMkLst>
          <pc:grpChg chg="mod">
            <ac:chgData name="Nuttens, Charles" userId="742a40d9-79c8-4fa3-b188-717ebf8b9cff" providerId="ADAL" clId="{4226657F-087E-47BB-A336-90291F17593E}" dt="2022-08-01T09:23:23.404" v="102" actId="1035"/>
            <ac:grpSpMkLst>
              <pc:docMk/>
              <pc:sldMasterMk cId="0" sldId="2147483665"/>
              <pc:sldLayoutMk cId="2861523037" sldId="2147483672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D4DB7349-A183-4D94-A9E4-D9BF21F20BD4}"/>
    <pc:docChg chg="undo custSel addSld delSld modSld modMainMaster">
      <pc:chgData name="Nuttens, Charles" userId="742a40d9-79c8-4fa3-b188-717ebf8b9cff" providerId="ADAL" clId="{D4DB7349-A183-4D94-A9E4-D9BF21F20BD4}" dt="2022-06-08T09:36:51.158" v="2492" actId="20577"/>
      <pc:docMkLst>
        <pc:docMk/>
      </pc:docMkLst>
      <pc:sldChg chg="addSp delSp modSp mod">
        <pc:chgData name="Nuttens, Charles" userId="742a40d9-79c8-4fa3-b188-717ebf8b9cff" providerId="ADAL" clId="{D4DB7349-A183-4D94-A9E4-D9BF21F20BD4}" dt="2022-06-08T09:36:51.158" v="2492" actId="20577"/>
        <pc:sldMkLst>
          <pc:docMk/>
          <pc:sldMk cId="3829273148" sldId="316"/>
        </pc:sldMkLst>
        <pc:spChg chg="mod">
          <ac:chgData name="Nuttens, Charles" userId="742a40d9-79c8-4fa3-b188-717ebf8b9cff" providerId="ADAL" clId="{D4DB7349-A183-4D94-A9E4-D9BF21F20BD4}" dt="2022-05-24T12:10:24.411" v="1585" actId="1036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D4DB7349-A183-4D94-A9E4-D9BF21F20BD4}" dt="2022-06-08T09:36:51.158" v="2492" actId="20577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D4DB7349-A183-4D94-A9E4-D9BF21F20BD4}" dt="2022-06-02T09:43:18.109" v="1964" actId="1076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4DB7349-A183-4D94-A9E4-D9BF21F20BD4}" dt="2022-06-02T09:54:18.985" v="1977" actId="1038"/>
          <ac:spMkLst>
            <pc:docMk/>
            <pc:sldMk cId="3829273148" sldId="316"/>
            <ac:spMk id="9" creationId="{30B86CAB-6218-4769-AAE9-E4C4F848BC4D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4DB7349-A183-4D94-A9E4-D9BF21F20BD4}" dt="2022-06-02T10:07:44.170" v="2224" actId="164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D4DB7349-A183-4D94-A9E4-D9BF21F20BD4}" dt="2022-06-02T10:14:15.738" v="2330" actId="164"/>
          <ac:spMkLst>
            <pc:docMk/>
            <pc:sldMk cId="3829273148" sldId="316"/>
            <ac:spMk id="30" creationId="{8A4DFF08-D8A5-469A-A312-75236750DCCD}"/>
          </ac:spMkLst>
        </pc:spChg>
        <pc:spChg chg="mod">
          <ac:chgData name="Nuttens, Charles" userId="742a40d9-79c8-4fa3-b188-717ebf8b9cff" providerId="ADAL" clId="{D4DB7349-A183-4D94-A9E4-D9BF21F20BD4}" dt="2022-06-02T10:07:35.020" v="2223" actId="164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D4DB7349-A183-4D94-A9E4-D9BF21F20BD4}" dt="2022-06-02T09:43:29.826" v="1966" actId="1076"/>
          <ac:spMkLst>
            <pc:docMk/>
            <pc:sldMk cId="3829273148" sldId="316"/>
            <ac:spMk id="37" creationId="{0AB8BCE2-0AA3-4D83-9E63-5748384212A1}"/>
          </ac:spMkLst>
        </pc:spChg>
        <pc:spChg chg="del mod">
          <ac:chgData name="Nuttens, Charles" userId="742a40d9-79c8-4fa3-b188-717ebf8b9cff" providerId="ADAL" clId="{D4DB7349-A183-4D94-A9E4-D9BF21F20BD4}" dt="2022-05-24T10:07:36.981" v="426" actId="478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4DB7349-A183-4D94-A9E4-D9BF21F20BD4}" dt="2022-06-02T10:08:53.437" v="2234" actId="1036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D4DB7349-A183-4D94-A9E4-D9BF21F20BD4}" dt="2022-06-02T10:19:41.747" v="2413" actId="20577"/>
          <ac:spMkLst>
            <pc:docMk/>
            <pc:sldMk cId="3829273148" sldId="316"/>
            <ac:spMk id="40" creationId="{3D6ACC24-AEC0-4334-91AD-C1D704EB032C}"/>
          </ac:spMkLst>
        </pc:spChg>
        <pc:spChg chg="mod or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D4DB7349-A183-4D94-A9E4-D9BF21F20BD4}" dt="2022-06-02T10:14:08.071" v="2329" actId="164"/>
          <ac:spMkLst>
            <pc:docMk/>
            <pc:sldMk cId="3829273148" sldId="316"/>
            <ac:spMk id="45" creationId="{212CE20D-F316-433F-9290-C0C832029596}"/>
          </ac:spMkLst>
        </pc:spChg>
        <pc:spChg chg="mod">
          <ac:chgData name="Nuttens, Charles" userId="742a40d9-79c8-4fa3-b188-717ebf8b9cff" providerId="ADAL" clId="{D4DB7349-A183-4D94-A9E4-D9BF21F20BD4}" dt="2022-06-02T10:24:50.335" v="2417" actId="20577"/>
          <ac:spMkLst>
            <pc:docMk/>
            <pc:sldMk cId="3829273148" sldId="316"/>
            <ac:spMk id="49" creationId="{BB023E67-B148-4041-9DD3-22DE2C719891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52" creationId="{09037DD0-6D46-451D-B285-7A096D245E63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4DB7349-A183-4D94-A9E4-D9BF21F20BD4}" dt="2022-06-02T09:43:13.792" v="1963" actId="1076"/>
          <ac:spMkLst>
            <pc:docMk/>
            <pc:sldMk cId="3829273148" sldId="316"/>
            <ac:spMk id="755" creationId="{ED206542-8E04-43C8-93B1-0B3DCD795A64}"/>
          </ac:spMkLst>
        </pc:spChg>
        <pc:spChg chg="add mod">
          <ac:chgData name="Nuttens, Charles" userId="742a40d9-79c8-4fa3-b188-717ebf8b9cff" providerId="ADAL" clId="{D4DB7349-A183-4D94-A9E4-D9BF21F20BD4}" dt="2022-05-24T09:56:57.760" v="119" actId="571"/>
          <ac:spMkLst>
            <pc:docMk/>
            <pc:sldMk cId="3829273148" sldId="316"/>
            <ac:spMk id="756" creationId="{1B012399-761E-4717-A164-2FB6C1B46EE5}"/>
          </ac:spMkLst>
        </pc:spChg>
        <pc:spChg chg="add mo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757" creationId="{00767D7C-A655-49F5-8901-D8B6078DE5C7}"/>
          </ac:spMkLst>
        </pc:spChg>
        <pc:spChg chg="add mod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774" creationId="{067FF962-D0AC-4460-8257-9B97A6EF4762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6" creationId="{9D22B775-45B9-438A-AC63-CEA3AA1395ED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7" creationId="{F5304439-6F2B-4FDD-AB4D-83979A2D891F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8" creationId="{31729AB5-71CE-4E14-9666-CC772236D4B4}"/>
          </ac:spMkLst>
        </pc:spChg>
        <pc:spChg chg="add del mod">
          <ac:chgData name="Nuttens, Charles" userId="742a40d9-79c8-4fa3-b188-717ebf8b9cff" providerId="ADAL" clId="{D4DB7349-A183-4D94-A9E4-D9BF21F20BD4}" dt="2022-06-02T09:28:06.551" v="1862" actId="478"/>
          <ac:spMkLst>
            <pc:docMk/>
            <pc:sldMk cId="3829273148" sldId="316"/>
            <ac:spMk id="779" creationId="{51746739-B6F8-4457-9F39-EF4A7996CD0B}"/>
          </ac:spMkLst>
        </pc:spChg>
        <pc:spChg chg="add 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80" creationId="{CEB8C131-8D53-47EA-A99C-0426734BC7C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2" creationId="{43C89B01-AF1F-4894-B840-A62B0D9D1B3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3" creationId="{45A3DB42-749C-4DF7-9BCE-6FF20FB06EC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4" creationId="{C977A10C-3181-4862-BF7C-C42C36D2F44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5" creationId="{5BC8949D-2F46-47E2-A268-28397290E7A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7" creationId="{8B458474-3235-41C5-800C-B3C4DEFD423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8" creationId="{F87EF151-0678-4D55-908C-EB07084BC0A0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9" creationId="{B437823E-7C02-4736-8CC5-F748CC08A7F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0" creationId="{937073FD-CDCD-4419-8FFA-FCDAC8FEEEF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1" creationId="{8C619AD1-06EF-4229-A182-504E573CE1D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2" creationId="{E6054AD7-F0B9-42FD-8D6C-7873F6D417D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3" creationId="{72DEB8B0-0EFC-441D-86DA-B94A6039384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4" creationId="{53A74A86-42EE-40BB-BA2B-5AA70B6524F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6" creationId="{9CF3E4C8-81A3-4FA8-A6A3-7734A639677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7" creationId="{4FBC108C-9B7A-406B-999D-7D2934F2211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8" creationId="{7AD4F9E4-53D2-4190-96CD-3FECD2FFEA5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9" creationId="{E1081F93-7C78-4A31-A4A8-BEB2358F77E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1" creationId="{BFBB4F53-3905-4C0A-9CFC-72A1F0D65AC0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2" creationId="{536AA006-712E-46EF-A6BA-1654AB68B48D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3" creationId="{24A6562E-5851-4D5F-BC6A-B7AF1E42A38A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4" creationId="{C2DE37C9-244E-4D70-9764-7BA7BFE15F1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5" creationId="{8CFB3EE0-D8E2-4445-8570-68A928F8A183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6" creationId="{6C9BE316-C99D-4181-804D-7B0DDA1D327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7" creationId="{EDFC60C6-589F-4A42-87E1-890E4EDE4BE4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8" creationId="{16078E23-AAD1-4F54-884B-B27DF22914F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0" creationId="{0F7F0F93-974D-4CE7-B066-3E42231178CE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1" creationId="{89B70202-E09E-41E9-9370-BEE8902ACE6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2" creationId="{C563916E-9B71-4731-B26C-4B52DCD135FA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3" creationId="{23E134F4-C11F-425F-AE87-5321AE28FFE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5" creationId="{3642F1E1-96E5-4B3C-A1B3-6B58A5BA39F2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6" creationId="{2E05BA75-1163-4FFD-9EDF-1548B726BD9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7" creationId="{60EC0947-21CA-44D6-8FD8-D6BDDF0F9989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8" creationId="{31B621BC-501C-4796-84BB-AEC9C9BA7957}"/>
          </ac:spMkLst>
        </pc:spChg>
        <pc:spChg chg="mod">
          <ac:chgData name="Nuttens, Charles" userId="742a40d9-79c8-4fa3-b188-717ebf8b9cff" providerId="ADAL" clId="{D4DB7349-A183-4D94-A9E4-D9BF21F20BD4}" dt="2022-06-02T09:29:11.367" v="1872" actId="1076"/>
          <ac:spMkLst>
            <pc:docMk/>
            <pc:sldMk cId="3829273148" sldId="316"/>
            <ac:spMk id="820" creationId="{D0C3A5C6-262F-4A6B-95C5-E52ED41F099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1" creationId="{5969705E-20F7-41FE-8887-504122F25F9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2" creationId="{0AC742C7-90FA-499C-8BF0-A2F5431D0CA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3" creationId="{3A710AC5-A6E0-4B02-BEA4-938A3C144A4D}"/>
          </ac:spMkLst>
        </pc:spChg>
        <pc:spChg chg="add del mod">
          <ac:chgData name="Nuttens, Charles" userId="742a40d9-79c8-4fa3-b188-717ebf8b9cff" providerId="ADAL" clId="{D4DB7349-A183-4D94-A9E4-D9BF21F20BD4}" dt="2022-06-02T09:35:27.435" v="1889" actId="478"/>
          <ac:spMkLst>
            <pc:docMk/>
            <pc:sldMk cId="3829273148" sldId="316"/>
            <ac:spMk id="824" creationId="{0CA4ACE3-5BEF-46E8-8519-A0BF3C9F2441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6" creationId="{4E6905DB-A5F5-41B5-86DA-0FE7FFDE8186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7" creationId="{34AA58CD-D51C-4AD8-B842-0E64639B62C2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8" creationId="{99655C16-AB74-4811-B7F1-CE990E5E2F4D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9" creationId="{939F6568-B5C8-4CC3-ADA7-D301BDE0A5FE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0" creationId="{63F47D5F-C14F-4232-B00F-B9A36284C895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1" creationId="{DE327B05-00EE-4C22-B5EC-31F9C60F94A3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2" creationId="{5277551B-27B7-4EE5-B7F0-F441E970153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3" creationId="{A24B426C-D5CE-49BD-9C09-BF8E9DE64F2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4" creationId="{40F9F569-79B0-477C-9AEF-E1E561B430AA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6" creationId="{A00BC51F-BF6D-4DA5-97F2-7C3B6493F2CE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7" creationId="{64996D25-9BE7-48FC-971C-87D4FF6A414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8" creationId="{918C347B-AD50-4B90-B44E-EA973D70551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9" creationId="{C87D8DA4-65FC-4933-B520-831243986687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0" creationId="{5FFFC4BF-5F17-481E-A007-9061A4B0DE83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1" creationId="{014CB276-B3D2-4DD6-BEC9-E880BAC70A5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2" creationId="{4C856303-27C4-49E9-8E36-A680A261D14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3" creationId="{3A99FE01-1B4B-4EAB-A583-116C10F36D68}"/>
          </ac:spMkLst>
        </pc:spChg>
        <pc:spChg chg="mod">
          <ac:chgData name="Nuttens, Charles" userId="742a40d9-79c8-4fa3-b188-717ebf8b9cff" providerId="ADAL" clId="{D4DB7349-A183-4D94-A9E4-D9BF21F20BD4}" dt="2022-06-02T09:35:44.585" v="1891" actId="255"/>
          <ac:spMkLst>
            <pc:docMk/>
            <pc:sldMk cId="3829273148" sldId="316"/>
            <ac:spMk id="844" creationId="{2A9CB73F-E9AD-4FB7-9581-E3BA4442BCEE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5" creationId="{A91A3BAF-0E60-4002-9B9C-94F5E4BA7900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6" creationId="{09635DFA-575F-4255-862C-180E72B5EE0B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7" creationId="{722B6B80-C942-4743-9C0B-4385B0A7764D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8" creationId="{005B88AA-FE73-4552-8FE1-E90BC4279955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9" creationId="{743EBCFA-4288-4CCA-8438-D1EAB327E42C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0" creationId="{6E34FAA9-9894-4E2B-B1F5-34D6EB4631D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1" creationId="{3987A205-69FD-42FC-B795-7E1C49B4B7EA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2" creationId="{FD8A48E9-EB50-44F1-9C19-67234F24669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3" creationId="{A334203E-BB57-4413-A853-913B8C21FC2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4" creationId="{36205FFA-735D-461F-9D9B-67C3BCA7293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5" creationId="{114349B9-0A59-4550-9412-7EB2E91CD81E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6" creationId="{F7A79EE8-F36C-4F41-9915-124E83C02D91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7" creationId="{814F18D0-D958-4C24-8C27-FE89D4ED215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8" creationId="{2AA4DC9F-ADB0-407F-8F6A-3CE573A10887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9" creationId="{2DD11F72-033F-4496-A574-C5DC6BA656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0" creationId="{BAD28B00-B674-46B6-92D1-844235355B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1" creationId="{3A61D4C7-D205-4432-B609-573FEAE27A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2" creationId="{863763FA-0796-4726-ABE1-F701CAC2767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3" creationId="{5E4247F7-0E34-45C5-9ECF-5FDDD55B14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4" creationId="{8E50DBF0-7D93-4FED-BF8E-7C0AEAC005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5" creationId="{7C11FBE3-C877-47E3-8DA7-83092068DE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6" creationId="{CFCD3769-B775-47F4-9078-774D58485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7" creationId="{0DC3CEF3-829E-432D-BD7A-6F2BD6E1F4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8" creationId="{E56309BD-EFBA-4D0D-A097-33D575872B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9" creationId="{EA0DD730-6339-4703-91D0-CC3CA7A7B3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0" creationId="{7AF0D74F-3285-4CC3-9176-A414F2A016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1" creationId="{AE5D4DD2-0303-4CE4-9B3F-B02B60A19C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2" creationId="{1AC7FC32-7A58-42F6-8E65-93BA5C7A25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3" creationId="{B0C0E31B-0DC2-4852-ACB2-E9FEA19620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4" creationId="{81BA51D6-423D-4309-87F9-B898C2A517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5" creationId="{38A4CB3A-B775-4667-AB0D-8673A1C329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6" creationId="{F15B30E5-CDE3-4194-A2F9-1602C41F45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7" creationId="{61884E87-1CD2-4123-9C3F-4D2AFD670D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8" creationId="{051BE767-29CF-4985-A3D1-F67064F13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9" creationId="{728A146C-5626-46AC-B470-89AFA79C66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0" creationId="{ACBAF7B0-D75F-44D6-A0B6-C5DA13CBFD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1" creationId="{4EE5FC20-62E7-4031-9787-84ADE21D01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2" creationId="{B33D1D7D-082C-4B26-9985-F160F71322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3" creationId="{5BFCB554-8EB5-4015-839C-0652E64F2F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4" creationId="{36DF7D30-04F5-4A1F-BED9-9445643CF0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5" creationId="{3DBE9076-0FE7-4DC5-B90F-14020E3C32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6" creationId="{02843507-271E-4F0C-A2DF-3B7F6CE6E5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7" creationId="{8F04C6F1-20B6-45BF-8CEE-E7567D45A2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8" creationId="{71553120-5D50-4C6E-AC4E-958FBBBA793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9" creationId="{D70C12C4-22F9-4F68-8694-FFEED8C00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0" creationId="{29D0F5A2-28DB-4331-A8E9-E082AA31C1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1" creationId="{AEC932E4-87C9-4A6A-83FE-09A8A88925A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2" creationId="{CD782635-E910-4B49-80FA-4BE26B2E34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3" creationId="{2532B7A0-20EF-492D-9E2A-8084239AB4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4" creationId="{E383A116-C84B-44BF-8D0D-4601F0045E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5" creationId="{6D9D9F10-3FFA-4CFA-8295-BCC84A94162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6" creationId="{5B32FD60-C528-476D-8409-9B6382B0C8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7" creationId="{284F3F4E-2810-4B13-9ECE-3852284FFC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8" creationId="{ED892628-73E1-4EE4-A634-CFFE58E73C1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9" creationId="{51F1A382-0663-4580-AB63-5BA284D77D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0" creationId="{FA0E9D6E-B84D-4FC7-A94B-2D77C6070C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1" creationId="{9F38483D-F826-486A-A0B2-A8DCA2942E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2" creationId="{CC52BF27-8296-44A1-B13B-992BCABE3F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3" creationId="{C9CD17BF-B2E3-48D2-BA4F-F3297CE9F9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4" creationId="{1E46877B-A055-4503-8665-5A9F79B446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5" creationId="{FE76CD25-F076-4415-B2AD-1981D7580D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6" creationId="{2C7090B5-AA68-4561-8C4C-7CD58B97820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7" creationId="{DED73580-7C32-4CDF-98CE-7D7DA0D569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8" creationId="{993CA023-AE26-4491-A3AB-885C349C27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9" creationId="{9ABE03F4-0783-4995-8A94-6D8E02E59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0" creationId="{886CE1C4-7AAE-4C8E-8227-6D3B49CE8C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1" creationId="{DF33DA46-5B77-4D18-9955-6AC6950477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2" creationId="{B437510A-D1E4-45DC-9207-FF7B6FC29B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3" creationId="{DDF6D6C1-ABCB-4EE4-B697-9C1F89823A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4" creationId="{57EBEF90-1B42-4F54-9BD4-1182E5C687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5" creationId="{09F570F2-1A4E-40B3-8BF4-AB6EA7C0FB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6" creationId="{043F6AD9-156B-4D4C-8D7A-73B133D6D9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7" creationId="{0511B233-C024-440A-978E-91DDB89D8A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8" creationId="{12C72E0F-47DE-4DFA-B840-E6332BC3BA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9" creationId="{2E61D782-FDCE-49D3-96C3-69D27C71D9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0" creationId="{D57ADEA4-236E-4D2F-9629-68385DA58F9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1" creationId="{298654FD-D938-453C-8A1E-86FFD04E7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2" creationId="{D4B91B1D-D764-4EF3-84EC-6FB25E358D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3" creationId="{7861BF8A-15FB-4580-9931-9805B2EFCE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4" creationId="{F6C85848-FE11-4E0C-915B-157517F21F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5" creationId="{1C68CF1F-0094-4F45-8C91-0A3CDD77D4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6" creationId="{A6C50814-C603-4D97-A475-68644FBFE1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7" creationId="{22A6EF31-22E2-4BA2-8EE2-F0A456740A0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8" creationId="{EA9DD4A8-7DBD-4704-8A09-852E8F264E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9" creationId="{12CE8B2C-28D4-4D8A-9A1A-65D3A3B7A0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0" creationId="{211C9C25-E7B3-49A0-A9FC-C6452FBCE2F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1" creationId="{C5363784-EDFB-426D-B90F-E0B256F220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2" creationId="{CFE8AD62-2607-4BD4-A449-92DB4E94047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3" creationId="{7391B0BB-DD3E-4E22-BA3F-0D61D1BE41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4" creationId="{FF89E6B1-8E96-4DBB-9AC6-8B6596D337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5" creationId="{334BE2FB-C461-4AE0-B219-963AF14113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6" creationId="{06996600-7FCE-4599-A9FA-3E294C5CC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7" creationId="{1721AA37-48B7-4212-B5B3-65A8417338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8" creationId="{9A37E6F7-DD42-40D8-86E4-715AE4CAEE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9" creationId="{402A6C11-6701-480A-ACB6-E713AD2C78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0" creationId="{9876E8A7-179B-4D50-9F69-026A57210B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1" creationId="{F69C2636-9E36-40B7-BDC2-4D39234AA1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2" creationId="{66CCEA88-FFF4-46D3-BDED-016F183B2D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3" creationId="{83742615-0B23-4D66-9600-79DBB64FB8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4" creationId="{42208EFA-7C38-4002-83D2-43D9F85411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5" creationId="{1734275F-B6E1-4E90-8F22-554D3E759E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6" creationId="{000C02C5-F6A6-4AAB-A1E5-2EBC7D752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7" creationId="{6D8F03B9-1747-46BB-9B9C-69C8575AAC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8" creationId="{B718B065-8E33-47B7-B2C4-B48439D1E3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9" creationId="{F1BC39A6-8078-4731-990F-6E9E8FF9605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0" creationId="{35D5FEEB-D934-4F54-851C-74DCDB29F9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1" creationId="{782E2334-63E2-42EE-9276-A30C449F65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2" creationId="{B3AED49C-E3E6-4829-AE87-35034B520B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3" creationId="{921F5402-5E31-453A-88BA-81CB0C1612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4" creationId="{237A537F-2E3D-41F4-B946-2B1BDD02DD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5" creationId="{DB154BBC-F0F4-4D86-A501-B505C4A986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6" creationId="{DCD55DF8-F006-4B29-AAC2-F2996707FA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7" creationId="{60D823E4-0E5C-49AF-9A4D-6E4D29B58A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8" creationId="{A16A3A1B-544F-45A8-BEAC-489B726170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9" creationId="{A6C9E504-6F59-43D2-BD3C-EA18B9C53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0" creationId="{E09485FF-E45B-4B87-8447-E1CF244A0C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1" creationId="{81A54EEB-C21F-4D47-987D-02FF4CE1B6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2" creationId="{611BD505-D593-442A-B1DE-7623DB6873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3" creationId="{10979D9B-CD95-488D-B9CC-ABC7ED3E3B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4" creationId="{B7191523-9E95-4549-94E5-0D4F651383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5" creationId="{CDC39AF2-0BD0-43FF-BF6D-61483EAD64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6" creationId="{A041C0CA-11FC-4465-BA16-0C05A03A43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7" creationId="{C37E9714-5C02-4FD9-9295-6004B1A464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8" creationId="{74A06844-102C-47D3-BC8D-90BB17F3C6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9" creationId="{EC2EA779-78B1-41A4-B079-41379775F0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0" creationId="{29D16781-16E9-4FE5-85A8-C206EA69A5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1" creationId="{D73446BC-FCBA-4DF9-B349-26291871C5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2" creationId="{0D4F4320-BD8F-4AE4-8A28-32D31BCBA4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3" creationId="{E17215A5-0D23-470F-A5E5-332747B687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4" creationId="{4498CCA5-51E9-41E5-AB94-C983BEC7B7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5" creationId="{AF0FCB2B-BF18-4A2B-B476-9E5D7E061C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6" creationId="{149A56CA-B74C-4E15-BD53-3968DFEDA56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7" creationId="{9FC65967-764E-479B-8588-268E41D0A6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8" creationId="{45B6B763-6692-4EED-8D8F-50A5702063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9" creationId="{52AE0BBC-B284-4543-90BD-D62D4AAC84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0" creationId="{DBFC986F-CDB4-47C3-AD10-EED8AA3E05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1" creationId="{C03A23AE-FA6B-44DC-AE8F-3A87577658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2" creationId="{87B765EF-F012-4789-B1B2-26709D1C10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3" creationId="{3D36B34B-D32E-44B7-94CD-E9693EAAF5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4" creationId="{F552B862-A3DB-4521-B1B7-0B3D8D8033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5" creationId="{48F9196B-AD95-4CA6-B2B4-F56410A9740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6" creationId="{21D8BED0-5052-4801-A0BD-53B704C497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7" creationId="{866163A4-B5D6-4E9A-A69B-7F073FCE5D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8" creationId="{12B2FF73-1508-4DE7-A1DB-C3A27B60CF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9" creationId="{09629944-0A50-4E66-A205-A9742FAD02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0" creationId="{204CD9A0-D4F5-4B1B-A53D-C55107E25F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1" creationId="{743F5206-1F26-4648-A467-3C4C9B8238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2" creationId="{2830A0E9-0901-4736-BBF1-601E198DE75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3" creationId="{8445FF36-6D01-4D57-BBFA-C314F6E448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4" creationId="{454A41DE-D4CF-4510-9B6D-C35F01DA70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5" creationId="{FE85A55E-475C-4060-A8E6-D0490239D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6" creationId="{7D37A10A-8294-4E61-9EC7-CEA087C13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7" creationId="{127796FA-F3B2-4052-97E7-BCA99B135A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8" creationId="{F2E3D3DE-D0F5-460A-A1E5-6E7249930F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9" creationId="{F6D254E2-90E0-4648-B1CB-74ABF60EF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0" creationId="{4FA6EEBD-C83C-494A-B6C4-EBCDA9CEB0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1" creationId="{C6440AA8-638E-4E23-B658-DA146C2470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2" creationId="{DC4F986D-2505-4FEE-ADAF-006F05C9A2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3" creationId="{FBDD5AD7-DE55-405A-9A32-74941E26B3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4" creationId="{44FA8FC1-CA68-4345-845F-896ACE837F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5" creationId="{33851EEE-1C4B-4BB3-B10C-6592B46A43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6" creationId="{8772CD15-00B6-4C45-9EDB-D3A21326EE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7" creationId="{A858E77E-84C3-4E3D-839D-8D71CEDF7D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8" creationId="{5A302A40-E4D4-40D6-A054-184107D92C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9" creationId="{B157DD59-511E-4338-9CC3-CB051EF0B7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0" creationId="{F993ACB9-3358-4B30-9007-879359DEDD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1" creationId="{A1E531D1-36A8-4D34-A193-B21F2FF912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2" creationId="{7F05A3AC-B915-4C93-B086-55CAC9CBE6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3" creationId="{80D87D3C-3122-4287-8E4D-395578D14E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4" creationId="{C50A403C-E7A9-4169-BB49-8DD103015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5" creationId="{46E1CB4C-A38C-4047-BED1-A3AA1E01A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6" creationId="{0B949214-1CA2-4F77-A410-C40BF5F91E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7" creationId="{AB82736D-B570-4331-8466-B95062B4E9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8" creationId="{832C8E52-882C-4061-9ADB-65DE305241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9" creationId="{25F0229F-15D2-4CC6-99C3-28E199C63B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0" creationId="{B7A1C982-2CA4-44D4-BC4F-96E1D937EF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1" creationId="{55767CB3-F2FC-4392-95DE-C0EC56B3D8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2" creationId="{AFDD5EDD-90C3-404D-8A86-5E7E90E68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3" creationId="{8EC2F1ED-2747-48CE-B8A5-FAC598A78D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4" creationId="{5B84C1B1-E555-4381-92E0-DAEB84CC9C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5" creationId="{2102248C-C828-45FD-8936-BBE7D7EEDA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6" creationId="{677E4265-3A21-4E1B-B2B1-1A791DC380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7" creationId="{A1361C9E-DE6A-4155-A369-E7EA80CBD9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8" creationId="{3BF51777-C9A9-4E07-A5BE-54BD59EAD7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9" creationId="{DD6588B2-7AE9-474D-856F-F01BB007B3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0" creationId="{A68FE5EF-125A-47B0-8828-64EE32EA02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1" creationId="{45C134C4-CFA4-44DB-B6C4-69838A4115E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2" creationId="{96A59D6D-009A-42A9-9656-B0CC73E12EE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3" creationId="{9022EFA3-C505-4695-BEF5-B4B1770BB0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4" creationId="{CC6E3AE2-3FAF-49AC-B801-D684076D23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5" creationId="{133DD693-1737-4D27-8D21-C312E1C4FF4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6" creationId="{0F78CC40-76D3-4298-8CCE-9F233535C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7" creationId="{F39DFB86-0A27-4CEF-A171-945E6393EE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8" creationId="{33D6C63C-0FC7-4B90-8D00-5C49695C67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9" creationId="{AEB0BCFB-BB82-4F38-B4B2-7A4FA63238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0" creationId="{D1920E53-CB9C-4C89-96CF-02F81098CF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1" creationId="{7A3FF866-8764-42F7-9648-6ADCB2F97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2" creationId="{A8D71C4C-D37E-4807-A39C-0FB866640E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3" creationId="{F3F41C45-61FA-4C8B-89F6-E319799459A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4" creationId="{09FDBE3F-9397-476A-AC31-0275FD07F5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5" creationId="{EB547566-31AB-4BB0-A751-71E6F819BB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6" creationId="{E40B9821-9F5F-4880-B14D-D77E07A9A5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7" creationId="{0E1B4088-5E19-432D-9C2B-5D0EBBB0F9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8" creationId="{F563860E-252C-4729-8946-5A89DC0B9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9" creationId="{9D99D38C-32F2-42F1-A5FC-84BAE76254B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0" creationId="{9C4AD5A3-9491-406D-AAB0-2C3C09BE6C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1" creationId="{B54F4925-1515-44A1-8E50-FA52E313FC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2" creationId="{DDF7173A-1F5B-4887-9DBC-E308C031D1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3" creationId="{A51C01BA-2FF6-463D-A5D4-35067F7392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4" creationId="{E50E94E2-5701-46FA-8E1D-E286425CEF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5" creationId="{C5644B0E-CCEF-4E9B-81D4-DBF08A1E7C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6" creationId="{D3920EF5-6CCE-4A83-9ACC-8563F82210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7" creationId="{DADA9FB8-D03D-47AE-AFEB-FD5221C51B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8" creationId="{456F8A8B-E883-4382-8DCC-6BB74D14BA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9" creationId="{860D764B-F97E-4E80-A692-7115661C2A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0" creationId="{F5D24683-8202-48E0-AD76-B3ADD4A4C92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1" creationId="{0571CFD3-9F9A-4C8A-B4BC-043E2CB3F5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2" creationId="{36797894-8B1A-4FB2-BE84-D3778E67C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3" creationId="{39A12D24-2513-451D-8E44-8C0A2DEEEB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4" creationId="{4BF7AF24-E5E0-4BBB-A86A-301C2EEC08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5" creationId="{E2602A79-3DD2-4E51-A85D-614F4EBF5CA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6" creationId="{154F6887-63B6-40E0-92A8-599B28CF11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7" creationId="{9F69E3D5-CF10-434C-A811-C4627AD9BE3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8" creationId="{5043D445-A85B-4A2A-8285-38EFEC5924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9" creationId="{78256DEE-226A-4A7F-AB0F-C70E39D273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0" creationId="{CA7361CD-CF78-4C15-B00A-03765A33F8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1" creationId="{19458E64-D452-41BC-A909-3DEFFA5D8E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2" creationId="{4E7E275B-EE7D-4258-B26C-8373E9A510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3" creationId="{90827C28-F4D1-4EC2-B282-6158434682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4" creationId="{7DDAC38B-DC02-4959-8ECA-D5EC8AA1E5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5" creationId="{0D2FC2CA-6588-4D49-94EC-55F735BF3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6" creationId="{4BDEDC73-8538-4324-9B5A-E02B66E761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7" creationId="{6B6ED65C-8871-4688-9EF6-93CE23777F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8" creationId="{7A73A0E5-633B-4FB0-BEB4-03029F061C6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9" creationId="{F7565DAD-C418-44EB-A651-66C00234FB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0" creationId="{E529D85C-348A-4F8C-AEF1-517145071E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1" creationId="{67D7A43C-27AB-44D8-B12F-96AC29BA8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2" creationId="{9D710622-CD32-4D32-BBAB-41D02AE363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3" creationId="{BC6EB704-7C73-4CB8-AF04-18788A220F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4" creationId="{7FE0E36C-BA68-41B8-92CF-00B77F6007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5" creationId="{6BB65ED0-796C-4375-8CFA-064AB2F7BE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6" creationId="{D0FA6BA0-ADCC-47F1-8024-ECD287BDCFF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7" creationId="{E25F5B52-6797-497B-A258-579E7173FCA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8" creationId="{09678CAA-8862-4C7C-8898-51F85BD9690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9" creationId="{553442D7-AB7F-46CE-B2D5-503FC789BA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0" creationId="{AF0169C5-C6EF-4178-B3BD-291F188F11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1" creationId="{ED11C4ED-27D7-42F1-BB43-3B1770B06E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2" creationId="{F15B3928-2606-4DDC-A2D4-833C99D82FE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3" creationId="{C97BE6CB-C638-4913-AE6D-7B25B4E1FE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4" creationId="{7E74AE51-5383-4A15-8C98-5B09BB219A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5" creationId="{E8E08262-3D69-4FA8-89B8-5925102223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6" creationId="{F58726E0-9981-4EBD-A7A1-EC0ABA2F4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7" creationId="{9E52C3A9-0015-4342-AF8D-495D10739B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8" creationId="{9E212002-E9C1-4537-B0B9-FD8B657043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9" creationId="{C15DABC4-4F58-4C94-8DF1-88043C8F63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0" creationId="{98FC2CE9-D6D7-40DD-A3D3-8B14DB1EE3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1" creationId="{4E705415-A0FE-49BE-91F6-3B50E6C97F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2" creationId="{5A11CCD5-FA1B-485E-80DA-5337D38C59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3" creationId="{7907D7DB-C622-4781-9A8A-7AFEC3E310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4" creationId="{99545445-02CA-4450-9D08-61967C0032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5" creationId="{0B2C75EA-DE3B-45FE-B431-888A795464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6" creationId="{08C40098-2A7D-41D8-8823-7699B3CE3F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7" creationId="{41BF2AA1-D013-4398-856A-3B1DA02075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8" creationId="{56CEF4CA-F390-4019-AA53-643258C96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9" creationId="{FE12FDB2-7F02-4B12-8178-6D9A23DE4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0" creationId="{D262F162-2DE6-448D-955C-A59F08A85D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1" creationId="{214E47D9-D5F4-48AC-BBA8-C8D04580D1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2" creationId="{1EA8288D-387C-46DA-884F-B846E6B3E9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3" creationId="{FACBDD82-2337-4357-BF98-6595D6BE6E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4" creationId="{60795218-F0A7-4B49-9FEA-8B9733C587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5" creationId="{A986B4D3-2843-4EC7-A6DC-D2A3639E85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6" creationId="{7F03B1ED-1626-4B9D-8405-5C3040254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7" creationId="{90975CBC-FAE2-4EBE-B469-B489B3F546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8" creationId="{170F2091-C273-422B-9F72-87B3CD2542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9" creationId="{A057C52F-E20B-483B-BE82-087DC9269E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0" creationId="{2A6334F0-148B-4553-A207-93A9484A65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1" creationId="{7262092A-BA0B-461B-8F1D-E97A55432C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2" creationId="{17A277E3-7EA4-4E83-9E99-D2E76CB6A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3" creationId="{1AA72742-E0DB-45FF-B565-A198F6A98B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4" creationId="{7A70E7EF-2989-4581-8A99-32D105011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5" creationId="{B3418F68-A9FD-4CC5-97B5-5D7252605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6" creationId="{AB5680AA-E165-437F-81EB-8E7B070D65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7" creationId="{2A0D4E35-E039-43DC-AFB6-4F4CA99C6D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8" creationId="{B690CB0F-3244-489B-B047-35A0EC04F8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9" creationId="{35751C35-2AC5-45F3-A7D1-2F45571BD5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0" creationId="{E34023D4-616C-4476-BCCC-55ADBB9CC9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1" creationId="{FDA04D55-4C13-413E-908F-E35F63CD0C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2" creationId="{43013DEA-046E-414E-8C87-B970227CA3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3" creationId="{755287D8-ABAA-4E79-9D5C-E18ADCA11C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4" creationId="{B516F75E-3F81-42DD-8646-10C8471C30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5" creationId="{137B5E9C-4A52-40AD-8E86-DB83C78D64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6" creationId="{6F93E4EF-789E-458A-87B0-A99E24D4D3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7" creationId="{0CCF3E98-871C-4535-84EF-F37CE0B8717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8" creationId="{BCE4B794-0C26-447D-AAD7-042E071A84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9" creationId="{B7D7A30B-D6DF-417C-8AF7-C011F3568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0" creationId="{F409C733-8FC3-4182-92A5-B6582B3190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1" creationId="{C6E578D9-AC52-401F-BDA1-80E8059295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2" creationId="{524024E1-211A-4A0F-995A-D8DF4F4A06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3" creationId="{F67FCB4F-5BBA-4D76-A8EC-5C7601376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4" creationId="{4F3CBE6B-05C9-4668-9CA2-35E5FB646CF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5" creationId="{10084C88-3D45-4163-8124-DFA7B25161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6" creationId="{630FDB0A-F95D-4A58-8836-72E5B90292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7" creationId="{AD287AB1-CCE4-4F11-8BD2-84549001F8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8" creationId="{EDD12391-F31F-44F2-B6E5-87F446EF0C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9" creationId="{55032EF5-7BA6-4E81-B2D8-2BF1065192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0" creationId="{BBDA14E4-BFA7-45A5-A2A3-DD66FE5218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1" creationId="{C1527911-15FE-4E77-A4CA-382C103090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2" creationId="{D90E6BB8-0297-4A2A-BD87-B897CAE1A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3" creationId="{7E63E064-89F6-4B3B-9D80-A86CB30E03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4" creationId="{7B6FFC40-CECD-41F2-A5BE-D9019977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5" creationId="{EDAA4A32-CB80-47A3-ACF1-F7505FEF25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6" creationId="{0DECE5EF-97F5-4E4B-8B91-D0C3BE4C531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7" creationId="{FE20DC85-8EE3-4E1E-8895-3A903C8F23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8" creationId="{28F4789E-1CC2-4A4B-B862-E9B4EAFC7C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9" creationId="{69398F9E-D996-4164-9719-4F6193BEF8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0" creationId="{9F98C6FE-B8D9-4E96-9E88-0745EB2BE3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1" creationId="{CBC1635C-A060-47BF-B592-D892E2A48D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2" creationId="{6CC0D971-C902-4F39-8CEF-0AEB7F8B66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3" creationId="{92E0E3C2-963B-4F2B-8610-00D492E8FC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4" creationId="{8FD1325A-CD2C-41D1-8A03-5AC5D10F218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5" creationId="{27C55C50-940D-4598-8D4D-AB32A31C8D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6" creationId="{CE400DFE-C968-4B16-9F4F-958EB29826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7" creationId="{9911ED5E-CB8D-41D8-9024-D57A6B2547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8" creationId="{98EA36A8-0317-4562-9519-0B28E1126D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9" creationId="{C4D2651E-8995-4CF3-B54D-3DF18CF075E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0" creationId="{AD4C997A-AD6D-40B5-A17A-F01DDF8649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1" creationId="{949FE4EE-4061-4526-B157-88870B8847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2" creationId="{24B48D5E-7C0D-4375-A237-CE208A2A14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3" creationId="{55D3D8BB-B2A1-4A23-AA82-3245E2FAD9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4" creationId="{C1559DB3-D5D0-4AAA-874C-B803ED6D4A0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5" creationId="{84341885-A148-436C-B45B-B4C56CA4AFE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6" creationId="{D71A3F1D-9513-45CC-953B-A521043164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7" creationId="{62352CA4-E890-48E0-9C63-63BCD229B2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8" creationId="{AE45D4D1-7BDC-4333-BE2A-82575B339FB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9" creationId="{D5E55564-91A0-40D4-B84B-9587C77A07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0" creationId="{BFF66903-C4CA-456E-AECA-A596209EE8F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1" creationId="{AB349BC4-80FF-427A-B421-E9E2BE643C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2" creationId="{C26F73E1-A591-471D-A7D9-C4C96A7894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3" creationId="{33831411-F9AF-4644-B958-5752F0FEFF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4" creationId="{F86736DA-B4C0-4756-BFAC-5FC843998C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5" creationId="{B59D0134-6E74-4682-BB5D-063F45A75B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6" creationId="{3BF280CE-9296-4148-A708-1F276FE4D3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7" creationId="{8E32203A-B692-4B2B-B467-1D6502CB7B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8" creationId="{13474C02-7C3A-4E10-B221-78EA65964C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9" creationId="{0C9648A9-C7FD-4467-A02D-54BE97119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0" creationId="{B5CCB304-6293-4E47-BA68-38E6F7134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1" creationId="{AB4DC1BA-8AA6-4CA9-9B48-73BD88CBEC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2" creationId="{40E57114-D80F-4101-9AB1-D5E2EEBA6D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3" creationId="{45F7EF76-DAAF-4332-8FB4-14AF1C1A6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4" creationId="{A0914CFC-9015-43F1-A453-8AEBD3F5D0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5" creationId="{A38315D0-19B4-464C-BF21-658DA719E7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6" creationId="{642DE2B1-E8B4-44B7-B185-8CAD5E13AA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7" creationId="{5C582C67-385D-4A26-BFD4-D0842A0FF58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8" creationId="{E0B940A9-CF50-451C-A523-E7432D6669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9" creationId="{8F1C4627-D1E7-44A4-9C4D-1BFD28B968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0" creationId="{5AB54512-84BB-4205-87BD-923CD0751D8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1" creationId="{E62A4706-B5D5-4817-8BBF-0664F433B6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2" creationId="{D7227D6F-269E-4FE2-B8E7-CEE11A41A1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3" creationId="{A95F948D-072D-4D6A-B783-CD7A787AAE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4" creationId="{399042B9-E3F9-4ABB-A207-4D7003D8CE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5" creationId="{08CB414B-B326-41A5-9EE4-795CD561D1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6" creationId="{4D02BD93-0F12-4DE6-890B-3622FD8BED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7" creationId="{56F09B70-AB3E-4A94-8D16-4487ACED23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8" creationId="{76C87EF7-F458-4EAD-9FE5-D65303F08CE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9" creationId="{22780313-690C-4EE1-B74A-14A0DCCCA4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0" creationId="{604A6C90-6A07-4693-BD49-7728F28CA3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1" creationId="{9F0476D9-3CEC-405F-B091-1DE67BC3B2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2" creationId="{E761AEED-D20D-4439-9824-DAEB84F9E7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3" creationId="{491B262E-0821-4944-8CF3-FCE5D07A75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4" creationId="{444BD76D-8E52-4006-85BD-C74B895879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5" creationId="{6F52F251-FB05-432B-BF56-3C0B4795C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6" creationId="{84267262-D0E3-49E3-9788-C06E799D9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7" creationId="{ED5875FE-350F-4B9E-917E-405EF29C28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8" creationId="{9757F628-F09C-4CE0-AC21-0D91636E1B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9" creationId="{071EA79C-916E-4CAD-AD4D-6B73746887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0" creationId="{5132FC10-885F-44C8-8F7D-839B016B51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1" creationId="{0FD31548-C730-4F0E-A260-ADD71C9300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2" creationId="{792FD100-D4D1-4E4B-AFF8-909537D58E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3" creationId="{47205CE8-8FB8-41F7-AEDB-C6D8A86B9C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4" creationId="{E612AFD8-E5E2-4AEA-815E-0B57C6DC63C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5" creationId="{E23C2E1E-8594-4372-B3A0-309F96ACD6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6" creationId="{C122DC05-E0E6-4D29-A80C-CE7081F3B9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7" creationId="{FFDD056D-A4F9-422A-8415-3799E9C786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8" creationId="{75F4A493-A6C1-4457-8C86-883FF7F719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9" creationId="{8EE41E65-9C6D-4097-A607-83D0FE1991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0" creationId="{83A2AD11-D5DF-4C75-BC65-A4AC150A3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1" creationId="{930F9310-E8AD-4710-AC66-BF0B976E46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2" creationId="{FD9FDC2A-ECCC-42E9-B135-0E125E8627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3" creationId="{C6B5CFAE-F1FF-4CC4-9DF4-10F50D1178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4" creationId="{9B1B0824-1D16-4569-BA25-6945B84D2A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5" creationId="{5728739A-3E7C-4839-AA66-27D4999D8C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6" creationId="{F70B469B-34F0-4CD3-9B5F-9AFCFEA922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7" creationId="{876542A3-2111-4590-A789-1A75693796A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8" creationId="{62A48A82-33B5-492D-90A7-36D1DA60C5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9" creationId="{D55900DF-8545-4969-A48E-1310B57E0B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0" creationId="{A6AB3E2F-503C-49D6-9758-FC5C16747B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1" creationId="{2E77DF71-DC0B-4C3E-82E6-E6C109BB16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2" creationId="{8FA5E876-4D31-4637-85A2-3235F5CEAC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3" creationId="{E616386D-7E40-4B48-A95D-04E642E39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4" creationId="{FC187667-EF9E-4D04-81A4-25EBA8E1B0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5" creationId="{BC75D599-B7DB-4B84-BE40-C176E18298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6" creationId="{FB873C61-D44E-4759-B655-F7164B66B9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7" creationId="{A4E3A638-69FA-43F2-A120-33C038A55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8" creationId="{CB8AABC2-0405-4F34-8897-11281E2AEEC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9" creationId="{6F3F382B-39FD-4C05-83F0-7663602A3D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0" creationId="{4E8FF43E-850C-443A-A6D5-10EF0CBE58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1" creationId="{5D9A78BF-0C1F-481F-9E0D-B3195C811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2" creationId="{D0DA49CE-0470-4A7F-AE90-C738DA21A1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3" creationId="{BB03A6FB-B1B7-4130-A080-A5DFE3F1A7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4" creationId="{3C67530E-5E64-4B74-99E5-4A2F0D6336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5" creationId="{9AC93773-92DA-4695-99F9-1756BF328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6" creationId="{F7155340-5168-4878-9620-9B29B33EEB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7" creationId="{09FD50E8-68ED-4F7A-9235-6F9FE978416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8" creationId="{D77B0F97-9557-4CD7-B96B-35D49434FD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9" creationId="{93C906DB-64B7-4C38-9AF2-2B9092883F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0" creationId="{4F1E8307-880B-438F-A45F-78CBED010B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1" creationId="{B587AFB4-0E71-4FDD-A575-F0591F33C8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2" creationId="{8A05D97C-8BCE-4E8C-A776-808B5D43E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3" creationId="{A997E048-F829-487B-85E9-698D2ECCEC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4" creationId="{BA388AFA-5D2D-44A8-B7EE-12FFDF5A979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5" creationId="{7413D9AF-AEB7-4FA7-AF88-BCF04918A7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6" creationId="{961E6591-9FF0-48E0-BF09-71187A998D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7" creationId="{3FE86B92-5A4B-4770-BD10-33BF604DE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8" creationId="{8816473A-71CA-4870-84A8-3E53C9E75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9" creationId="{7055ADB9-F6DD-4EBC-B57D-7339204B6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0" creationId="{C569F1E7-B284-4697-BD48-B56A8B5DF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1" creationId="{5E250981-6900-4D92-B78D-2971837F25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2" creationId="{7BBA5179-4037-4716-B839-631F800353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3" creationId="{1C56594F-2CE2-4C31-9B61-F3EAAC5941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4" creationId="{8281EAC6-1745-4E29-A351-7BF1F318AD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5" creationId="{3410248B-945F-440C-B8F4-3BEC04E11B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6" creationId="{19BF9B6D-694C-4CF8-80DE-D7EDC3B059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7" creationId="{AC5AA631-221F-48BB-9D9B-B2E3B53C89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8" creationId="{47AD46CC-1A8B-442D-9A48-048B63B1E1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9" creationId="{431D4C7E-047B-4175-B40C-5B2799C92F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0" creationId="{434C3143-DB0E-4F23-A051-3ACECAE70F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1" creationId="{3B81F613-61FF-4AC4-BDF7-B91877AE60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2" creationId="{F27DCADA-A4E1-4FC6-9804-047DA368C8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3" creationId="{5DE33F4C-5951-411D-8BB7-BC738C4DBF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4" creationId="{94EEB5E7-F280-476A-8630-98DF0E78F5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5" creationId="{C87C32AE-AD4D-431D-8D75-B552F23BE9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6" creationId="{00641493-ECE9-44B5-928C-71FD09A8C4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7" creationId="{F7D83F90-098F-4074-A484-C315C5B7DA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8" creationId="{A05A7F93-D2EC-4CB4-8A43-2DCF09BD9DD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9" creationId="{B8DFB29E-0A04-4FA0-9731-B0D2474040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0" creationId="{6982841B-A8C3-484D-822F-E552DD2536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1" creationId="{6167895B-3AC2-4B5E-9C12-12CF491E36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2" creationId="{139F9408-63C3-45F9-9CA1-AC8C5451E1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3" creationId="{719BA959-80A8-4E2E-85FA-ECC17B8D1D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4" creationId="{E76EF17B-BDF0-43D7-B6A6-5D2F359F0D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5" creationId="{E6D391C8-6CED-4721-98F6-10ECD45160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6" creationId="{56C7A744-B190-4F83-BA8F-79BD948432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7" creationId="{595B3FDA-11BB-4B7C-BB08-E6C00563207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8" creationId="{622C8469-C0C1-4CAB-BDB0-B8C12528DB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9" creationId="{953341A5-1DF0-4B52-A0AF-3D80FAA5BF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0" creationId="{B5367AA1-3808-48ED-A1CD-95E0BFFDC0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1" creationId="{6D35C981-9711-41B5-8B88-4E3FFA660C3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2" creationId="{233B5FB3-788A-4B00-B168-4CF832AD24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3" creationId="{25F934D5-75A0-48FA-BBF0-879E24269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4" creationId="{4740B818-7DB5-4197-90E8-23CA05EA48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5" creationId="{C179EAC1-7CBC-4A25-91C6-39243CEB35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6" creationId="{15C2A877-C765-40F7-9179-02A629FAAA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7" creationId="{9124DD1A-C6CD-4691-9C0B-EBA7136CD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8" creationId="{3139464F-03EA-4E94-B63F-2B8451D471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9" creationId="{B2FA5E77-AA65-49D2-91CA-B82C8D6388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0" creationId="{57C19070-4F1B-4282-B9C4-85CD730608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1" creationId="{D5EC120B-6B4A-46FA-B7A5-71B21262E5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2" creationId="{AD8301CE-77E1-4B83-A7B0-D48AB18EC9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3" creationId="{B8C74232-09FE-44A4-9F54-3EEE94E6BF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4" creationId="{3AE86A25-E1A2-489E-983F-C9C680648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5" creationId="{868DDA54-6F25-4F54-95A3-799234124D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6" creationId="{AA02120A-A80C-42BE-9669-C5A0524E851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7" creationId="{F837EA82-390F-4903-A279-140FFAB8B7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8" creationId="{C7B0C7BA-3D67-4258-B306-AEEF0A7B8B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9" creationId="{CCCCCAF5-6391-4B26-9A94-AF922BC271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0" creationId="{8CED069F-0C4A-4D76-8E76-D633C26AD2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1" creationId="{2D8DD6B7-2270-41C0-8AAD-F00118112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2" creationId="{5FAB1517-C89B-4484-92EC-E661D2E7B9E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3" creationId="{32F7CDEB-A120-4F67-9ECF-07A3C518D5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4" creationId="{3A34D187-0D80-47D6-BA70-46F97C7EA2E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5" creationId="{7A0B8CE9-073A-464E-89C0-43FB61D6AE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6" creationId="{D78D8F94-AE4F-48EB-941C-7D347C261D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7" creationId="{7EB9E589-3891-4C1F-B3AE-066F128462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8" creationId="{FF847B3D-EFA8-47DC-A1A6-83C4699D3E4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9" creationId="{76E35361-69A6-4F70-9CB8-D6EC121766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0" creationId="{76B4E719-72FD-4E05-8759-1BA87C5DEC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1" creationId="{68013C91-FF21-40AE-B204-846388760A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2" creationId="{7399574C-2C23-419B-AA9A-F6C51FD3E6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3" creationId="{A664CB46-A146-4FAF-8577-F9BA6E757D5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4" creationId="{C9037B24-378E-417B-B98B-B7D2B34A56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5" creationId="{D51F6E3E-CCEF-4457-BA3F-2C62E0AF53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6" creationId="{9ADABC36-8862-4CFC-9438-34825ACADF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7" creationId="{6B0D4A2F-995B-4AED-84E5-0B0C4BD2A4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8" creationId="{69C9B531-C0DF-48E8-8D47-8588B3EE58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9" creationId="{4A888581-C398-4BFD-8C24-4C92ECD70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0" creationId="{C378E924-8C8D-41FB-ACE9-0990ECCB7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1" creationId="{5B6FA3D5-67E2-4ACE-A9BB-557071D2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2" creationId="{30A0613A-7FBA-463E-B22D-48326A40A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3" creationId="{A43A6EDD-31C2-4912-9E36-3157F3E4D4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4" creationId="{F89E5685-5EF3-4254-9024-25AFEC0BC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5" creationId="{E60BBFF4-6C87-4924-A995-89D799FA58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6" creationId="{61388234-365F-4A0D-BC57-4CABA685B6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7" creationId="{256C5FDE-F021-42FE-9E64-D2228D6886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8" creationId="{164A5C37-245F-4C49-A5CD-14905EAA95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9" creationId="{8E7E3F6D-944A-44AF-99BC-17AFED60A8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0" creationId="{06F2757D-95E0-413E-B3CC-2CBFC705BE5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1" creationId="{818CFEB0-DAEC-4A60-B1BF-209FBC5885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2" creationId="{355D75C6-D456-4115-BE0F-C108DBA6EF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3" creationId="{5E012FFA-EA83-42A6-A137-C9A0DD9838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4" creationId="{B8412E89-A1C8-40CE-8BFF-225D351D72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5" creationId="{C7F395F6-1F29-4538-8AE4-DAD8AF7D8F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6" creationId="{6588C038-EFA6-4F45-ABD6-87A917B73C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7" creationId="{9B559D3F-8ADA-409E-A16D-3A59CF0BAB6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8" creationId="{384175D1-82C1-4323-88C8-29C33E387B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9" creationId="{08976590-979E-47CC-B4D3-765EC0F9CE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0" creationId="{C1347A11-5866-4F36-93CD-4669263A9A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1" creationId="{8D5787FA-A124-4AA5-836A-B34940BE4F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2" creationId="{44F26851-686E-490B-93A4-481129A812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3" creationId="{D9263C68-2E3D-4217-B6CE-457A3FDE74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4" creationId="{ACAAEB13-D8C5-4907-A33E-2998535994B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5" creationId="{DC15DE3C-54C2-4FE8-85A9-1F7B5669CA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6" creationId="{CF278759-D71C-400F-B39E-B1C3D39B07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7" creationId="{14345833-9CD3-410D-971E-6A4CA255160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8" creationId="{01815687-F1B9-48B6-AC93-650D5D007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9" creationId="{9CC1158A-58A6-48E0-A884-6A78096130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0" creationId="{1B2AFF92-9CF6-495F-8AA1-BCB0B1FB6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1" creationId="{94198632-0B01-4E84-91FB-CC6047D4A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2" creationId="{190957FF-923B-419E-B094-C33D4FA9C3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3" creationId="{C6DAE7AB-5B96-4131-94E0-58154F10C3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4" creationId="{5918B2DF-EC7D-4DD9-85D1-2E3F3ACEDB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5" creationId="{DEE5C5D9-13AB-47C9-80E8-D4E8039892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6" creationId="{31EDC646-76AA-462D-9992-EB44B2F59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7" creationId="{C1454A9E-EF4E-466F-B1F6-318AD6201A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8" creationId="{699C5845-CBEC-4533-9C9F-0618E9828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9" creationId="{27946FB2-F3E2-4F48-8F7C-81716A0745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0" creationId="{30CCCF8D-1245-4EC7-87A4-49DF011785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1" creationId="{C840A2B4-E0EA-4CD6-9F30-D72C6927C6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2" creationId="{8EFFEB9F-3FA0-41B9-A190-BFF5A3F417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3" creationId="{D5FE2076-0C7A-4C5A-AF6B-F0FF45BFC9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4" creationId="{DDC7F517-BE2F-42B2-B41B-C315061C3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5" creationId="{EAB57767-28C0-4DB4-913A-25582C4C21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6" creationId="{02F2AFD4-165B-4EE4-9DF1-98D07E94B8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7" creationId="{6C1BF496-3565-48C4-838E-0D4D16DF2C3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8" creationId="{7E61F537-89FC-4D2E-BD01-5153CAF350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9" creationId="{B43FDB26-3C0D-48BF-B98A-6DD91189AA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0" creationId="{B02A46C8-2844-4E55-BD29-F5C5B00107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1" creationId="{01C27F99-8A2C-4C4A-B1E6-335F192D56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2" creationId="{E733695C-221A-4C3D-96DE-9714376043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3" creationId="{EF8B045F-D0AF-4DAC-9114-45F682C031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4" creationId="{6423D4B9-623B-424E-9B3B-CAC3D337F4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5" creationId="{B94B2118-7758-4AE7-98F7-004B3FB468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6" creationId="{C4C64E19-D308-40F3-9CCE-FCFDE042F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7" creationId="{2425C3F9-9172-4726-9E83-88248C7EE6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8" creationId="{A27978ED-3AB4-4BCD-8540-8B770EDA10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9" creationId="{D7DCBB0B-28D4-4D3D-BE82-FF2A7AD623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0" creationId="{E018BE2B-D214-46F3-AFC2-19312C08C2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1" creationId="{BBC50A39-B3EC-47D4-8CF9-FD24408653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2" creationId="{E784625A-F157-407C-A67E-67448A9A72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3" creationId="{37CA2A9C-8632-4E1A-A088-10550E1F08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4" creationId="{84B06602-F70E-40B5-B4E9-CAF6815D10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5" creationId="{99C9B7E0-B9B3-4606-BFDC-F1FEE56F75D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6" creationId="{0E2C3FAE-8847-49E9-B04A-01BFFE4BC17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7" creationId="{3E2C485C-81C3-4E66-8931-A74136221305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408" creationId="{647F4558-F701-4FF7-82EE-0C650042D28C}"/>
          </ac:spMkLst>
        </pc:spChg>
        <pc:spChg chg="mod topLvl">
          <ac:chgData name="Nuttens, Charles" userId="742a40d9-79c8-4fa3-b188-717ebf8b9cff" providerId="ADAL" clId="{D4DB7349-A183-4D94-A9E4-D9BF21F20BD4}" dt="2022-06-02T10:10:03.904" v="2252" actId="404"/>
          <ac:spMkLst>
            <pc:docMk/>
            <pc:sldMk cId="3829273148" sldId="316"/>
            <ac:spMk id="1409" creationId="{69821367-8CAD-41F4-BD34-9827691E9A8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0" creationId="{F253F444-59A0-4447-9C51-AAD31D4A9FD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1" creationId="{D391BD54-1D3F-4D84-AB69-2E518A89133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2" creationId="{F1BF64AD-FD66-469F-9E89-8189D080BD8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3" creationId="{A0353B70-9545-44D3-8386-2A8C363BE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4" creationId="{167B587B-4D83-4F4E-B737-9C8EEEA1DB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5" creationId="{C06A94DD-36A0-4958-A757-CF80CE0CC1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6" creationId="{8EA29463-6A49-40A3-9CDA-0660ED3C72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7" creationId="{FC84C2F0-F358-480B-B1BF-EF34D832F6B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8" creationId="{5212A6F1-57C3-4888-A3D0-CCB22C3A4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9" creationId="{2D54CA84-2198-45AD-B5F3-542BF04EB6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0" creationId="{1E6A3A44-D4C8-4528-9CDE-01306D41397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1" creationId="{7B198F56-5DAC-46A9-AB1A-7476CE99B36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2" creationId="{0F288F2D-9B9F-42E5-A568-9D2F99E0091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3" creationId="{499AE3E8-0C0D-47F0-A57A-27AA0B9AEE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4" creationId="{02BCBC4C-D2C6-4558-985F-E1F2D85603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5" creationId="{5A180E7B-8CC2-406D-BB26-0F072077F91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6" creationId="{E3771C48-064B-4E14-87CA-5251303AB09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7" creationId="{09D9DF4B-BECF-4197-AF1A-F53A3CA0DD2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8" creationId="{105D3F23-F15E-4DF9-8FE4-DB7A0C55930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9" creationId="{FB555473-3984-4267-8F68-68547301042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0" creationId="{BABFF153-9FC8-40B5-B5C0-31BF841DDC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1" creationId="{7FD47C34-3851-4111-8EE3-15BED3B849B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2" creationId="{DF47AA15-F7FF-4508-87D1-39D361A16DF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3" creationId="{316F812E-2B7D-4A3C-A6E3-F2849CE3043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4" creationId="{8980E205-5ACC-4683-AA50-891F6E2B9EF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5" creationId="{71CF068C-0BFF-4B9B-8D3E-10C25ADD408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6" creationId="{A5712D66-3EF4-46A8-B561-C913AB3BD12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7" creationId="{BBA459AD-3486-45DD-9F8E-98AB515E43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8" creationId="{D56941E0-85DE-40B7-8603-6CAF00105C0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9" creationId="{D6D4CA6C-DA51-4E26-89AB-2115482E15E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0" creationId="{1C2901B7-6700-49CF-A1C1-3161CD75DC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1" creationId="{12CCBBEF-A1FD-4BAA-B74A-67058DA0AA0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2" creationId="{63C18671-37AD-415F-9D36-48D15E0A91D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3" creationId="{D10C1D7C-77BE-42C8-9AC8-43A40B7F8AA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4" creationId="{B2B71364-9BC2-4079-A5F1-937AD8F0768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5" creationId="{0C75E2E9-D7F4-4A6D-9D79-CB0B929CD7D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6" creationId="{DA940DEF-25FA-4733-9752-2C29175D169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7" creationId="{6342D461-DC52-4A77-B2DC-82F5002F253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8" creationId="{B148CD05-CB3F-4DDD-A263-DC9AA884795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9" creationId="{A1FE9960-7BE9-4555-B51C-6A4B2E6A7AD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0" creationId="{F7484D3D-2692-4C09-AF5E-C7B002EB7E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1" creationId="{75B8B247-295F-4A63-B335-B2481E93355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2" creationId="{CFE065CE-8220-4136-B40F-8B0997BDEA8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3" creationId="{55C8EEB5-726C-4812-87E2-617123B1833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4" creationId="{9C2859F6-D58F-4BCF-A9EF-52F9FABC0FA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5" creationId="{03EF9D3D-3DBB-4C22-A406-B50CB2E423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6" creationId="{FF0EBF62-5421-4C10-9D92-037CD73A00C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7" creationId="{3FBE459C-1F77-44F7-8C48-B515A5C3480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8" creationId="{ACBBFA96-E871-43A1-BE4F-12155EAB62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9" creationId="{4D8FF940-C23A-4B53-B104-6D6702177A5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0" creationId="{CA6D809D-4B26-4AC8-AFE2-BAC438AB7D1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1" creationId="{DD131D66-2EAB-4F78-8DFE-43DF5BE3525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2" creationId="{B2267E5C-252A-4CB4-AB1A-9085A35CA75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3" creationId="{322ACBC3-FFE6-4194-B52A-F3F4FDC922D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4" creationId="{AEC87CEB-955F-4B9C-A53D-8AA57EAD429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5" creationId="{99C088C9-DD6E-4B76-8089-A75C8D28645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6" creationId="{AC406658-906F-4A9A-9C99-D48B84DDAF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7" creationId="{2DDBC89A-6D39-4B02-B9B6-0063FB230F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8" creationId="{9BFA5DB7-32EF-49AC-A6DF-A71492CF224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9" creationId="{68A74B42-828B-4724-B71E-2F717ECA86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0" creationId="{6B88241A-0115-43E4-B5FD-7E2909F239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1" creationId="{63379FAF-18CF-4CAC-A7A1-E01D023B57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2" creationId="{6D425158-4D3B-4918-B718-BE82ED55A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3" creationId="{4ED21E42-855E-405F-AF3F-55BDF7EB3F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4" creationId="{3442051B-C0CE-423C-933B-D95A4615C5C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5" creationId="{AAC15787-8137-4A1C-A5CB-6019D803A19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6" creationId="{D1162274-A470-4E50-B713-E6C08D6BF36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7" creationId="{A4A141E5-8CEC-453A-BD9D-C9064EAA269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8" creationId="{3EBE739B-1BF1-403C-B536-A5FAC9CA5B8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9" creationId="{404F340F-6797-4B5A-9080-7D5AF839CB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0" creationId="{728666FE-1F6C-437B-8598-4CAD945BAF8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1" creationId="{5416F1AD-17EE-432A-A62C-CAA2543FF82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2" creationId="{64B02529-4475-42F9-9270-93E6CB45E75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3" creationId="{1BAAE135-3EC9-4226-9CE7-E182FC1EA4E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4" creationId="{D1DA37EB-AEE9-4C3B-9908-93932E2DE1F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5" creationId="{130547EB-3DDA-4811-A852-D10B32F137E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6" creationId="{394793D6-4532-4F8F-9AAF-F64E5D41D8F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7" creationId="{B1930297-3A4C-4938-B711-39917A4D3E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8" creationId="{DCBBAD69-45D9-4A4C-AF70-48A7598858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9" creationId="{6DDA8AEA-198B-4CFD-8B05-93B69F6E8E4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0" creationId="{C8A3A168-B85E-4AAA-AC2E-5A3339C8A00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1" creationId="{8DBA4A07-AE46-4856-B1D3-050835B9092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2" creationId="{07DE00E7-AE28-4164-8E04-739F5E7EF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3" creationId="{84002375-E145-4EB7-AF21-A8860897F37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4" creationId="{E91A79E9-9E88-4B71-B243-64308EC3AD0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5" creationId="{D402B2B9-0648-4061-8FC6-F5CB8A5F37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6" creationId="{E36AE90D-70D1-4DAE-9D0A-2235831A764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7" creationId="{CF63E760-883A-4F92-B3EF-25B72CF1B9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0" creationId="{A69D2C58-B240-4369-B695-28ABDD4A8E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1" creationId="{844A51BE-A8C6-47E9-8AC1-41646905A85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2" creationId="{12EFB02C-181B-496A-BB98-378045CF02B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3" creationId="{46ACD3E0-4550-4149-9B1E-528249BD672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4" creationId="{2C345281-2FAB-4112-A125-FC8FDBA2DA1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5" creationId="{85AE8F9F-2009-4B9E-943C-82BE7C4F3B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6" creationId="{8555C111-BC29-46FA-B65A-825CB3E6667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7" creationId="{00B89CBA-248C-4E44-8871-9C1CD30F44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8" creationId="{8EBBECF2-ABDF-432F-B9EF-410D664B1B6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9" creationId="{AB58CE7A-02FC-40ED-93C2-47A769050A3D}"/>
          </ac:spMkLst>
        </pc:spChg>
        <pc:spChg chg="mod topLvl">
          <ac:chgData name="Nuttens, Charles" userId="742a40d9-79c8-4fa3-b188-717ebf8b9cff" providerId="ADAL" clId="{D4DB7349-A183-4D94-A9E4-D9BF21F20BD4}" dt="2022-06-02T10:10:12.070" v="2253" actId="404"/>
          <ac:spMkLst>
            <pc:docMk/>
            <pc:sldMk cId="3829273148" sldId="316"/>
            <ac:spMk id="1510" creationId="{B5DC8739-0E39-406A-91F2-E728FAC3300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1" creationId="{15904072-DA30-486E-991C-EF272436C1B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2" creationId="{2550F090-7AFA-4403-B143-B2AF198A3C6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3" creationId="{004ECA07-837A-4563-B313-37168B57A4E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4" creationId="{CAA06DDE-BD99-4D63-8E21-0084DFF4021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5" creationId="{00BEBF41-7A9F-4696-99F2-91B5DAEBA41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6" creationId="{026CD1B0-27BF-43BC-B8B4-734CBC6980B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7" creationId="{0F8DBC61-FB91-4340-848A-BEEF8CAC2F4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8" creationId="{75BA6357-AC0F-4059-97CF-356E19C002C3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9" creationId="{B68BB64F-6BE3-4D81-B02D-D6FA0916538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0" creationId="{2568D26F-F8F0-4B84-A35E-465304D424B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1" creationId="{A11F0764-E6C1-45A1-9B2E-DB30F6932A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2" creationId="{7CDBD580-B2E1-4344-B234-DFA01FAC1D7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3" creationId="{57E5EA07-9BD6-4FC9-A663-E9DCBB7E650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4" creationId="{594A2459-708B-41B0-89D3-7000A7A9355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5" creationId="{32825E38-6035-4F16-9E00-CD41C7156EA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6" creationId="{8185FD41-4385-4E50-9566-DE820D80819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7" creationId="{6FC10F58-1E6D-4928-BB77-C25229BDF8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8" creationId="{F8AEB7F0-938D-46E6-85D1-30D4A3740E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9" creationId="{1DEA1C8A-9C29-48DD-9311-F90399A699F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0" creationId="{290A15A1-54CD-448A-A3B6-2BC04E81CB7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1" creationId="{AA49ED66-269A-4189-A2C7-3365C4F040C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2" creationId="{D7D2902F-A74A-4CA1-BD0E-B3690BDDF2B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3" creationId="{2B31B481-A4E0-48FB-ADA7-719701A341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4" creationId="{D38213F0-BD0F-426D-B5BE-A44F3C37A54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5" creationId="{99F52304-9D13-43CC-B4F8-2BC1929557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6" creationId="{6F326C4A-B30A-4951-8223-B4FF397501A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7" creationId="{4376CD92-8F2C-4E23-849F-094428FC61B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8" creationId="{6A2266EA-34B7-41B2-BAD1-EB9610BE0A2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9" creationId="{02FAC48D-DC85-46CE-8938-C20FF136E72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0" creationId="{BDDC00A6-DE4B-4451-87ED-246AA37CB5F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1" creationId="{76D3CEF8-0186-4EE8-AFBF-1363E10FDC2C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2" creationId="{8E2548FF-D9CF-4755-9828-712BD44159F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3" creationId="{43581A62-B89B-45FD-9C8C-07C74793171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4" creationId="{C8618A27-F7DD-40FD-9469-723E8757A99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5" creationId="{267C2C0F-2B7C-40C9-B679-FE62B0E1D474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6" creationId="{9671AD07-DCCE-42C2-A571-0D382F3151C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7" creationId="{B75721F2-E532-4FE9-80CE-F2A8E9E2293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8" creationId="{939E4DA9-2633-4050-947E-289559216FA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9" creationId="{C9C18387-F6BB-4378-8442-ACFD9334CB8A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0" creationId="{F6612B60-80D3-4034-A6E3-7A8E77317275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1" creationId="{DC955B45-E790-4700-A5D0-9BF86AC6DB69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2" creationId="{A77DEF35-B200-4806-98CA-652B51C06F8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3" creationId="{953B63AE-E8C5-4CA3-B65A-D08B1129465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4" creationId="{68EE8612-8239-497F-AB6D-6C1CFFCF2C4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5" creationId="{973D57EC-681B-438D-BBB7-82705159361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6" creationId="{82D710CD-DE98-42AA-9AB5-A51EA37C1CD4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7" creationId="{79C60902-4893-459C-9D84-0EA2269E9EB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8" creationId="{D265F798-0DC3-4654-99B9-09C90E3DAAFF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9" creationId="{E6CE34C4-6C8A-4066-A61D-98C5C6C9D04E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60" creationId="{186618E4-BEE8-4D46-8F1E-0F394452E362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1" creationId="{261F3BC9-2978-44B9-990E-85CA1DDE1AB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2" creationId="{B8ED16A0-4C39-4E25-8FA9-C67D5A2C2C6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3" creationId="{86A08B92-9B07-40F7-850E-51904B8B981D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4" creationId="{1F4C9169-8953-4392-B8BC-D4844154EDD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5" creationId="{DDC466AB-E91E-47A0-986D-343B4AA681B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6" creationId="{5FC3315E-5749-4A0A-8BD3-8BE832667A76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7" creationId="{361329E5-D27E-47BE-9606-FA5876711AC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8" creationId="{66DA22EC-60AA-4D19-9A36-67FEE4E6707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69" creationId="{9D96114F-9BD6-4230-9671-9D62FC3084E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70" creationId="{F86C2AE4-9A2E-489C-8D23-2868E0A257D0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71" creationId="{081F4A09-FEF6-4308-BF20-370949F5034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2" creationId="{101B35C6-AB1B-4AD5-9DDD-8843029CF273}"/>
          </ac:spMkLst>
        </pc:spChg>
        <pc:spChg chg="del mod topLvl">
          <ac:chgData name="Nuttens, Charles" userId="742a40d9-79c8-4fa3-b188-717ebf8b9cff" providerId="ADAL" clId="{D4DB7349-A183-4D94-A9E4-D9BF21F20BD4}" dt="2022-06-02T09:03:11.694" v="1699" actId="478"/>
          <ac:spMkLst>
            <pc:docMk/>
            <pc:sldMk cId="3829273148" sldId="316"/>
            <ac:spMk id="1573" creationId="{7B6CF84F-A157-482A-AB82-C7BCCD240B5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4" creationId="{D45BD5A7-0F40-45B7-A11E-0C1A7F291AA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5" creationId="{DCE5779F-B94C-4346-A680-8398FADCA993}"/>
          </ac:spMkLst>
        </pc:spChg>
        <pc:spChg chg="mod">
          <ac:chgData name="Nuttens, Charles" userId="742a40d9-79c8-4fa3-b188-717ebf8b9cff" providerId="ADAL" clId="{D4DB7349-A183-4D94-A9E4-D9BF21F20BD4}" dt="2022-06-02T09:03:07.894" v="1698" actId="165"/>
          <ac:spMkLst>
            <pc:docMk/>
            <pc:sldMk cId="3829273148" sldId="316"/>
            <ac:spMk id="1577" creationId="{CA21CA87-8420-41FF-8535-01DCAA467E93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8" creationId="{4F87FEDC-DF6B-4FBE-B527-DC41D3DE13F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9" creationId="{A7673E90-79FD-4560-BC91-0136882244F2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1" creationId="{2E24DF02-390A-45F9-98DB-36AAB7234679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2" creationId="{52D78D1A-6972-4F36-9A53-0D8214EABA4A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3" creationId="{96F5D4E7-3082-4D3A-AFDF-5FA68BB22D33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4" creationId="{A0D2ACE9-D0CE-46F7-A07C-BAE0976EAF1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5" creationId="{8B35061D-B4D7-438B-A9E6-EF29F662D94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6" creationId="{1FA6ABA7-9E0A-40A1-9DE9-725564BE64D4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7" creationId="{0B897EE3-4390-48BC-A59E-89CBE45ED6E5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8" creationId="{8179800D-85E0-4168-9C56-63002A6EECBA}"/>
          </ac:spMkLst>
        </pc:spChg>
        <pc:spChg chg="mod">
          <ac:chgData name="Nuttens, Charles" userId="742a40d9-79c8-4fa3-b188-717ebf8b9cff" providerId="ADAL" clId="{D4DB7349-A183-4D94-A9E4-D9BF21F20BD4}" dt="2022-06-02T10:37:46.694" v="2488" actId="1035"/>
          <ac:spMkLst>
            <pc:docMk/>
            <pc:sldMk cId="3829273148" sldId="316"/>
            <ac:spMk id="1589" creationId="{11BD28D4-B658-4DFB-91C9-7192A6E5A118}"/>
          </ac:spMkLst>
        </pc:spChg>
        <pc:spChg chg="add mod">
          <ac:chgData name="Nuttens, Charles" userId="742a40d9-79c8-4fa3-b188-717ebf8b9cff" providerId="ADAL" clId="{D4DB7349-A183-4D94-A9E4-D9BF21F20BD4}" dt="2022-06-02T13:07:59.181" v="2491" actId="120"/>
          <ac:spMkLst>
            <pc:docMk/>
            <pc:sldMk cId="3829273148" sldId="316"/>
            <ac:spMk id="1591" creationId="{2C855462-075B-4C0D-B6E2-0594E60989B6}"/>
          </ac:spMkLst>
        </pc:s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2" creationId="{683640C4-BEE0-49BA-A55A-642686CC62E3}"/>
          </ac:grpSpMkLst>
        </pc:grpChg>
        <pc:grpChg chg="del mod">
          <ac:chgData name="Nuttens, Charles" userId="742a40d9-79c8-4fa3-b188-717ebf8b9cff" providerId="ADAL" clId="{D4DB7349-A183-4D94-A9E4-D9BF21F20BD4}" dt="2022-05-24T10:11:10.253" v="528" actId="478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5" creationId="{023F75F1-A0AB-428C-89F9-C3AAAA3AA9F7}"/>
          </ac:grpSpMkLst>
        </pc:grpChg>
        <pc:grpChg chg="del mod">
          <ac:chgData name="Nuttens, Charles" userId="742a40d9-79c8-4fa3-b188-717ebf8b9cff" providerId="ADAL" clId="{D4DB7349-A183-4D94-A9E4-D9BF21F20BD4}" dt="2022-05-24T10:11:14.045" v="530" actId="478"/>
          <ac:grpSpMkLst>
            <pc:docMk/>
            <pc:sldMk cId="3829273148" sldId="316"/>
            <ac:grpSpMk id="5" creationId="{71CE6CF4-EFB1-46EC-A232-EBD73A66EF2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7" creationId="{FCEF6BF4-AB6A-49E9-8A4A-077EFCC04DD9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0" creationId="{0D8FFF39-A4FA-4BB0-B52D-3ABECD3B9C41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11" creationId="{35BEACA0-4348-4B03-A7CA-32CC30786D43}"/>
          </ac:grpSpMkLst>
        </pc:grpChg>
        <pc:grpChg chg="add del mod">
          <ac:chgData name="Nuttens, Charles" userId="742a40d9-79c8-4fa3-b188-717ebf8b9cff" providerId="ADAL" clId="{D4DB7349-A183-4D94-A9E4-D9BF21F20BD4}" dt="2022-05-24T11:58:13.475" v="1552" actId="165"/>
          <ac:grpSpMkLst>
            <pc:docMk/>
            <pc:sldMk cId="3829273148" sldId="316"/>
            <ac:grpSpMk id="11" creationId="{EF1AC3DA-3D1E-4A4D-B158-A61370A7B683}"/>
          </ac:grpSpMkLst>
        </pc:grpChg>
        <pc:grpChg chg="add del mod">
          <ac:chgData name="Nuttens, Charles" userId="742a40d9-79c8-4fa3-b188-717ebf8b9cff" providerId="ADAL" clId="{D4DB7349-A183-4D94-A9E4-D9BF21F20BD4}" dt="2022-06-02T09:12:44.243" v="1810" actId="165"/>
          <ac:grpSpMkLst>
            <pc:docMk/>
            <pc:sldMk cId="3829273148" sldId="316"/>
            <ac:grpSpMk id="12" creationId="{C166026C-A740-48B9-8B1A-AE31B52A75FF}"/>
          </ac:grpSpMkLst>
        </pc:grpChg>
        <pc:grpChg chg="add del mod">
          <ac:chgData name="Nuttens, Charles" userId="742a40d9-79c8-4fa3-b188-717ebf8b9cff" providerId="ADAL" clId="{D4DB7349-A183-4D94-A9E4-D9BF21F20BD4}" dt="2022-06-02T09:11:47.726" v="1803" actId="165"/>
          <ac:grpSpMkLst>
            <pc:docMk/>
            <pc:sldMk cId="3829273148" sldId="316"/>
            <ac:grpSpMk id="14" creationId="{D38F328A-B2ED-432D-B79A-2089D1BDED57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" creationId="{DF9F82FA-9E8A-48A8-8091-56CAB10AF4FC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20" creationId="{12ACAF16-C9EC-4F15-9AC5-ED8D0CBD39F0}"/>
          </ac:grpSpMkLst>
        </pc:grpChg>
        <pc:grpChg chg="add mod">
          <ac:chgData name="Nuttens, Charles" userId="742a40d9-79c8-4fa3-b188-717ebf8b9cff" providerId="ADAL" clId="{D4DB7349-A183-4D94-A9E4-D9BF21F20BD4}" dt="2022-06-02T10:07:35.020" v="2223" actId="164"/>
          <ac:grpSpMkLst>
            <pc:docMk/>
            <pc:sldMk cId="3829273148" sldId="316"/>
            <ac:grpSpMk id="22" creationId="{AB59B768-D326-4414-9425-DC94ED2F67DD}"/>
          </ac:grpSpMkLst>
        </pc:grpChg>
        <pc:grpChg chg="add mod">
          <ac:chgData name="Nuttens, Charles" userId="742a40d9-79c8-4fa3-b188-717ebf8b9cff" providerId="ADAL" clId="{D4DB7349-A183-4D94-A9E4-D9BF21F20BD4}" dt="2022-06-02T10:07:44.170" v="2224" actId="164"/>
          <ac:grpSpMkLst>
            <pc:docMk/>
            <pc:sldMk cId="3829273148" sldId="316"/>
            <ac:grpSpMk id="23" creationId="{45682058-3CE5-463C-8838-883D8633A85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2" creationId="{538BDC51-8436-4C19-94C8-6201C860D056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3" creationId="{0C31B644-6F26-436B-A11F-CA9EBD4CB767}"/>
          </ac:grpSpMkLst>
        </pc:grpChg>
        <pc:grpChg chg="add del mod">
          <ac:chgData name="Nuttens, Charles" userId="742a40d9-79c8-4fa3-b188-717ebf8b9cff" providerId="ADAL" clId="{D4DB7349-A183-4D94-A9E4-D9BF21F20BD4}" dt="2022-05-24T11:58:35.873" v="1554" actId="165"/>
          <ac:grpSpMkLst>
            <pc:docMk/>
            <pc:sldMk cId="3829273148" sldId="316"/>
            <ac:grpSpMk id="774" creationId="{BC76A15C-E737-4304-B151-3C2D872D0309}"/>
          </ac:grpSpMkLst>
        </pc:grpChg>
        <pc:grpChg chg="add del mod">
          <ac:chgData name="Nuttens, Charles" userId="742a40d9-79c8-4fa3-b188-717ebf8b9cff" providerId="ADAL" clId="{D4DB7349-A183-4D94-A9E4-D9BF21F20BD4}" dt="2022-06-02T09:22:10.733" v="1839" actId="478"/>
          <ac:grpSpMkLst>
            <pc:docMk/>
            <pc:sldMk cId="3829273148" sldId="316"/>
            <ac:grpSpMk id="775" creationId="{E0BB4114-3367-4E4A-AD5A-74D04AF3FDE3}"/>
          </ac:grpSpMkLst>
        </pc:grpChg>
        <pc:grpChg chg="del mod">
          <ac:chgData name="Nuttens, Charles" userId="742a40d9-79c8-4fa3-b188-717ebf8b9cff" providerId="ADAL" clId="{D4DB7349-A183-4D94-A9E4-D9BF21F20BD4}" dt="2022-05-24T10:11:14.779" v="531" actId="478"/>
          <ac:grpSpMkLst>
            <pc:docMk/>
            <pc:sldMk cId="3829273148" sldId="316"/>
            <ac:grpSpMk id="776" creationId="{28954C5D-2629-4D7E-A262-D628195217BB}"/>
          </ac:grpSpMkLst>
        </pc:grpChg>
        <pc:grpChg chg="del mod">
          <ac:chgData name="Nuttens, Charles" userId="742a40d9-79c8-4fa3-b188-717ebf8b9cff" providerId="ADAL" clId="{D4DB7349-A183-4D94-A9E4-D9BF21F20BD4}" dt="2022-05-24T10:11:11.328" v="529" actId="478"/>
          <ac:grpSpMkLst>
            <pc:docMk/>
            <pc:sldMk cId="3829273148" sldId="316"/>
            <ac:grpSpMk id="780" creationId="{93D18E2D-8C40-4222-B03C-6A7580EA9F6A}"/>
          </ac:grpSpMkLst>
        </pc:grpChg>
        <pc:grpChg chg="add del mod">
          <ac:chgData name="Nuttens, Charles" userId="742a40d9-79c8-4fa3-b188-717ebf8b9cff" providerId="ADAL" clId="{D4DB7349-A183-4D94-A9E4-D9BF21F20BD4}" dt="2022-06-02T09:27:00.034" v="1850" actId="478"/>
          <ac:grpSpMkLst>
            <pc:docMk/>
            <pc:sldMk cId="3829273148" sldId="316"/>
            <ac:grpSpMk id="781" creationId="{3B60011B-3600-4C9A-82B9-99D4BA3A391F}"/>
          </ac:grpSpMkLst>
        </pc:grpChg>
        <pc:grpChg chg="mod">
          <ac:chgData name="Nuttens, Charles" userId="742a40d9-79c8-4fa3-b188-717ebf8b9cff" providerId="ADAL" clId="{D4DB7349-A183-4D94-A9E4-D9BF21F20BD4}" dt="2022-06-02T09:21:25.933" v="1830"/>
          <ac:grpSpMkLst>
            <pc:docMk/>
            <pc:sldMk cId="3829273148" sldId="316"/>
            <ac:grpSpMk id="786" creationId="{93B62FB5-8D1B-4CD9-97D6-3C9A44A2F7AA}"/>
          </ac:grpSpMkLst>
        </pc:grpChg>
        <pc:grpChg chg="add del mod">
          <ac:chgData name="Nuttens, Charles" userId="742a40d9-79c8-4fa3-b188-717ebf8b9cff" providerId="ADAL" clId="{D4DB7349-A183-4D94-A9E4-D9BF21F20BD4}" dt="2022-06-02T09:27:09.067" v="1852" actId="478"/>
          <ac:grpSpMkLst>
            <pc:docMk/>
            <pc:sldMk cId="3829273148" sldId="316"/>
            <ac:grpSpMk id="795" creationId="{A2C1D12B-E810-4F21-87DC-E720FFE5D581}"/>
          </ac:grpSpMkLst>
        </pc:grpChg>
        <pc:grpChg chg="mod">
          <ac:chgData name="Nuttens, Charles" userId="742a40d9-79c8-4fa3-b188-717ebf8b9cff" providerId="ADAL" clId="{D4DB7349-A183-4D94-A9E4-D9BF21F20BD4}" dt="2022-06-02T09:27:03.258" v="1851"/>
          <ac:grpSpMkLst>
            <pc:docMk/>
            <pc:sldMk cId="3829273148" sldId="316"/>
            <ac:grpSpMk id="800" creationId="{C671DD32-EBB7-4FCC-B982-549B4F83692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09" creationId="{52EF31FB-26E0-46FB-A388-CE3A6326AA00}"/>
          </ac:grpSpMkLst>
        </pc:grpChg>
        <pc:grpChg chg="add del mod">
          <ac:chgData name="Nuttens, Charles" userId="742a40d9-79c8-4fa3-b188-717ebf8b9cff" providerId="ADAL" clId="{D4DB7349-A183-4D94-A9E4-D9BF21F20BD4}" dt="2022-06-02T09:27:59.835" v="1860" actId="478"/>
          <ac:grpSpMkLst>
            <pc:docMk/>
            <pc:sldMk cId="3829273148" sldId="316"/>
            <ac:grpSpMk id="814" creationId="{C115C83F-9E62-46E4-B2A0-15BE6E09CCBF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19" creationId="{BEE7453C-2DB6-4663-8913-1F99471605D4}"/>
          </ac:grpSpMkLst>
        </pc:grpChg>
        <pc:grpChg chg="add del mod">
          <ac:chgData name="Nuttens, Charles" userId="742a40d9-79c8-4fa3-b188-717ebf8b9cff" providerId="ADAL" clId="{D4DB7349-A183-4D94-A9E4-D9BF21F20BD4}" dt="2022-06-02T09:35:22.452" v="1888"/>
          <ac:grpSpMkLst>
            <pc:docMk/>
            <pc:sldMk cId="3829273148" sldId="316"/>
            <ac:grpSpMk id="825" creationId="{93825034-A924-465E-955F-0414A29532B7}"/>
          </ac:grpSpMkLst>
        </pc:grpChg>
        <pc:grpChg chg="add del mod">
          <ac:chgData name="Nuttens, Charles" userId="742a40d9-79c8-4fa3-b188-717ebf8b9cff" providerId="ADAL" clId="{D4DB7349-A183-4D94-A9E4-D9BF21F20BD4}" dt="2022-06-02T09:35:55.468" v="1892" actId="478"/>
          <ac:grpSpMkLst>
            <pc:docMk/>
            <pc:sldMk cId="3829273148" sldId="316"/>
            <ac:grpSpMk id="835" creationId="{2A9BF70A-9C40-4787-865D-5B52AD8CDC76}"/>
          </ac:grpSpMkLst>
        </pc:grpChg>
        <pc:grpChg chg="add del mod">
          <ac:chgData name="Nuttens, Charles" userId="742a40d9-79c8-4fa3-b188-717ebf8b9cff" providerId="ADAL" clId="{D4DB7349-A183-4D94-A9E4-D9BF21F20BD4}" dt="2022-05-24T11:53:38.521" v="1534" actId="165"/>
          <ac:grpSpMkLst>
            <pc:docMk/>
            <pc:sldMk cId="3829273148" sldId="316"/>
            <ac:grpSpMk id="1408" creationId="{DB339308-AA8B-4103-ACE7-F6F3E53EFE03}"/>
          </ac:grpSpMkLst>
        </pc:grpChg>
        <pc:grpChg chg="add del mod">
          <ac:chgData name="Nuttens, Charles" userId="742a40d9-79c8-4fa3-b188-717ebf8b9cff" providerId="ADAL" clId="{D4DB7349-A183-4D94-A9E4-D9BF21F20BD4}" dt="2022-06-02T09:03:07.894" v="1698" actId="165"/>
          <ac:grpSpMkLst>
            <pc:docMk/>
            <pc:sldMk cId="3829273148" sldId="316"/>
            <ac:grpSpMk id="1498" creationId="{3228C8D0-43D2-46C2-9B54-4E4C0A3794CC}"/>
          </ac:grpSpMkLst>
        </pc:grpChg>
        <pc:grpChg chg="mod topLvl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1499" creationId="{8E4D4175-4C9C-427F-BE9D-674970FBEC11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80" creationId="{7CBBC1B1-CAB7-4277-92A3-E563EDD82376}"/>
          </ac:grpSpMkLst>
        </pc:grpChg>
        <pc:picChg chg="mod">
          <ac:chgData name="Nuttens, Charles" userId="742a40d9-79c8-4fa3-b188-717ebf8b9cff" providerId="ADAL" clId="{D4DB7349-A183-4D94-A9E4-D9BF21F20BD4}" dt="2022-06-02T09:41:34.539" v="1939" actId="1036"/>
          <ac:picMkLst>
            <pc:docMk/>
            <pc:sldMk cId="3829273148" sldId="316"/>
            <ac:picMk id="8" creationId="{EE8A6264-7B9A-46DD-A6FA-2F5B07CFFADD}"/>
          </ac:picMkLst>
        </pc:picChg>
        <pc:picChg chg="mod">
          <ac:chgData name="Nuttens, Charles" userId="742a40d9-79c8-4fa3-b188-717ebf8b9cff" providerId="ADAL" clId="{D4DB7349-A183-4D94-A9E4-D9BF21F20BD4}" dt="2022-05-24T12:10:39.378" v="1591" actId="1036"/>
          <ac:picMkLst>
            <pc:docMk/>
            <pc:sldMk cId="3829273148" sldId="316"/>
            <ac:picMk id="26" creationId="{CB6B512B-AFA0-4210-8A8E-6C17551DD276}"/>
          </ac:picMkLst>
        </pc:picChg>
        <pc:picChg chg="mod">
          <ac:chgData name="Nuttens, Charles" userId="742a40d9-79c8-4fa3-b188-717ebf8b9cff" providerId="ADAL" clId="{D4DB7349-A183-4D94-A9E4-D9BF21F20BD4}" dt="2022-06-02T09:03:07.894" v="1698" actId="165"/>
          <ac:picMkLst>
            <pc:docMk/>
            <pc:sldMk cId="3829273148" sldId="316"/>
            <ac:picMk id="1576" creationId="{8A5AF8E6-CD8F-4667-B323-1D91BD5EAFA1}"/>
          </ac:picMkLst>
        </pc:pic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13" creationId="{AE74FA8A-55F8-45AA-9593-6577E1294503}"/>
          </ac:cxnSpMkLst>
        </pc:cxnChg>
        <pc:cxnChg chg="add del mod">
          <ac:chgData name="Nuttens, Charles" userId="742a40d9-79c8-4fa3-b188-717ebf8b9cff" providerId="ADAL" clId="{D4DB7349-A183-4D94-A9E4-D9BF21F20BD4}" dt="2022-06-02T10:37:58.127" v="2489" actId="478"/>
          <ac:cxnSpMkLst>
            <pc:docMk/>
            <pc:sldMk cId="3829273148" sldId="316"/>
            <ac:cxnSpMk id="14" creationId="{37E8AE5D-520A-4D27-8B98-2ADEE06D1BC9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31" creationId="{1150B503-55B6-4448-B2F3-95D68125C971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2" creationId="{2036F6F4-FFB5-4515-A703-F73957B1352E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4DB7349-A183-4D94-A9E4-D9BF21F20BD4}" dt="2022-06-02T10:17:25.227" v="2401" actId="478"/>
          <ac:cxnSpMkLst>
            <pc:docMk/>
            <pc:sldMk cId="3829273148" sldId="316"/>
            <ac:cxnSpMk id="36" creationId="{26CA4FA3-BD60-466E-96D6-485435B32AA3}"/>
          </ac:cxnSpMkLst>
        </pc:cxnChg>
        <pc:cxnChg chg="del mod">
          <ac:chgData name="Nuttens, Charles" userId="742a40d9-79c8-4fa3-b188-717ebf8b9cff" providerId="ADAL" clId="{D4DB7349-A183-4D94-A9E4-D9BF21F20BD4}" dt="2022-05-24T10:13:18.909" v="567" actId="478"/>
          <ac:cxnSpMkLst>
            <pc:docMk/>
            <pc:sldMk cId="3829273148" sldId="316"/>
            <ac:cxnSpMk id="53" creationId="{CCC858EF-31BB-41C6-9084-E073F6B19570}"/>
          </ac:cxnSpMkLst>
        </pc:cxnChg>
        <pc:cxnChg chg="del mod">
          <ac:chgData name="Nuttens, Charles" userId="742a40d9-79c8-4fa3-b188-717ebf8b9cff" providerId="ADAL" clId="{D4DB7349-A183-4D94-A9E4-D9BF21F20BD4}" dt="2022-05-24T10:07:35.998" v="425" actId="478"/>
          <ac:cxnSpMkLst>
            <pc:docMk/>
            <pc:sldMk cId="3829273148" sldId="316"/>
            <ac:cxnSpMk id="54" creationId="{2B01D98D-F217-49D1-9D54-A55A97A8B1EB}"/>
          </ac:cxnSpMkLst>
        </pc:cxnChg>
        <pc:cxnChg chg="add mod">
          <ac:chgData name="Nuttens, Charles" userId="742a40d9-79c8-4fa3-b188-717ebf8b9cff" providerId="ADAL" clId="{D4DB7349-A183-4D94-A9E4-D9BF21F20BD4}" dt="2022-06-02T10:16:38.591" v="2400" actId="1037"/>
          <ac:cxnSpMkLst>
            <pc:docMk/>
            <pc:sldMk cId="3829273148" sldId="316"/>
            <ac:cxnSpMk id="758" creationId="{E47DE28C-3442-4801-B029-FA83F951458D}"/>
          </ac:cxnSpMkLst>
        </pc:cxnChg>
        <pc:cxnChg chg="add del mod">
          <ac:chgData name="Nuttens, Charles" userId="742a40d9-79c8-4fa3-b188-717ebf8b9cff" providerId="ADAL" clId="{D4DB7349-A183-4D94-A9E4-D9BF21F20BD4}" dt="2022-06-02T10:17:42.560" v="2404" actId="478"/>
          <ac:cxnSpMkLst>
            <pc:docMk/>
            <pc:sldMk cId="3829273148" sldId="316"/>
            <ac:cxnSpMk id="759" creationId="{22E43D0C-43E5-42DA-A57C-D14A6485778E}"/>
          </ac:cxnSpMkLst>
        </pc:cxnChg>
        <pc:cxnChg chg="add del mod">
          <ac:chgData name="Nuttens, Charles" userId="742a40d9-79c8-4fa3-b188-717ebf8b9cff" providerId="ADAL" clId="{D4DB7349-A183-4D94-A9E4-D9BF21F20BD4}" dt="2022-06-02T10:17:40.144" v="2403" actId="478"/>
          <ac:cxnSpMkLst>
            <pc:docMk/>
            <pc:sldMk cId="3829273148" sldId="316"/>
            <ac:cxnSpMk id="761" creationId="{9542033E-39B1-4697-A533-A123CC70484E}"/>
          </ac:cxnSpMkLst>
        </pc:cxnChg>
        <pc:cxnChg chg="add del mod ord">
          <ac:chgData name="Nuttens, Charles" userId="742a40d9-79c8-4fa3-b188-717ebf8b9cff" providerId="ADAL" clId="{D4DB7349-A183-4D94-A9E4-D9BF21F20BD4}" dt="2022-06-02T10:13:45.904" v="2320" actId="478"/>
          <ac:cxnSpMkLst>
            <pc:docMk/>
            <pc:sldMk cId="3829273148" sldId="316"/>
            <ac:cxnSpMk id="762" creationId="{4282B3C8-0D31-441F-B4C1-6A7C93000245}"/>
          </ac:cxnSpMkLst>
        </pc:cxnChg>
        <pc:cxnChg chg="add del mod ord">
          <ac:chgData name="Nuttens, Charles" userId="742a40d9-79c8-4fa3-b188-717ebf8b9cff" providerId="ADAL" clId="{D4DB7349-A183-4D94-A9E4-D9BF21F20BD4}" dt="2022-06-02T10:13:47.404" v="2321" actId="478"/>
          <ac:cxnSpMkLst>
            <pc:docMk/>
            <pc:sldMk cId="3829273148" sldId="316"/>
            <ac:cxnSpMk id="763" creationId="{D95C4BF8-D65D-4E2D-91FF-B4DCDC854290}"/>
          </ac:cxnSpMkLst>
        </pc:cxnChg>
        <pc:cxnChg chg="add del mod">
          <ac:chgData name="Nuttens, Charles" userId="742a40d9-79c8-4fa3-b188-717ebf8b9cff" providerId="ADAL" clId="{D4DB7349-A183-4D94-A9E4-D9BF21F20BD4}" dt="2022-06-02T10:17:38.610" v="2402" actId="478"/>
          <ac:cxnSpMkLst>
            <pc:docMk/>
            <pc:sldMk cId="3829273148" sldId="316"/>
            <ac:cxnSpMk id="764" creationId="{BAA2F14B-CC01-4AE4-8892-5115847FC056}"/>
          </ac:cxnSpMkLst>
        </pc:cxnChg>
        <pc:cxnChg chg="add del mod ord">
          <ac:chgData name="Nuttens, Charles" userId="742a40d9-79c8-4fa3-b188-717ebf8b9cff" providerId="ADAL" clId="{D4DB7349-A183-4D94-A9E4-D9BF21F20BD4}" dt="2022-06-02T10:09:57.787" v="2251" actId="478"/>
          <ac:cxnSpMkLst>
            <pc:docMk/>
            <pc:sldMk cId="3829273148" sldId="316"/>
            <ac:cxnSpMk id="765" creationId="{A61F4014-9681-4D60-A1B2-8B97E79919F7}"/>
          </ac:cxnSpMkLst>
        </pc:cxnChg>
        <pc:cxnChg chg="add del mod">
          <ac:chgData name="Nuttens, Charles" userId="742a40d9-79c8-4fa3-b188-717ebf8b9cff" providerId="ADAL" clId="{D4DB7349-A183-4D94-A9E4-D9BF21F20BD4}" dt="2022-06-02T10:14:45.855" v="2344" actId="478"/>
          <ac:cxnSpMkLst>
            <pc:docMk/>
            <pc:sldMk cId="3829273148" sldId="316"/>
            <ac:cxnSpMk id="766" creationId="{6C9B8F28-2308-4746-896D-77661267040C}"/>
          </ac:cxnSpMkLst>
        </pc:cxnChg>
        <pc:cxnChg chg="add del mod ord">
          <ac:chgData name="Nuttens, Charles" userId="742a40d9-79c8-4fa3-b188-717ebf8b9cff" providerId="ADAL" clId="{D4DB7349-A183-4D94-A9E4-D9BF21F20BD4}" dt="2022-06-02T10:13:49.037" v="2322" actId="478"/>
          <ac:cxnSpMkLst>
            <pc:docMk/>
            <pc:sldMk cId="3829273148" sldId="316"/>
            <ac:cxnSpMk id="767" creationId="{E86C1AA0-D7B1-489F-A8CC-F1282C0E3962}"/>
          </ac:cxnSpMkLst>
        </pc:cxnChg>
        <pc:cxnChg chg="add del mod">
          <ac:chgData name="Nuttens, Charles" userId="742a40d9-79c8-4fa3-b188-717ebf8b9cff" providerId="ADAL" clId="{D4DB7349-A183-4D94-A9E4-D9BF21F20BD4}" dt="2022-06-02T10:13:52.170" v="2324" actId="478"/>
          <ac:cxnSpMkLst>
            <pc:docMk/>
            <pc:sldMk cId="3829273148" sldId="316"/>
            <ac:cxnSpMk id="768" creationId="{8BE5F4C8-6FE0-4C50-9AB1-82D4899E0DB5}"/>
          </ac:cxnSpMkLst>
        </pc:cxnChg>
        <pc:cxnChg chg="add del mod ord">
          <ac:chgData name="Nuttens, Charles" userId="742a40d9-79c8-4fa3-b188-717ebf8b9cff" providerId="ADAL" clId="{D4DB7349-A183-4D94-A9E4-D9BF21F20BD4}" dt="2022-06-02T10:13:50.471" v="2323" actId="478"/>
          <ac:cxnSpMkLst>
            <pc:docMk/>
            <pc:sldMk cId="3829273148" sldId="316"/>
            <ac:cxnSpMk id="769" creationId="{1D4C836D-74FF-41AE-AE6A-C115CE5E830E}"/>
          </ac:cxnSpMkLst>
        </pc:cxnChg>
        <pc:cxnChg chg="add mod">
          <ac:chgData name="Nuttens, Charles" userId="742a40d9-79c8-4fa3-b188-717ebf8b9cff" providerId="ADAL" clId="{D4DB7349-A183-4D94-A9E4-D9BF21F20BD4}" dt="2022-06-02T10:07:35.020" v="2223" actId="164"/>
          <ac:cxnSpMkLst>
            <pc:docMk/>
            <pc:sldMk cId="3829273148" sldId="316"/>
            <ac:cxnSpMk id="770" creationId="{C3C66CC6-9C50-4D61-ABB7-CA376E4E362C}"/>
          </ac:cxnSpMkLst>
        </pc:cxnChg>
        <pc:cxnChg chg="add mod">
          <ac:chgData name="Nuttens, Charles" userId="742a40d9-79c8-4fa3-b188-717ebf8b9cff" providerId="ADAL" clId="{D4DB7349-A183-4D94-A9E4-D9BF21F20BD4}" dt="2022-06-02T10:07:44.170" v="2224" actId="164"/>
          <ac:cxnSpMkLst>
            <pc:docMk/>
            <pc:sldMk cId="3829273148" sldId="316"/>
            <ac:cxnSpMk id="771" creationId="{1390515B-90E4-4561-B46D-146206110037}"/>
          </ac:cxnSpMkLst>
        </pc:cxnChg>
        <pc:cxnChg chg="add mod">
          <ac:chgData name="Nuttens, Charles" userId="742a40d9-79c8-4fa3-b188-717ebf8b9cff" providerId="ADAL" clId="{D4DB7349-A183-4D94-A9E4-D9BF21F20BD4}" dt="2022-06-02T10:14:15.738" v="2330" actId="164"/>
          <ac:cxnSpMkLst>
            <pc:docMk/>
            <pc:sldMk cId="3829273148" sldId="316"/>
            <ac:cxnSpMk id="772" creationId="{E0529E87-8C24-46B2-9EA1-04FD25990FB3}"/>
          </ac:cxnSpMkLst>
        </pc:cxnChg>
        <pc:cxnChg chg="add mod">
          <ac:chgData name="Nuttens, Charles" userId="742a40d9-79c8-4fa3-b188-717ebf8b9cff" providerId="ADAL" clId="{D4DB7349-A183-4D94-A9E4-D9BF21F20BD4}" dt="2022-06-02T10:14:08.071" v="2329" actId="164"/>
          <ac:cxnSpMkLst>
            <pc:docMk/>
            <pc:sldMk cId="3829273148" sldId="316"/>
            <ac:cxnSpMk id="773" creationId="{244E55B2-D025-4E83-BD80-C2A748902976}"/>
          </ac:cxnSpMkLst>
        </pc:cxnChg>
        <pc:cxnChg chg="add del mod">
          <ac:chgData name="Nuttens, Charles" userId="742a40d9-79c8-4fa3-b188-717ebf8b9cff" providerId="ADAL" clId="{D4DB7349-A183-4D94-A9E4-D9BF21F20BD4}" dt="2022-06-02T10:38:00.244" v="2490" actId="478"/>
          <ac:cxnSpMkLst>
            <pc:docMk/>
            <pc:sldMk cId="3829273148" sldId="316"/>
            <ac:cxnSpMk id="792" creationId="{5C77B3ED-0AB6-4FC7-BA7B-E65A85A7BB6F}"/>
          </ac:cxnSpMkLst>
        </pc:cxnChg>
        <pc:cxnChg chg="add del mod">
          <ac:chgData name="Nuttens, Charles" userId="742a40d9-79c8-4fa3-b188-717ebf8b9cff" providerId="ADAL" clId="{D4DB7349-A183-4D94-A9E4-D9BF21F20BD4}" dt="2022-06-02T10:00:16.936" v="2073" actId="478"/>
          <ac:cxnSpMkLst>
            <pc:docMk/>
            <pc:sldMk cId="3829273148" sldId="316"/>
            <ac:cxnSpMk id="1590" creationId="{0EC959AF-04A5-402E-9DD4-ACD2460E1116}"/>
          </ac:cxnSpMkLst>
        </pc:cxnChg>
        <pc:cxnChg chg="add del mod">
          <ac:chgData name="Nuttens, Charles" userId="742a40d9-79c8-4fa3-b188-717ebf8b9cff" providerId="ADAL" clId="{D4DB7349-A183-4D94-A9E4-D9BF21F20BD4}" dt="2022-06-02T10:12:54.587" v="2306" actId="478"/>
          <ac:cxnSpMkLst>
            <pc:docMk/>
            <pc:sldMk cId="3829273148" sldId="316"/>
            <ac:cxnSpMk id="1592" creationId="{538A39DC-3598-430A-AFDB-CD862ED7B39F}"/>
          </ac:cxnSpMkLst>
        </pc:cxnChg>
        <pc:cxnChg chg="add del mod">
          <ac:chgData name="Nuttens, Charles" userId="742a40d9-79c8-4fa3-b188-717ebf8b9cff" providerId="ADAL" clId="{D4DB7349-A183-4D94-A9E4-D9BF21F20BD4}" dt="2022-06-02T10:06:47.220" v="2207" actId="478"/>
          <ac:cxnSpMkLst>
            <pc:docMk/>
            <pc:sldMk cId="3829273148" sldId="316"/>
            <ac:cxnSpMk id="1593" creationId="{F28538F6-7DC1-49F1-9371-A2D5B85AD2B2}"/>
          </ac:cxnSpMkLst>
        </pc:cxnChg>
      </pc:sldChg>
      <pc:sldChg chg="add del">
        <pc:chgData name="Nuttens, Charles" userId="742a40d9-79c8-4fa3-b188-717ebf8b9cff" providerId="ADAL" clId="{D4DB7349-A183-4D94-A9E4-D9BF21F20BD4}" dt="2022-06-02T09:14:16.762" v="1816" actId="47"/>
        <pc:sldMkLst>
          <pc:docMk/>
          <pc:sldMk cId="2024064807" sldId="317"/>
        </pc:sldMkLst>
      </pc:sldChg>
      <pc:sldMasterChg chg="modSldLayout">
        <pc:chgData name="Nuttens, Charles" userId="742a40d9-79c8-4fa3-b188-717ebf8b9cff" providerId="ADAL" clId="{D4DB7349-A183-4D94-A9E4-D9BF21F20BD4}" dt="2022-05-24T09:55:59.409" v="114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4DB7349-A183-4D94-A9E4-D9BF21F20BD4}" dt="2022-05-24T09:55:59.409" v="114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4DB7349-A183-4D94-A9E4-D9BF21F20BD4}" dt="2022-05-24T09:55:59.409" v="114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44538"/>
            <a:ext cx="23749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11388" y="744538"/>
            <a:ext cx="2374900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0" y="22254964"/>
            <a:ext cx="13653634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6571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9" y="5205024"/>
            <a:ext cx="26638141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2346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40076" y="10"/>
            <a:ext cx="15840076" cy="49678752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9574739" y="45877112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42826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333805" tIns="333805" rIns="333805" bIns="33380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190" smtClean="0"/>
              <a:pPr algn="r"/>
              <a:t>‹N°›</a:t>
            </a:fld>
            <a:endParaRPr lang="en-GB" sz="2190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6209043" y="45972760"/>
            <a:ext cx="3458000" cy="310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90" dirty="0">
                <a:solidFill>
                  <a:srgbClr val="A1AAB1"/>
                </a:solidFill>
              </a:rPr>
              <a:t>Confidential</a:t>
            </a:r>
            <a:endParaRPr sz="2190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7006" y="16686718"/>
            <a:ext cx="11467556" cy="25341312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2754" y="46095271"/>
            <a:ext cx="7329464" cy="2974619"/>
          </a:xfrm>
        </p:spPr>
        <p:txBody>
          <a:bodyPr/>
          <a:lstStyle>
            <a:lvl1pPr>
              <a:buNone/>
              <a:defRPr sz="2190">
                <a:latin typeface="+mn-lt"/>
              </a:defRPr>
            </a:lvl1pPr>
            <a:lvl2pPr>
              <a:buNone/>
              <a:defRPr sz="2190">
                <a:latin typeface="+mn-lt"/>
              </a:defRPr>
            </a:lvl2pPr>
            <a:lvl3pPr>
              <a:buNone/>
              <a:defRPr sz="2190">
                <a:latin typeface="+mn-lt"/>
              </a:defRPr>
            </a:lvl3pPr>
            <a:lvl4pPr>
              <a:buNone/>
              <a:defRPr sz="2190">
                <a:latin typeface="+mn-lt"/>
              </a:defRPr>
            </a:lvl4pPr>
            <a:lvl5pPr>
              <a:buNone/>
              <a:defRPr sz="2190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547981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9574739" y="45877112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6918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333805" tIns="333805" rIns="333805" bIns="33380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190" smtClean="0"/>
              <a:pPr algn="r"/>
              <a:t>‹N°›</a:t>
            </a:fld>
            <a:endParaRPr lang="en-GB" sz="2190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6209043" y="45972760"/>
            <a:ext cx="3458000" cy="310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90" dirty="0">
                <a:solidFill>
                  <a:srgbClr val="A1AAB1"/>
                </a:solidFill>
              </a:rPr>
              <a:t>Confidential</a:t>
            </a:r>
            <a:endParaRPr sz="2190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587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587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3729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3729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77873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877873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2754" y="46095271"/>
            <a:ext cx="7329464" cy="2974619"/>
          </a:xfrm>
        </p:spPr>
        <p:txBody>
          <a:bodyPr/>
          <a:lstStyle>
            <a:lvl1pPr>
              <a:buNone/>
              <a:defRPr sz="2190">
                <a:latin typeface="+mn-lt"/>
              </a:defRPr>
            </a:lvl1pPr>
            <a:lvl2pPr>
              <a:buNone/>
              <a:defRPr sz="2190">
                <a:latin typeface="+mn-lt"/>
              </a:defRPr>
            </a:lvl2pPr>
            <a:lvl3pPr>
              <a:buNone/>
              <a:defRPr sz="2190">
                <a:latin typeface="+mn-lt"/>
              </a:defRPr>
            </a:lvl3pPr>
            <a:lvl4pPr>
              <a:buNone/>
              <a:defRPr sz="2190">
                <a:latin typeface="+mn-lt"/>
              </a:defRPr>
            </a:lvl4pPr>
            <a:lvl5pPr>
              <a:buNone/>
              <a:defRPr sz="2190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286069" y="5205024"/>
            <a:ext cx="26638141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602465" y="4282619"/>
            <a:ext cx="763940" cy="330328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18" name="Google Shape;18;p2"/>
          <p:cNvSpPr/>
          <p:nvPr/>
        </p:nvSpPr>
        <p:spPr>
          <a:xfrm>
            <a:off x="2365843" y="4282619"/>
            <a:ext cx="763940" cy="330328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9915" y="4298338"/>
            <a:ext cx="29520330" cy="553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9915" y="11131346"/>
            <a:ext cx="29520330" cy="329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62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animal&#10;&#10;Description générée automatiquement">
            <a:extLst>
              <a:ext uri="{FF2B5EF4-FFF2-40B4-BE49-F238E27FC236}">
                <a16:creationId xmlns:a16="http://schemas.microsoft.com/office/drawing/2014/main" id="{CB6B512B-AFA0-4210-8A8E-6C17551DD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3"/>
          <a:stretch/>
        </p:blipFill>
        <p:spPr>
          <a:xfrm rot="5400000">
            <a:off x="26260846" y="2471276"/>
            <a:ext cx="4543302" cy="407193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1003949" y="19096467"/>
            <a:ext cx="144148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1"/>
                </a:solidFill>
              </a:rPr>
              <a:t>Incidence rates in primary care increased from 42 cases/100,000 population from 2010-2012 to </a:t>
            </a:r>
            <a:r>
              <a:rPr lang="en-GB" sz="3400" dirty="0">
                <a:solidFill>
                  <a:schemeClr val="tx2"/>
                </a:solidFill>
              </a:rPr>
              <a:t>83/100,000 in 2017-2019 for the Sentinel network</a:t>
            </a:r>
            <a:r>
              <a:rPr lang="en-GB" sz="3400" dirty="0">
                <a:solidFill>
                  <a:schemeClr val="tx1"/>
                </a:solidFill>
              </a:rPr>
              <a:t> and from 43/100,000 to </a:t>
            </a:r>
            <a:r>
              <a:rPr lang="en-GB" sz="3400" dirty="0">
                <a:solidFill>
                  <a:schemeClr val="tx2"/>
                </a:solidFill>
              </a:rPr>
              <a:t>75/100,000 for the EMR</a:t>
            </a:r>
            <a:r>
              <a:rPr lang="en-GB" sz="3400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1"/>
                </a:solidFill>
              </a:rPr>
              <a:t>The hospitalization rate remained stable during the study period, fluctuating between </a:t>
            </a:r>
            <a:r>
              <a:rPr lang="en-GB" sz="3400" dirty="0">
                <a:solidFill>
                  <a:schemeClr val="tx2"/>
                </a:solidFill>
              </a:rPr>
              <a:t>1.6 and 1.80 admission/100,000 population</a:t>
            </a:r>
            <a:r>
              <a:rPr lang="en-GB" sz="3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4526672" y="8214771"/>
            <a:ext cx="16139422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400" dirty="0"/>
              <a:t>Methods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029802" y="8214771"/>
            <a:ext cx="12476713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19" y="2377651"/>
            <a:ext cx="25783406" cy="2183331"/>
          </a:xfrm>
        </p:spPr>
        <p:txBody>
          <a:bodyPr/>
          <a:lstStyle/>
          <a:p>
            <a:r>
              <a:rPr lang="en-GB" sz="7200" b="1" dirty="0"/>
              <a:t>Epidemiology of Lyme borreliosis in France in primary care and hospital settings, 2010 to 2019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9BC560-129C-47DA-BA22-8F37981DE7A6}"/>
              </a:ext>
            </a:extLst>
          </p:cNvPr>
          <p:cNvSpPr txBox="1"/>
          <p:nvPr/>
        </p:nvSpPr>
        <p:spPr>
          <a:xfrm>
            <a:off x="1462415" y="5068457"/>
            <a:ext cx="25631726" cy="137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400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Jozica Skufca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Emmanuelle Blanc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Bradford D. Gessner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Faucher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Stark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4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1053838" y="46659980"/>
            <a:ext cx="12888569" cy="240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4697" y="46993497"/>
            <a:ext cx="5651315" cy="23325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950491" y="9277036"/>
            <a:ext cx="12584375" cy="531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839"/>
              </a:spcAft>
            </a:pPr>
            <a:r>
              <a:rPr lang="en-GB" sz="3400" dirty="0"/>
              <a:t>In France, Lyme borreliosis (LB) incidence is mainly derived from the </a:t>
            </a:r>
            <a:r>
              <a:rPr lang="en-GB" sz="3400" dirty="0">
                <a:solidFill>
                  <a:schemeClr val="tx1"/>
                </a:solidFill>
              </a:rPr>
              <a:t>national Sentinel network and the national hospital discharge database (PMSI) to describe the epidemiology in primary care and hospital settings respectively. </a:t>
            </a:r>
            <a:r>
              <a:rPr lang="en-GB" sz="3400" dirty="0"/>
              <a:t>Data up to 2016 were analysed and published.</a:t>
            </a:r>
          </a:p>
          <a:p>
            <a:pPr>
              <a:spcBef>
                <a:spcPts val="1200"/>
              </a:spcBef>
              <a:spcAft>
                <a:spcPts val="2839"/>
              </a:spcAft>
            </a:pPr>
            <a:r>
              <a:rPr lang="en-GB" sz="3400" dirty="0">
                <a:solidFill>
                  <a:schemeClr val="tx2"/>
                </a:solidFill>
              </a:rPr>
              <a:t>Our study compared incidence rates of LB by sex, age and region in primary care and hospital settings between 2010 and 2019</a:t>
            </a:r>
            <a:r>
              <a:rPr lang="en-GB" sz="3400" dirty="0"/>
              <a:t>, using for the first time an additional source of data in primary care.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4501535" y="9277036"/>
            <a:ext cx="16139422" cy="604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839"/>
              </a:spcAft>
            </a:pPr>
            <a:r>
              <a:rPr lang="en-GB" sz="3400" dirty="0"/>
              <a:t>Incidence rates of LB in primary care were estimated between 2010 and 2019 using data from the </a:t>
            </a:r>
            <a:r>
              <a:rPr lang="en-GB" sz="3400" dirty="0">
                <a:solidFill>
                  <a:schemeClr val="tx2"/>
                </a:solidFill>
              </a:rPr>
              <a:t>Sentinel network</a:t>
            </a:r>
            <a:r>
              <a:rPr lang="en-GB" sz="3400" dirty="0"/>
              <a:t> and </a:t>
            </a:r>
            <a:r>
              <a:rPr lang="en-GB" sz="3400" dirty="0">
                <a:solidFill>
                  <a:schemeClr val="tx2"/>
                </a:solidFill>
              </a:rPr>
              <a:t>electronic medical records (EMR)</a:t>
            </a:r>
            <a:r>
              <a:rPr lang="en-GB" sz="3400" dirty="0"/>
              <a:t> of a network of general practitioners independent of the Sentinel network.</a:t>
            </a:r>
          </a:p>
          <a:p>
            <a:pPr>
              <a:spcAft>
                <a:spcPts val="2839"/>
              </a:spcAft>
            </a:pPr>
            <a:r>
              <a:rPr lang="en-GB" sz="3400" dirty="0"/>
              <a:t>Hospitalization rates were calculated between 2012 and 2019 from the </a:t>
            </a:r>
            <a:r>
              <a:rPr lang="en-GB" sz="3400" dirty="0">
                <a:solidFill>
                  <a:schemeClr val="tx2"/>
                </a:solidFill>
              </a:rPr>
              <a:t>national hospital discharge database</a:t>
            </a:r>
            <a:r>
              <a:rPr lang="en-GB" sz="3400" dirty="0"/>
              <a:t> (i.e. </a:t>
            </a:r>
            <a:r>
              <a:rPr lang="fr-FR" sz="3400" dirty="0"/>
              <a:t>Programme de Médicalisation des Systèmes d’Information</a:t>
            </a:r>
            <a:r>
              <a:rPr lang="en-GB" sz="3400" dirty="0"/>
              <a:t> - </a:t>
            </a:r>
            <a:r>
              <a:rPr lang="en-GB" sz="3400" dirty="0">
                <a:solidFill>
                  <a:schemeClr val="tx2"/>
                </a:solidFill>
              </a:rPr>
              <a:t>PMSI</a:t>
            </a:r>
            <a:r>
              <a:rPr lang="en-GB" sz="3400" dirty="0"/>
              <a:t>). Hospitalized cases were identified using an algorithm combining 3 LB specific ICD10 codes (A69.2, M01.2 and L90.4) and compatible codes for disseminated forms.</a:t>
            </a:r>
          </a:p>
          <a:p>
            <a:pPr>
              <a:spcAft>
                <a:spcPts val="2839"/>
              </a:spcAft>
            </a:pPr>
            <a:r>
              <a:rPr lang="en-GB" sz="3400" dirty="0">
                <a:solidFill>
                  <a:schemeClr val="tx2"/>
                </a:solidFill>
              </a:rPr>
              <a:t>Average annual incidence rates were calculated for 2010-2012 and 2017-2019 to smooth annual variability.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3477674" y="8214771"/>
            <a:ext cx="0" cy="71535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150B503-55B6-4448-B2F3-95D68125C971}"/>
              </a:ext>
            </a:extLst>
          </p:cNvPr>
          <p:cNvCxnSpPr>
            <a:cxnSpLocks/>
          </p:cNvCxnSpPr>
          <p:nvPr/>
        </p:nvCxnSpPr>
        <p:spPr>
          <a:xfrm>
            <a:off x="30637253" y="8214771"/>
            <a:ext cx="0" cy="71535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D6ACC24-AEC0-4334-91AD-C1D704EB032C}"/>
              </a:ext>
            </a:extLst>
          </p:cNvPr>
          <p:cNvSpPr txBox="1"/>
          <p:nvPr/>
        </p:nvSpPr>
        <p:spPr>
          <a:xfrm>
            <a:off x="16339518" y="19096467"/>
            <a:ext cx="1438753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Women were slightly predominant in primary care (1.1 women/1 man). 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2"/>
                </a:solidFill>
              </a:rPr>
              <a:t>Men were predominant among hospitalizations (1.4 man/1 woman)</a:t>
            </a:r>
            <a:r>
              <a:rPr lang="en-GB" sz="3400" dirty="0">
                <a:solidFill>
                  <a:schemeClr val="tx1"/>
                </a:solidFill>
              </a:rPr>
              <a:t>, mainly in adolescents aged 10-14 years (1.9 boys/1 girl) and in adults with a maximum in 80 years of age and older (2.6 men/1 woman).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B8BCE2-0AA3-4D83-9E63-5748384212A1}"/>
              </a:ext>
            </a:extLst>
          </p:cNvPr>
          <p:cNvSpPr txBox="1"/>
          <p:nvPr/>
        </p:nvSpPr>
        <p:spPr>
          <a:xfrm>
            <a:off x="1454111" y="6618538"/>
            <a:ext cx="27956623" cy="49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en-GB" sz="260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en-GB" sz="26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</a:t>
            </a:r>
            <a:r>
              <a:rPr lang="en-GB" sz="2600">
                <a:latin typeface="Arial" panose="020B0604020202020204" pitchFamily="34" charset="0"/>
                <a:ea typeface="Calibri" panose="020F0502020204030204" pitchFamily="34" charset="0"/>
              </a:rPr>
              <a:t>3. P95, Leuven, Belgium ; </a:t>
            </a:r>
            <a:r>
              <a:rPr lang="en-GB" sz="26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Pfizer, Vienna, Austria ; 5. Pfizer, Collegeville, USA ; </a:t>
            </a:r>
            <a:r>
              <a:rPr lang="en-GB" sz="2600">
                <a:latin typeface="Arial" panose="020B0604020202020204" pitchFamily="34" charset="0"/>
                <a:ea typeface="Calibri" panose="020F0502020204030204" pitchFamily="34" charset="0"/>
              </a:rPr>
              <a:t>6. CHU de Limoges, Limoges, France</a:t>
            </a:r>
            <a:endParaRPr lang="en-GB" sz="2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ED206542-8E04-43C8-93B1-0B3DCD795A64}"/>
              </a:ext>
            </a:extLst>
          </p:cNvPr>
          <p:cNvSpPr txBox="1"/>
          <p:nvPr/>
        </p:nvSpPr>
        <p:spPr>
          <a:xfrm>
            <a:off x="1053838" y="44024199"/>
            <a:ext cx="12173309" cy="2367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GB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Septfons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fr-FR" sz="3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Euro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2019;24(11):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=1800134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 Sentinelles, INSERM/Sorbonne Université, sentiweb.fr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00767D7C-A655-49F5-8901-D8B6078DE5C7}"/>
              </a:ext>
            </a:extLst>
          </p:cNvPr>
          <p:cNvSpPr/>
          <p:nvPr/>
        </p:nvSpPr>
        <p:spPr>
          <a:xfrm>
            <a:off x="16481065" y="41437072"/>
            <a:ext cx="14290649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400" dirty="0"/>
              <a:t>Conclusion</a:t>
            </a:r>
          </a:p>
        </p:txBody>
      </p:sp>
      <p:cxnSp>
        <p:nvCxnSpPr>
          <p:cNvPr id="758" name="Connecteur droit 757">
            <a:extLst>
              <a:ext uri="{FF2B5EF4-FFF2-40B4-BE49-F238E27FC236}">
                <a16:creationId xmlns:a16="http://schemas.microsoft.com/office/drawing/2014/main" id="{E47DE28C-3442-4801-B029-FA83F951458D}"/>
              </a:ext>
            </a:extLst>
          </p:cNvPr>
          <p:cNvCxnSpPr>
            <a:cxnSpLocks/>
          </p:cNvCxnSpPr>
          <p:nvPr/>
        </p:nvCxnSpPr>
        <p:spPr>
          <a:xfrm>
            <a:off x="30742873" y="41437072"/>
            <a:ext cx="0" cy="391739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6436693" y="42537503"/>
            <a:ext cx="14307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Incidence rates of LB were high in specific age groups and regions which may inform public health prevention initiatives. 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2"/>
                </a:solidFill>
              </a:rPr>
              <a:t>Comparing for the first time 3 independent data sources highlighted disparities in incidence evolution, sex ratios and predominant age groups between cases seen in primary care and hospital settings.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B59B768-D326-4414-9425-DC94ED2F67DD}"/>
              </a:ext>
            </a:extLst>
          </p:cNvPr>
          <p:cNvGrpSpPr/>
          <p:nvPr/>
        </p:nvGrpSpPr>
        <p:grpSpPr>
          <a:xfrm>
            <a:off x="16395904" y="17967607"/>
            <a:ext cx="14307004" cy="10440000"/>
            <a:chOff x="17280375" y="18258620"/>
            <a:chExt cx="15120000" cy="1103325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225FA0-6DB2-433A-AFB9-D0E82D56E97B}"/>
                </a:ext>
              </a:extLst>
            </p:cNvPr>
            <p:cNvSpPr/>
            <p:nvPr/>
          </p:nvSpPr>
          <p:spPr>
            <a:xfrm>
              <a:off x="17280375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400" dirty="0">
                  <a:solidFill>
                    <a:schemeClr val="tx2"/>
                  </a:solidFill>
                </a:rPr>
                <a:t>Average sex ratio by age group (2010-2019)</a:t>
              </a:r>
            </a:p>
          </p:txBody>
        </p: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C3C66CC6-9C50-4D61-ABB7-CA376E4E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9210" y="18258620"/>
              <a:ext cx="0" cy="110332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682058-3CE5-463C-8838-883D8633A85E}"/>
              </a:ext>
            </a:extLst>
          </p:cNvPr>
          <p:cNvGrpSpPr/>
          <p:nvPr/>
        </p:nvGrpSpPr>
        <p:grpSpPr>
          <a:xfrm>
            <a:off x="1072097" y="17967607"/>
            <a:ext cx="14307004" cy="10440000"/>
            <a:chOff x="1085792" y="18258620"/>
            <a:chExt cx="15120000" cy="1103325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6A456B-E2AC-4396-BA3F-EC0FE7C7AE8D}"/>
                </a:ext>
              </a:extLst>
            </p:cNvPr>
            <p:cNvSpPr/>
            <p:nvPr/>
          </p:nvSpPr>
          <p:spPr>
            <a:xfrm>
              <a:off x="1085792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400" dirty="0">
                  <a:solidFill>
                    <a:schemeClr val="tx2"/>
                  </a:solidFill>
                </a:rPr>
                <a:t>Evolution of incidence rate (2010-2019)</a:t>
              </a:r>
            </a:p>
          </p:txBody>
        </p: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1390515B-90E4-4561-B46D-146206110037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167" y="18258620"/>
              <a:ext cx="0" cy="110332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BEACA0-4348-4B03-A7CA-32CC30786D43}"/>
              </a:ext>
            </a:extLst>
          </p:cNvPr>
          <p:cNvGrpSpPr/>
          <p:nvPr/>
        </p:nvGrpSpPr>
        <p:grpSpPr>
          <a:xfrm>
            <a:off x="1002055" y="22064251"/>
            <a:ext cx="14068423" cy="6103644"/>
            <a:chOff x="971836" y="21900585"/>
            <a:chExt cx="14867862" cy="6450484"/>
          </a:xfrm>
        </p:grpSpPr>
        <p:sp>
          <p:nvSpPr>
            <p:cNvPr id="860" name="object 3">
              <a:extLst>
                <a:ext uri="{FF2B5EF4-FFF2-40B4-BE49-F238E27FC236}">
                  <a16:creationId xmlns:a16="http://schemas.microsoft.com/office/drawing/2014/main" id="{BAD28B00-B674-46B6-92D1-844235355B48}"/>
                </a:ext>
              </a:extLst>
            </p:cNvPr>
            <p:cNvSpPr txBox="1"/>
            <p:nvPr/>
          </p:nvSpPr>
          <p:spPr>
            <a:xfrm>
              <a:off x="971836" y="21900585"/>
              <a:ext cx="696611" cy="61747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dirty="0"/>
                <a:t>incidence rate in primary care</a:t>
              </a:r>
            </a:p>
            <a:p>
              <a:pPr algn="ctr">
                <a:spcBef>
                  <a:spcPts val="60"/>
                </a:spcBef>
              </a:pPr>
              <a:r>
                <a:rPr lang="en-GB" sz="1800" dirty="0"/>
                <a:t>(cases for 100,000 population)</a:t>
              </a:r>
            </a:p>
          </p:txBody>
        </p:sp>
        <p:sp>
          <p:nvSpPr>
            <p:cNvPr id="861" name="object 4">
              <a:extLst>
                <a:ext uri="{FF2B5EF4-FFF2-40B4-BE49-F238E27FC236}">
                  <a16:creationId xmlns:a16="http://schemas.microsoft.com/office/drawing/2014/main" id="{3A61D4C7-D205-4432-B609-573FEAE27A64}"/>
                </a:ext>
              </a:extLst>
            </p:cNvPr>
            <p:cNvSpPr/>
            <p:nvPr/>
          </p:nvSpPr>
          <p:spPr>
            <a:xfrm>
              <a:off x="2353794" y="22432540"/>
              <a:ext cx="0" cy="5174022"/>
            </a:xfrm>
            <a:custGeom>
              <a:avLst/>
              <a:gdLst/>
              <a:ahLst/>
              <a:cxnLst/>
              <a:rect l="l" t="t" r="r" b="b"/>
              <a:pathLst>
                <a:path h="2506345">
                  <a:moveTo>
                    <a:pt x="0" y="25060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2" name="object 5">
              <a:extLst>
                <a:ext uri="{FF2B5EF4-FFF2-40B4-BE49-F238E27FC236}">
                  <a16:creationId xmlns:a16="http://schemas.microsoft.com/office/drawing/2014/main" id="{863763FA-0796-4726-ABE1-F701CAC2767D}"/>
                </a:ext>
              </a:extLst>
            </p:cNvPr>
            <p:cNvSpPr/>
            <p:nvPr/>
          </p:nvSpPr>
          <p:spPr>
            <a:xfrm>
              <a:off x="2231095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3" name="object 6">
              <a:extLst>
                <a:ext uri="{FF2B5EF4-FFF2-40B4-BE49-F238E27FC236}">
                  <a16:creationId xmlns:a16="http://schemas.microsoft.com/office/drawing/2014/main" id="{5E4247F7-0E34-45C5-9ECF-5FDDD55B14C8}"/>
                </a:ext>
              </a:extLst>
            </p:cNvPr>
            <p:cNvSpPr/>
            <p:nvPr/>
          </p:nvSpPr>
          <p:spPr>
            <a:xfrm>
              <a:off x="2231095" y="2674374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4" name="object 7">
              <a:extLst>
                <a:ext uri="{FF2B5EF4-FFF2-40B4-BE49-F238E27FC236}">
                  <a16:creationId xmlns:a16="http://schemas.microsoft.com/office/drawing/2014/main" id="{8E50DBF0-7D93-4FED-BF8E-7C0AEAC0057F}"/>
                </a:ext>
              </a:extLst>
            </p:cNvPr>
            <p:cNvSpPr/>
            <p:nvPr/>
          </p:nvSpPr>
          <p:spPr>
            <a:xfrm>
              <a:off x="2231095" y="2588145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5" name="object 8">
              <a:extLst>
                <a:ext uri="{FF2B5EF4-FFF2-40B4-BE49-F238E27FC236}">
                  <a16:creationId xmlns:a16="http://schemas.microsoft.com/office/drawing/2014/main" id="{7C11FBE3-C877-47E3-8DA7-83092068DEEF}"/>
                </a:ext>
              </a:extLst>
            </p:cNvPr>
            <p:cNvSpPr/>
            <p:nvPr/>
          </p:nvSpPr>
          <p:spPr>
            <a:xfrm>
              <a:off x="2231095" y="2501942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6" name="object 9">
              <a:extLst>
                <a:ext uri="{FF2B5EF4-FFF2-40B4-BE49-F238E27FC236}">
                  <a16:creationId xmlns:a16="http://schemas.microsoft.com/office/drawing/2014/main" id="{CFCD3769-B775-47F4-9078-774D58485616}"/>
                </a:ext>
              </a:extLst>
            </p:cNvPr>
            <p:cNvSpPr/>
            <p:nvPr/>
          </p:nvSpPr>
          <p:spPr>
            <a:xfrm>
              <a:off x="2231095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7" name="object 10">
              <a:extLst>
                <a:ext uri="{FF2B5EF4-FFF2-40B4-BE49-F238E27FC236}">
                  <a16:creationId xmlns:a16="http://schemas.microsoft.com/office/drawing/2014/main" id="{0DC3CEF3-829E-432D-BD7A-6F2BD6E1F44A}"/>
                </a:ext>
              </a:extLst>
            </p:cNvPr>
            <p:cNvSpPr/>
            <p:nvPr/>
          </p:nvSpPr>
          <p:spPr>
            <a:xfrm>
              <a:off x="2231095" y="2329483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8" name="object 11">
              <a:extLst>
                <a:ext uri="{FF2B5EF4-FFF2-40B4-BE49-F238E27FC236}">
                  <a16:creationId xmlns:a16="http://schemas.microsoft.com/office/drawing/2014/main" id="{E56309BD-EFBA-4D0D-A097-33D575872B37}"/>
                </a:ext>
              </a:extLst>
            </p:cNvPr>
            <p:cNvSpPr/>
            <p:nvPr/>
          </p:nvSpPr>
          <p:spPr>
            <a:xfrm>
              <a:off x="2231095" y="22432540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9" name="object 12">
              <a:extLst>
                <a:ext uri="{FF2B5EF4-FFF2-40B4-BE49-F238E27FC236}">
                  <a16:creationId xmlns:a16="http://schemas.microsoft.com/office/drawing/2014/main" id="{EA0DD730-6339-4703-91D0-CC3CA7A7B38B}"/>
                </a:ext>
              </a:extLst>
            </p:cNvPr>
            <p:cNvSpPr txBox="1"/>
            <p:nvPr/>
          </p:nvSpPr>
          <p:spPr>
            <a:xfrm>
              <a:off x="1863199" y="27423369"/>
              <a:ext cx="325266" cy="3763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</a:t>
              </a:r>
            </a:p>
          </p:txBody>
        </p:sp>
        <p:sp>
          <p:nvSpPr>
            <p:cNvPr id="870" name="object 13">
              <a:extLst>
                <a:ext uri="{FF2B5EF4-FFF2-40B4-BE49-F238E27FC236}">
                  <a16:creationId xmlns:a16="http://schemas.microsoft.com/office/drawing/2014/main" id="{7AF0D74F-3285-4CC3-9176-A414F2A0161E}"/>
                </a:ext>
              </a:extLst>
            </p:cNvPr>
            <p:cNvSpPr txBox="1"/>
            <p:nvPr/>
          </p:nvSpPr>
          <p:spPr>
            <a:xfrm>
              <a:off x="1863199" y="26425031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</a:t>
              </a:r>
            </a:p>
          </p:txBody>
        </p:sp>
        <p:sp>
          <p:nvSpPr>
            <p:cNvPr id="871" name="object 14">
              <a:extLst>
                <a:ext uri="{FF2B5EF4-FFF2-40B4-BE49-F238E27FC236}">
                  <a16:creationId xmlns:a16="http://schemas.microsoft.com/office/drawing/2014/main" id="{AE5D4DD2-0303-4CE4-9B3F-B02B60A19C6A}"/>
                </a:ext>
              </a:extLst>
            </p:cNvPr>
            <p:cNvSpPr txBox="1"/>
            <p:nvPr/>
          </p:nvSpPr>
          <p:spPr>
            <a:xfrm>
              <a:off x="1863199" y="25551854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40</a:t>
              </a:r>
            </a:p>
          </p:txBody>
        </p:sp>
        <p:sp>
          <p:nvSpPr>
            <p:cNvPr id="872" name="object 15">
              <a:extLst>
                <a:ext uri="{FF2B5EF4-FFF2-40B4-BE49-F238E27FC236}">
                  <a16:creationId xmlns:a16="http://schemas.microsoft.com/office/drawing/2014/main" id="{1AC7FC32-7A58-42F6-8E65-93BA5C7A2551}"/>
                </a:ext>
              </a:extLst>
            </p:cNvPr>
            <p:cNvSpPr txBox="1"/>
            <p:nvPr/>
          </p:nvSpPr>
          <p:spPr>
            <a:xfrm>
              <a:off x="1863199" y="24689550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60</a:t>
              </a:r>
            </a:p>
          </p:txBody>
        </p:sp>
        <p:sp>
          <p:nvSpPr>
            <p:cNvPr id="873" name="object 16">
              <a:extLst>
                <a:ext uri="{FF2B5EF4-FFF2-40B4-BE49-F238E27FC236}">
                  <a16:creationId xmlns:a16="http://schemas.microsoft.com/office/drawing/2014/main" id="{B0C0E31B-0DC2-4852-ACB2-E9FEA196208E}"/>
                </a:ext>
              </a:extLst>
            </p:cNvPr>
            <p:cNvSpPr txBox="1"/>
            <p:nvPr/>
          </p:nvSpPr>
          <p:spPr>
            <a:xfrm>
              <a:off x="1863199" y="23827267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</a:t>
              </a:r>
            </a:p>
          </p:txBody>
        </p:sp>
        <p:sp>
          <p:nvSpPr>
            <p:cNvPr id="874" name="object 17">
              <a:extLst>
                <a:ext uri="{FF2B5EF4-FFF2-40B4-BE49-F238E27FC236}">
                  <a16:creationId xmlns:a16="http://schemas.microsoft.com/office/drawing/2014/main" id="{81BA51D6-423D-4309-87F9-B898C2A5173C}"/>
                </a:ext>
              </a:extLst>
            </p:cNvPr>
            <p:cNvSpPr txBox="1"/>
            <p:nvPr/>
          </p:nvSpPr>
          <p:spPr>
            <a:xfrm>
              <a:off x="1863199" y="22851009"/>
              <a:ext cx="325266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100</a:t>
              </a:r>
            </a:p>
          </p:txBody>
        </p:sp>
        <p:sp>
          <p:nvSpPr>
            <p:cNvPr id="875" name="object 18">
              <a:extLst>
                <a:ext uri="{FF2B5EF4-FFF2-40B4-BE49-F238E27FC236}">
                  <a16:creationId xmlns:a16="http://schemas.microsoft.com/office/drawing/2014/main" id="{38A4CB3A-B775-4667-AB0D-8673A1C32920}"/>
                </a:ext>
              </a:extLst>
            </p:cNvPr>
            <p:cNvSpPr txBox="1"/>
            <p:nvPr/>
          </p:nvSpPr>
          <p:spPr>
            <a:xfrm>
              <a:off x="1863199" y="21988727"/>
              <a:ext cx="325266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120</a:t>
              </a:r>
            </a:p>
          </p:txBody>
        </p:sp>
        <p:sp>
          <p:nvSpPr>
            <p:cNvPr id="876" name="object 19">
              <a:extLst>
                <a:ext uri="{FF2B5EF4-FFF2-40B4-BE49-F238E27FC236}">
                  <a16:creationId xmlns:a16="http://schemas.microsoft.com/office/drawing/2014/main" id="{F15B30E5-CDE3-4194-A2F9-1602C41F45FF}"/>
                </a:ext>
              </a:extLst>
            </p:cNvPr>
            <p:cNvSpPr/>
            <p:nvPr/>
          </p:nvSpPr>
          <p:spPr>
            <a:xfrm>
              <a:off x="2806049" y="27813156"/>
              <a:ext cx="11304987" cy="0"/>
            </a:xfrm>
            <a:custGeom>
              <a:avLst/>
              <a:gdLst/>
              <a:ahLst/>
              <a:cxnLst/>
              <a:rect l="l" t="t" r="r" b="b"/>
              <a:pathLst>
                <a:path w="5476240">
                  <a:moveTo>
                    <a:pt x="0" y="0"/>
                  </a:moveTo>
                  <a:lnTo>
                    <a:pt x="547598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7" name="object 20">
              <a:extLst>
                <a:ext uri="{FF2B5EF4-FFF2-40B4-BE49-F238E27FC236}">
                  <a16:creationId xmlns:a16="http://schemas.microsoft.com/office/drawing/2014/main" id="{61884E87-1CD2-4123-9C3F-4D2AFD670DAE}"/>
                </a:ext>
              </a:extLst>
            </p:cNvPr>
            <p:cNvSpPr/>
            <p:nvPr/>
          </p:nvSpPr>
          <p:spPr>
            <a:xfrm>
              <a:off x="280604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8" name="object 21">
              <a:extLst>
                <a:ext uri="{FF2B5EF4-FFF2-40B4-BE49-F238E27FC236}">
                  <a16:creationId xmlns:a16="http://schemas.microsoft.com/office/drawing/2014/main" id="{051BE767-29CF-4985-A3D1-F67064F134A0}"/>
                </a:ext>
              </a:extLst>
            </p:cNvPr>
            <p:cNvSpPr/>
            <p:nvPr/>
          </p:nvSpPr>
          <p:spPr>
            <a:xfrm>
              <a:off x="406212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9" name="object 22">
              <a:extLst>
                <a:ext uri="{FF2B5EF4-FFF2-40B4-BE49-F238E27FC236}">
                  <a16:creationId xmlns:a16="http://schemas.microsoft.com/office/drawing/2014/main" id="{728A146C-5626-46AC-B470-89AFA79C66DB}"/>
                </a:ext>
              </a:extLst>
            </p:cNvPr>
            <p:cNvSpPr/>
            <p:nvPr/>
          </p:nvSpPr>
          <p:spPr>
            <a:xfrm>
              <a:off x="53182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0" name="object 23">
              <a:extLst>
                <a:ext uri="{FF2B5EF4-FFF2-40B4-BE49-F238E27FC236}">
                  <a16:creationId xmlns:a16="http://schemas.microsoft.com/office/drawing/2014/main" id="{ACBAF7B0-D75F-44D6-A0B6-C5DA13CBFDA8}"/>
                </a:ext>
              </a:extLst>
            </p:cNvPr>
            <p:cNvSpPr/>
            <p:nvPr/>
          </p:nvSpPr>
          <p:spPr>
            <a:xfrm>
              <a:off x="6574024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1" name="object 24">
              <a:extLst>
                <a:ext uri="{FF2B5EF4-FFF2-40B4-BE49-F238E27FC236}">
                  <a16:creationId xmlns:a16="http://schemas.microsoft.com/office/drawing/2014/main" id="{4EE5FC20-62E7-4031-9787-84ADE21D01D2}"/>
                </a:ext>
              </a:extLst>
            </p:cNvPr>
            <p:cNvSpPr/>
            <p:nvPr/>
          </p:nvSpPr>
          <p:spPr>
            <a:xfrm>
              <a:off x="78301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2" name="object 25">
              <a:extLst>
                <a:ext uri="{FF2B5EF4-FFF2-40B4-BE49-F238E27FC236}">
                  <a16:creationId xmlns:a16="http://schemas.microsoft.com/office/drawing/2014/main" id="{B33D1D7D-082C-4B26-9985-F160F71322DE}"/>
                </a:ext>
              </a:extLst>
            </p:cNvPr>
            <p:cNvSpPr/>
            <p:nvPr/>
          </p:nvSpPr>
          <p:spPr>
            <a:xfrm>
              <a:off x="908618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3" name="object 26">
              <a:extLst>
                <a:ext uri="{FF2B5EF4-FFF2-40B4-BE49-F238E27FC236}">
                  <a16:creationId xmlns:a16="http://schemas.microsoft.com/office/drawing/2014/main" id="{5BFCB554-8EB5-4015-839C-0652E64F2FCF}"/>
                </a:ext>
              </a:extLst>
            </p:cNvPr>
            <p:cNvSpPr/>
            <p:nvPr/>
          </p:nvSpPr>
          <p:spPr>
            <a:xfrm>
              <a:off x="1034226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4" name="object 27">
              <a:extLst>
                <a:ext uri="{FF2B5EF4-FFF2-40B4-BE49-F238E27FC236}">
                  <a16:creationId xmlns:a16="http://schemas.microsoft.com/office/drawing/2014/main" id="{36DF7D30-04F5-4A1F-BED9-9445643CF0C9}"/>
                </a:ext>
              </a:extLst>
            </p:cNvPr>
            <p:cNvSpPr/>
            <p:nvPr/>
          </p:nvSpPr>
          <p:spPr>
            <a:xfrm>
              <a:off x="1159834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5" name="object 28">
              <a:extLst>
                <a:ext uri="{FF2B5EF4-FFF2-40B4-BE49-F238E27FC236}">
                  <a16:creationId xmlns:a16="http://schemas.microsoft.com/office/drawing/2014/main" id="{3DBE9076-0FE7-4DC5-B90F-14020E3C329E}"/>
                </a:ext>
              </a:extLst>
            </p:cNvPr>
            <p:cNvSpPr/>
            <p:nvPr/>
          </p:nvSpPr>
          <p:spPr>
            <a:xfrm>
              <a:off x="1285442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6" name="object 29">
              <a:extLst>
                <a:ext uri="{FF2B5EF4-FFF2-40B4-BE49-F238E27FC236}">
                  <a16:creationId xmlns:a16="http://schemas.microsoft.com/office/drawing/2014/main" id="{02843507-271E-4F0C-A2DF-3B7F6CE6E597}"/>
                </a:ext>
              </a:extLst>
            </p:cNvPr>
            <p:cNvSpPr/>
            <p:nvPr/>
          </p:nvSpPr>
          <p:spPr>
            <a:xfrm>
              <a:off x="14110508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7" name="object 30">
              <a:extLst>
                <a:ext uri="{FF2B5EF4-FFF2-40B4-BE49-F238E27FC236}">
                  <a16:creationId xmlns:a16="http://schemas.microsoft.com/office/drawing/2014/main" id="{8F04C6F1-20B6-45BF-8CEE-E7567D45A258}"/>
                </a:ext>
              </a:extLst>
            </p:cNvPr>
            <p:cNvSpPr txBox="1"/>
            <p:nvPr/>
          </p:nvSpPr>
          <p:spPr>
            <a:xfrm>
              <a:off x="237985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2010</a:t>
              </a:r>
            </a:p>
          </p:txBody>
        </p:sp>
        <p:sp>
          <p:nvSpPr>
            <p:cNvPr id="888" name="object 31">
              <a:extLst>
                <a:ext uri="{FF2B5EF4-FFF2-40B4-BE49-F238E27FC236}">
                  <a16:creationId xmlns:a16="http://schemas.microsoft.com/office/drawing/2014/main" id="{71553120-5D50-4C6E-AC4E-958FBBBA7930}"/>
                </a:ext>
              </a:extLst>
            </p:cNvPr>
            <p:cNvSpPr txBox="1"/>
            <p:nvPr/>
          </p:nvSpPr>
          <p:spPr>
            <a:xfrm>
              <a:off x="3635931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2011</a:t>
              </a:r>
            </a:p>
          </p:txBody>
        </p:sp>
        <p:sp>
          <p:nvSpPr>
            <p:cNvPr id="889" name="object 32">
              <a:extLst>
                <a:ext uri="{FF2B5EF4-FFF2-40B4-BE49-F238E27FC236}">
                  <a16:creationId xmlns:a16="http://schemas.microsoft.com/office/drawing/2014/main" id="{D70C12C4-22F9-4F68-8694-FFEED8C00616}"/>
                </a:ext>
              </a:extLst>
            </p:cNvPr>
            <p:cNvSpPr txBox="1"/>
            <p:nvPr/>
          </p:nvSpPr>
          <p:spPr>
            <a:xfrm>
              <a:off x="489201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2012</a:t>
              </a:r>
            </a:p>
          </p:txBody>
        </p:sp>
        <p:sp>
          <p:nvSpPr>
            <p:cNvPr id="890" name="object 33">
              <a:extLst>
                <a:ext uri="{FF2B5EF4-FFF2-40B4-BE49-F238E27FC236}">
                  <a16:creationId xmlns:a16="http://schemas.microsoft.com/office/drawing/2014/main" id="{29D0F5A2-28DB-4331-A8E9-E082AA31C185}"/>
                </a:ext>
              </a:extLst>
            </p:cNvPr>
            <p:cNvSpPr txBox="1"/>
            <p:nvPr/>
          </p:nvSpPr>
          <p:spPr>
            <a:xfrm>
              <a:off x="6148088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2013</a:t>
              </a:r>
            </a:p>
          </p:txBody>
        </p:sp>
        <p:sp>
          <p:nvSpPr>
            <p:cNvPr id="891" name="object 34">
              <a:extLst>
                <a:ext uri="{FF2B5EF4-FFF2-40B4-BE49-F238E27FC236}">
                  <a16:creationId xmlns:a16="http://schemas.microsoft.com/office/drawing/2014/main" id="{AEC932E4-87C9-4A6A-83FE-09A8A88925AB}"/>
                </a:ext>
              </a:extLst>
            </p:cNvPr>
            <p:cNvSpPr txBox="1"/>
            <p:nvPr/>
          </p:nvSpPr>
          <p:spPr>
            <a:xfrm>
              <a:off x="7404181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2014</a:t>
              </a:r>
            </a:p>
          </p:txBody>
        </p:sp>
        <p:sp>
          <p:nvSpPr>
            <p:cNvPr id="892" name="object 35">
              <a:extLst>
                <a:ext uri="{FF2B5EF4-FFF2-40B4-BE49-F238E27FC236}">
                  <a16:creationId xmlns:a16="http://schemas.microsoft.com/office/drawing/2014/main" id="{CD782635-E910-4B49-80FA-4BE26B2E34B6}"/>
                </a:ext>
              </a:extLst>
            </p:cNvPr>
            <p:cNvSpPr txBox="1"/>
            <p:nvPr/>
          </p:nvSpPr>
          <p:spPr>
            <a:xfrm>
              <a:off x="8660275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2015</a:t>
              </a:r>
            </a:p>
          </p:txBody>
        </p:sp>
        <p:sp>
          <p:nvSpPr>
            <p:cNvPr id="893" name="object 36">
              <a:extLst>
                <a:ext uri="{FF2B5EF4-FFF2-40B4-BE49-F238E27FC236}">
                  <a16:creationId xmlns:a16="http://schemas.microsoft.com/office/drawing/2014/main" id="{2532B7A0-20EF-492D-9E2A-8084239AB4C6}"/>
                </a:ext>
              </a:extLst>
            </p:cNvPr>
            <p:cNvSpPr txBox="1"/>
            <p:nvPr/>
          </p:nvSpPr>
          <p:spPr>
            <a:xfrm>
              <a:off x="9916343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2016</a:t>
              </a:r>
            </a:p>
          </p:txBody>
        </p:sp>
        <p:sp>
          <p:nvSpPr>
            <p:cNvPr id="894" name="object 37">
              <a:extLst>
                <a:ext uri="{FF2B5EF4-FFF2-40B4-BE49-F238E27FC236}">
                  <a16:creationId xmlns:a16="http://schemas.microsoft.com/office/drawing/2014/main" id="{E383A116-C84B-44BF-8D0D-4601F0045E1D}"/>
                </a:ext>
              </a:extLst>
            </p:cNvPr>
            <p:cNvSpPr txBox="1"/>
            <p:nvPr/>
          </p:nvSpPr>
          <p:spPr>
            <a:xfrm>
              <a:off x="11172162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2017</a:t>
              </a:r>
            </a:p>
          </p:txBody>
        </p:sp>
        <p:sp>
          <p:nvSpPr>
            <p:cNvPr id="895" name="object 38">
              <a:extLst>
                <a:ext uri="{FF2B5EF4-FFF2-40B4-BE49-F238E27FC236}">
                  <a16:creationId xmlns:a16="http://schemas.microsoft.com/office/drawing/2014/main" id="{6D9D9F10-3FFA-4CFA-8295-BCC84A941623}"/>
                </a:ext>
              </a:extLst>
            </p:cNvPr>
            <p:cNvSpPr txBox="1"/>
            <p:nvPr/>
          </p:nvSpPr>
          <p:spPr>
            <a:xfrm>
              <a:off x="1242822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2018</a:t>
              </a:r>
            </a:p>
          </p:txBody>
        </p:sp>
        <p:sp>
          <p:nvSpPr>
            <p:cNvPr id="896" name="object 39">
              <a:extLst>
                <a:ext uri="{FF2B5EF4-FFF2-40B4-BE49-F238E27FC236}">
                  <a16:creationId xmlns:a16="http://schemas.microsoft.com/office/drawing/2014/main" id="{5B32FD60-C528-476D-8409-9B6382B0C831}"/>
                </a:ext>
              </a:extLst>
            </p:cNvPr>
            <p:cNvSpPr txBox="1"/>
            <p:nvPr/>
          </p:nvSpPr>
          <p:spPr>
            <a:xfrm>
              <a:off x="13684323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2019</a:t>
              </a:r>
            </a:p>
          </p:txBody>
        </p:sp>
        <p:sp>
          <p:nvSpPr>
            <p:cNvPr id="897" name="object 40">
              <a:extLst>
                <a:ext uri="{FF2B5EF4-FFF2-40B4-BE49-F238E27FC236}">
                  <a16:creationId xmlns:a16="http://schemas.microsoft.com/office/drawing/2014/main" id="{284F3F4E-2810-4B13-9ECE-3852284FFC50}"/>
                </a:ext>
              </a:extLst>
            </p:cNvPr>
            <p:cNvSpPr/>
            <p:nvPr/>
          </p:nvSpPr>
          <p:spPr>
            <a:xfrm>
              <a:off x="2806049" y="25364183"/>
              <a:ext cx="1312" cy="1312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380"/>
                  </a:moveTo>
                  <a:lnTo>
                    <a:pt x="3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98" name="object 41">
              <a:extLst>
                <a:ext uri="{FF2B5EF4-FFF2-40B4-BE49-F238E27FC236}">
                  <a16:creationId xmlns:a16="http://schemas.microsoft.com/office/drawing/2014/main" id="{ED892628-73E1-4EE4-A634-CFFE58E73C15}"/>
                </a:ext>
              </a:extLst>
            </p:cNvPr>
            <p:cNvSpPr/>
            <p:nvPr/>
          </p:nvSpPr>
          <p:spPr>
            <a:xfrm>
              <a:off x="2806049" y="25365233"/>
              <a:ext cx="34081" cy="34081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16128"/>
                  </a:moveTo>
                  <a:lnTo>
                    <a:pt x="160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99" name="object 42">
              <a:extLst>
                <a:ext uri="{FF2B5EF4-FFF2-40B4-BE49-F238E27FC236}">
                  <a16:creationId xmlns:a16="http://schemas.microsoft.com/office/drawing/2014/main" id="{51F1A382-0663-4580-AB63-5BA284D77D8F}"/>
                </a:ext>
              </a:extLst>
            </p:cNvPr>
            <p:cNvSpPr/>
            <p:nvPr/>
          </p:nvSpPr>
          <p:spPr>
            <a:xfrm>
              <a:off x="2806049" y="25366542"/>
              <a:ext cx="65542" cy="65542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0" name="object 43">
              <a:extLst>
                <a:ext uri="{FF2B5EF4-FFF2-40B4-BE49-F238E27FC236}">
                  <a16:creationId xmlns:a16="http://schemas.microsoft.com/office/drawing/2014/main" id="{FA0E9D6E-B84D-4FC7-A94B-2D77C6070C52}"/>
                </a:ext>
              </a:extLst>
            </p:cNvPr>
            <p:cNvSpPr/>
            <p:nvPr/>
          </p:nvSpPr>
          <p:spPr>
            <a:xfrm>
              <a:off x="2806049" y="25367592"/>
              <a:ext cx="98315" cy="9831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47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1" name="object 44">
              <a:extLst>
                <a:ext uri="{FF2B5EF4-FFF2-40B4-BE49-F238E27FC236}">
                  <a16:creationId xmlns:a16="http://schemas.microsoft.com/office/drawing/2014/main" id="{9F38483D-F826-486A-A0B2-A8DCA2942E05}"/>
                </a:ext>
              </a:extLst>
            </p:cNvPr>
            <p:cNvSpPr/>
            <p:nvPr/>
          </p:nvSpPr>
          <p:spPr>
            <a:xfrm>
              <a:off x="2806049" y="25368639"/>
              <a:ext cx="129776" cy="131089"/>
            </a:xfrm>
            <a:custGeom>
              <a:avLst/>
              <a:gdLst/>
              <a:ahLst/>
              <a:cxnLst/>
              <a:rect l="l" t="t" r="r" b="b"/>
              <a:pathLst>
                <a:path w="62865" h="63500">
                  <a:moveTo>
                    <a:pt x="0" y="62991"/>
                  </a:moveTo>
                  <a:lnTo>
                    <a:pt x="628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2" name="object 45">
              <a:extLst>
                <a:ext uri="{FF2B5EF4-FFF2-40B4-BE49-F238E27FC236}">
                  <a16:creationId xmlns:a16="http://schemas.microsoft.com/office/drawing/2014/main" id="{CC52BF27-8296-44A1-B13B-992BCABE3F7B}"/>
                </a:ext>
              </a:extLst>
            </p:cNvPr>
            <p:cNvSpPr/>
            <p:nvPr/>
          </p:nvSpPr>
          <p:spPr>
            <a:xfrm>
              <a:off x="2806049" y="25369686"/>
              <a:ext cx="162549" cy="162549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78612"/>
                  </a:moveTo>
                  <a:lnTo>
                    <a:pt x="784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3" name="object 46">
              <a:extLst>
                <a:ext uri="{FF2B5EF4-FFF2-40B4-BE49-F238E27FC236}">
                  <a16:creationId xmlns:a16="http://schemas.microsoft.com/office/drawing/2014/main" id="{C9CD17BF-B2E3-48D2-BA4F-F3297CE9F99F}"/>
                </a:ext>
              </a:extLst>
            </p:cNvPr>
            <p:cNvSpPr/>
            <p:nvPr/>
          </p:nvSpPr>
          <p:spPr>
            <a:xfrm>
              <a:off x="2806049" y="25370998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107"/>
                  </a:moveTo>
                  <a:lnTo>
                    <a:pt x="94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4" name="object 47">
              <a:extLst>
                <a:ext uri="{FF2B5EF4-FFF2-40B4-BE49-F238E27FC236}">
                  <a16:creationId xmlns:a16="http://schemas.microsoft.com/office/drawing/2014/main" id="{1E46877B-A055-4503-8665-5A9F79B44647}"/>
                </a:ext>
              </a:extLst>
            </p:cNvPr>
            <p:cNvSpPr/>
            <p:nvPr/>
          </p:nvSpPr>
          <p:spPr>
            <a:xfrm>
              <a:off x="2806049" y="25372045"/>
              <a:ext cx="226779" cy="226779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5" name="object 48">
              <a:extLst>
                <a:ext uri="{FF2B5EF4-FFF2-40B4-BE49-F238E27FC236}">
                  <a16:creationId xmlns:a16="http://schemas.microsoft.com/office/drawing/2014/main" id="{FE76CD25-F076-4415-B2AD-1981D7580D90}"/>
                </a:ext>
              </a:extLst>
            </p:cNvPr>
            <p:cNvSpPr/>
            <p:nvPr/>
          </p:nvSpPr>
          <p:spPr>
            <a:xfrm>
              <a:off x="2806049" y="25373095"/>
              <a:ext cx="259552" cy="259552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125475"/>
                  </a:moveTo>
                  <a:lnTo>
                    <a:pt x="1253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6" name="object 49">
              <a:extLst>
                <a:ext uri="{FF2B5EF4-FFF2-40B4-BE49-F238E27FC236}">
                  <a16:creationId xmlns:a16="http://schemas.microsoft.com/office/drawing/2014/main" id="{2C7090B5-AA68-4561-8C4C-7CD58B978204}"/>
                </a:ext>
              </a:extLst>
            </p:cNvPr>
            <p:cNvSpPr/>
            <p:nvPr/>
          </p:nvSpPr>
          <p:spPr>
            <a:xfrm>
              <a:off x="2806049" y="25374146"/>
              <a:ext cx="292326" cy="292326"/>
            </a:xfrm>
            <a:custGeom>
              <a:avLst/>
              <a:gdLst/>
              <a:ahLst/>
              <a:cxnLst/>
              <a:rect l="l" t="t" r="r" b="b"/>
              <a:pathLst>
                <a:path w="141605" h="141604">
                  <a:moveTo>
                    <a:pt x="0" y="141097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7" name="object 50">
              <a:extLst>
                <a:ext uri="{FF2B5EF4-FFF2-40B4-BE49-F238E27FC236}">
                  <a16:creationId xmlns:a16="http://schemas.microsoft.com/office/drawing/2014/main" id="{DED73580-7C32-4CDF-98CE-7D7DA0D56994}"/>
                </a:ext>
              </a:extLst>
            </p:cNvPr>
            <p:cNvSpPr/>
            <p:nvPr/>
          </p:nvSpPr>
          <p:spPr>
            <a:xfrm>
              <a:off x="2806049" y="25375193"/>
              <a:ext cx="323787" cy="323786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156717"/>
                  </a:moveTo>
                  <a:lnTo>
                    <a:pt x="156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8" name="object 51">
              <a:extLst>
                <a:ext uri="{FF2B5EF4-FFF2-40B4-BE49-F238E27FC236}">
                  <a16:creationId xmlns:a16="http://schemas.microsoft.com/office/drawing/2014/main" id="{993CA023-AE26-4491-A3AB-885C349C27D2}"/>
                </a:ext>
              </a:extLst>
            </p:cNvPr>
            <p:cNvSpPr/>
            <p:nvPr/>
          </p:nvSpPr>
          <p:spPr>
            <a:xfrm>
              <a:off x="2806049" y="25376505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19" h="172720">
                  <a:moveTo>
                    <a:pt x="0" y="172338"/>
                  </a:moveTo>
                  <a:lnTo>
                    <a:pt x="1723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9" name="object 52">
              <a:extLst>
                <a:ext uri="{FF2B5EF4-FFF2-40B4-BE49-F238E27FC236}">
                  <a16:creationId xmlns:a16="http://schemas.microsoft.com/office/drawing/2014/main" id="{9ABE03F4-0783-4995-8A94-6D8E02E59980}"/>
                </a:ext>
              </a:extLst>
            </p:cNvPr>
            <p:cNvSpPr/>
            <p:nvPr/>
          </p:nvSpPr>
          <p:spPr>
            <a:xfrm>
              <a:off x="2806049" y="25377552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960"/>
                  </a:moveTo>
                  <a:lnTo>
                    <a:pt x="187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0" name="object 53">
              <a:extLst>
                <a:ext uri="{FF2B5EF4-FFF2-40B4-BE49-F238E27FC236}">
                  <a16:creationId xmlns:a16="http://schemas.microsoft.com/office/drawing/2014/main" id="{886CE1C4-7AAE-4C8E-8227-6D3B49CE8CE1}"/>
                </a:ext>
              </a:extLst>
            </p:cNvPr>
            <p:cNvSpPr/>
            <p:nvPr/>
          </p:nvSpPr>
          <p:spPr>
            <a:xfrm>
              <a:off x="2806049" y="25378603"/>
              <a:ext cx="420789" cy="420789"/>
            </a:xfrm>
            <a:custGeom>
              <a:avLst/>
              <a:gdLst/>
              <a:ahLst/>
              <a:cxnLst/>
              <a:rect l="l" t="t" r="r" b="b"/>
              <a:pathLst>
                <a:path w="203834" h="203835">
                  <a:moveTo>
                    <a:pt x="0" y="203581"/>
                  </a:moveTo>
                  <a:lnTo>
                    <a:pt x="2035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1" name="object 54">
              <a:extLst>
                <a:ext uri="{FF2B5EF4-FFF2-40B4-BE49-F238E27FC236}">
                  <a16:creationId xmlns:a16="http://schemas.microsoft.com/office/drawing/2014/main" id="{DF33DA46-5B77-4D18-9955-6AC695047736}"/>
                </a:ext>
              </a:extLst>
            </p:cNvPr>
            <p:cNvSpPr/>
            <p:nvPr/>
          </p:nvSpPr>
          <p:spPr>
            <a:xfrm>
              <a:off x="2806049" y="25379654"/>
              <a:ext cx="453563" cy="453563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201"/>
                  </a:moveTo>
                  <a:lnTo>
                    <a:pt x="219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2" name="object 55">
              <a:extLst>
                <a:ext uri="{FF2B5EF4-FFF2-40B4-BE49-F238E27FC236}">
                  <a16:creationId xmlns:a16="http://schemas.microsoft.com/office/drawing/2014/main" id="{B437510A-D1E4-45DC-9207-FF7B6FC29B07}"/>
                </a:ext>
              </a:extLst>
            </p:cNvPr>
            <p:cNvSpPr/>
            <p:nvPr/>
          </p:nvSpPr>
          <p:spPr>
            <a:xfrm>
              <a:off x="2806049" y="25380962"/>
              <a:ext cx="485024" cy="485024"/>
            </a:xfrm>
            <a:custGeom>
              <a:avLst/>
              <a:gdLst/>
              <a:ahLst/>
              <a:cxnLst/>
              <a:rect l="l" t="t" r="r" b="b"/>
              <a:pathLst>
                <a:path w="234950" h="234950">
                  <a:moveTo>
                    <a:pt x="0" y="234823"/>
                  </a:moveTo>
                  <a:lnTo>
                    <a:pt x="2348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3" name="object 56">
              <a:extLst>
                <a:ext uri="{FF2B5EF4-FFF2-40B4-BE49-F238E27FC236}">
                  <a16:creationId xmlns:a16="http://schemas.microsoft.com/office/drawing/2014/main" id="{DDF6D6C1-ABCB-4EE4-B697-9C1F89823A7F}"/>
                </a:ext>
              </a:extLst>
            </p:cNvPr>
            <p:cNvSpPr/>
            <p:nvPr/>
          </p:nvSpPr>
          <p:spPr>
            <a:xfrm>
              <a:off x="2806049" y="25382008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444"/>
                  </a:moveTo>
                  <a:lnTo>
                    <a:pt x="2504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4" name="object 57">
              <a:extLst>
                <a:ext uri="{FF2B5EF4-FFF2-40B4-BE49-F238E27FC236}">
                  <a16:creationId xmlns:a16="http://schemas.microsoft.com/office/drawing/2014/main" id="{57EBEF90-1B42-4F54-9BD4-1182E5C6878E}"/>
                </a:ext>
              </a:extLst>
            </p:cNvPr>
            <p:cNvSpPr/>
            <p:nvPr/>
          </p:nvSpPr>
          <p:spPr>
            <a:xfrm>
              <a:off x="2806049" y="25383059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6064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5" name="object 58">
              <a:extLst>
                <a:ext uri="{FF2B5EF4-FFF2-40B4-BE49-F238E27FC236}">
                  <a16:creationId xmlns:a16="http://schemas.microsoft.com/office/drawing/2014/main" id="{09F570F2-1A4E-40B3-8BF4-AB6EA7C0FB06}"/>
                </a:ext>
              </a:extLst>
            </p:cNvPr>
            <p:cNvSpPr/>
            <p:nvPr/>
          </p:nvSpPr>
          <p:spPr>
            <a:xfrm>
              <a:off x="2806049" y="25384106"/>
              <a:ext cx="582027" cy="582026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0" y="281686"/>
                  </a:moveTo>
                  <a:lnTo>
                    <a:pt x="2816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6" name="object 59">
              <a:extLst>
                <a:ext uri="{FF2B5EF4-FFF2-40B4-BE49-F238E27FC236}">
                  <a16:creationId xmlns:a16="http://schemas.microsoft.com/office/drawing/2014/main" id="{043F6AD9-156B-4D4C-8D7A-73B133D6D98B}"/>
                </a:ext>
              </a:extLst>
            </p:cNvPr>
            <p:cNvSpPr/>
            <p:nvPr/>
          </p:nvSpPr>
          <p:spPr>
            <a:xfrm>
              <a:off x="2806049" y="25385156"/>
              <a:ext cx="614800" cy="614800"/>
            </a:xfrm>
            <a:custGeom>
              <a:avLst/>
              <a:gdLst/>
              <a:ahLst/>
              <a:cxnLst/>
              <a:rect l="l" t="t" r="r" b="b"/>
              <a:pathLst>
                <a:path w="297815" h="297814">
                  <a:moveTo>
                    <a:pt x="0" y="297434"/>
                  </a:moveTo>
                  <a:lnTo>
                    <a:pt x="297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7" name="object 60">
              <a:extLst>
                <a:ext uri="{FF2B5EF4-FFF2-40B4-BE49-F238E27FC236}">
                  <a16:creationId xmlns:a16="http://schemas.microsoft.com/office/drawing/2014/main" id="{0511B233-C024-440A-978E-91DDB89D8A3D}"/>
                </a:ext>
              </a:extLst>
            </p:cNvPr>
            <p:cNvSpPr/>
            <p:nvPr/>
          </p:nvSpPr>
          <p:spPr>
            <a:xfrm>
              <a:off x="2806049" y="25386469"/>
              <a:ext cx="646261" cy="646261"/>
            </a:xfrm>
            <a:custGeom>
              <a:avLst/>
              <a:gdLst/>
              <a:ahLst/>
              <a:cxnLst/>
              <a:rect l="l" t="t" r="r" b="b"/>
              <a:pathLst>
                <a:path w="313055" h="313054">
                  <a:moveTo>
                    <a:pt x="0" y="312927"/>
                  </a:moveTo>
                  <a:lnTo>
                    <a:pt x="3129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8" name="object 61">
              <a:extLst>
                <a:ext uri="{FF2B5EF4-FFF2-40B4-BE49-F238E27FC236}">
                  <a16:creationId xmlns:a16="http://schemas.microsoft.com/office/drawing/2014/main" id="{12C72E0F-47DE-4DFA-B840-E6332BC3BAD6}"/>
                </a:ext>
              </a:extLst>
            </p:cNvPr>
            <p:cNvSpPr/>
            <p:nvPr/>
          </p:nvSpPr>
          <p:spPr>
            <a:xfrm>
              <a:off x="2806049" y="2538751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549"/>
                  </a:moveTo>
                  <a:lnTo>
                    <a:pt x="328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9" name="object 62">
              <a:extLst>
                <a:ext uri="{FF2B5EF4-FFF2-40B4-BE49-F238E27FC236}">
                  <a16:creationId xmlns:a16="http://schemas.microsoft.com/office/drawing/2014/main" id="{2E61D782-FDCE-49D3-96C3-69D27C71D970}"/>
                </a:ext>
              </a:extLst>
            </p:cNvPr>
            <p:cNvSpPr/>
            <p:nvPr/>
          </p:nvSpPr>
          <p:spPr>
            <a:xfrm>
              <a:off x="2806049" y="25388562"/>
              <a:ext cx="710495" cy="711803"/>
            </a:xfrm>
            <a:custGeom>
              <a:avLst/>
              <a:gdLst/>
              <a:ahLst/>
              <a:cxnLst/>
              <a:rect l="l" t="t" r="r" b="b"/>
              <a:pathLst>
                <a:path w="344169" h="344804">
                  <a:moveTo>
                    <a:pt x="0" y="344297"/>
                  </a:moveTo>
                  <a:lnTo>
                    <a:pt x="3441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0" name="object 63">
              <a:extLst>
                <a:ext uri="{FF2B5EF4-FFF2-40B4-BE49-F238E27FC236}">
                  <a16:creationId xmlns:a16="http://schemas.microsoft.com/office/drawing/2014/main" id="{D57ADEA4-236E-4D2F-9629-68385DA58F93}"/>
                </a:ext>
              </a:extLst>
            </p:cNvPr>
            <p:cNvSpPr/>
            <p:nvPr/>
          </p:nvSpPr>
          <p:spPr>
            <a:xfrm>
              <a:off x="2806049" y="25389613"/>
              <a:ext cx="743268" cy="743268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359917"/>
                  </a:moveTo>
                  <a:lnTo>
                    <a:pt x="3597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1" name="object 64">
              <a:extLst>
                <a:ext uri="{FF2B5EF4-FFF2-40B4-BE49-F238E27FC236}">
                  <a16:creationId xmlns:a16="http://schemas.microsoft.com/office/drawing/2014/main" id="{298654FD-D938-453C-8A1E-86FFD04E7D94}"/>
                </a:ext>
              </a:extLst>
            </p:cNvPr>
            <p:cNvSpPr/>
            <p:nvPr/>
          </p:nvSpPr>
          <p:spPr>
            <a:xfrm>
              <a:off x="2806049" y="25390921"/>
              <a:ext cx="776037" cy="776037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0" y="375412"/>
                  </a:moveTo>
                  <a:lnTo>
                    <a:pt x="3754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2" name="object 65">
              <a:extLst>
                <a:ext uri="{FF2B5EF4-FFF2-40B4-BE49-F238E27FC236}">
                  <a16:creationId xmlns:a16="http://schemas.microsoft.com/office/drawing/2014/main" id="{D4B91B1D-D764-4EF3-84EC-6FB25E358DBE}"/>
                </a:ext>
              </a:extLst>
            </p:cNvPr>
            <p:cNvSpPr/>
            <p:nvPr/>
          </p:nvSpPr>
          <p:spPr>
            <a:xfrm>
              <a:off x="2806049" y="25391972"/>
              <a:ext cx="807498" cy="807498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0" y="391033"/>
                  </a:moveTo>
                  <a:lnTo>
                    <a:pt x="3910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3" name="object 66">
              <a:extLst>
                <a:ext uri="{FF2B5EF4-FFF2-40B4-BE49-F238E27FC236}">
                  <a16:creationId xmlns:a16="http://schemas.microsoft.com/office/drawing/2014/main" id="{7861BF8A-15FB-4580-9931-9805B2EFCE50}"/>
                </a:ext>
              </a:extLst>
            </p:cNvPr>
            <p:cNvSpPr/>
            <p:nvPr/>
          </p:nvSpPr>
          <p:spPr>
            <a:xfrm>
              <a:off x="2812075" y="2539302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4" name="object 67">
              <a:extLst>
                <a:ext uri="{FF2B5EF4-FFF2-40B4-BE49-F238E27FC236}">
                  <a16:creationId xmlns:a16="http://schemas.microsoft.com/office/drawing/2014/main" id="{F6C85848-FE11-4E0C-915B-157517F21F4C}"/>
                </a:ext>
              </a:extLst>
            </p:cNvPr>
            <p:cNvSpPr/>
            <p:nvPr/>
          </p:nvSpPr>
          <p:spPr>
            <a:xfrm>
              <a:off x="2844325" y="2539406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5" name="object 68">
              <a:extLst>
                <a:ext uri="{FF2B5EF4-FFF2-40B4-BE49-F238E27FC236}">
                  <a16:creationId xmlns:a16="http://schemas.microsoft.com/office/drawing/2014/main" id="{1C68CF1F-0094-4F45-8C91-0A3CDD77D48C}"/>
                </a:ext>
              </a:extLst>
            </p:cNvPr>
            <p:cNvSpPr/>
            <p:nvPr/>
          </p:nvSpPr>
          <p:spPr>
            <a:xfrm>
              <a:off x="2876570" y="2539511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6" name="object 69">
              <a:extLst>
                <a:ext uri="{FF2B5EF4-FFF2-40B4-BE49-F238E27FC236}">
                  <a16:creationId xmlns:a16="http://schemas.microsoft.com/office/drawing/2014/main" id="{A6C50814-C603-4D97-A475-68644FBFE16E}"/>
                </a:ext>
              </a:extLst>
            </p:cNvPr>
            <p:cNvSpPr/>
            <p:nvPr/>
          </p:nvSpPr>
          <p:spPr>
            <a:xfrm>
              <a:off x="2908820" y="25396428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7" name="object 70">
              <a:extLst>
                <a:ext uri="{FF2B5EF4-FFF2-40B4-BE49-F238E27FC236}">
                  <a16:creationId xmlns:a16="http://schemas.microsoft.com/office/drawing/2014/main" id="{22A6EF31-22E2-4BA2-8EE2-F0A456740A0E}"/>
                </a:ext>
              </a:extLst>
            </p:cNvPr>
            <p:cNvSpPr/>
            <p:nvPr/>
          </p:nvSpPr>
          <p:spPr>
            <a:xfrm>
              <a:off x="2941066" y="2539747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8" name="object 71">
              <a:extLst>
                <a:ext uri="{FF2B5EF4-FFF2-40B4-BE49-F238E27FC236}">
                  <a16:creationId xmlns:a16="http://schemas.microsoft.com/office/drawing/2014/main" id="{EA9DD4A8-7DBD-4704-8A09-852E8F264E0A}"/>
                </a:ext>
              </a:extLst>
            </p:cNvPr>
            <p:cNvSpPr/>
            <p:nvPr/>
          </p:nvSpPr>
          <p:spPr>
            <a:xfrm>
              <a:off x="2973316" y="25398530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9" name="object 72">
              <a:extLst>
                <a:ext uri="{FF2B5EF4-FFF2-40B4-BE49-F238E27FC236}">
                  <a16:creationId xmlns:a16="http://schemas.microsoft.com/office/drawing/2014/main" id="{12CE8B2C-28D4-4D8A-9A1A-65D3A3B7A013}"/>
                </a:ext>
              </a:extLst>
            </p:cNvPr>
            <p:cNvSpPr/>
            <p:nvPr/>
          </p:nvSpPr>
          <p:spPr>
            <a:xfrm>
              <a:off x="3005562" y="25399577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0" name="object 73">
              <a:extLst>
                <a:ext uri="{FF2B5EF4-FFF2-40B4-BE49-F238E27FC236}">
                  <a16:creationId xmlns:a16="http://schemas.microsoft.com/office/drawing/2014/main" id="{211C9C25-E7B3-49A0-A9FC-C6452FBCE2F3}"/>
                </a:ext>
              </a:extLst>
            </p:cNvPr>
            <p:cNvSpPr/>
            <p:nvPr/>
          </p:nvSpPr>
          <p:spPr>
            <a:xfrm>
              <a:off x="3037807" y="2540088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1" name="object 74">
              <a:extLst>
                <a:ext uri="{FF2B5EF4-FFF2-40B4-BE49-F238E27FC236}">
                  <a16:creationId xmlns:a16="http://schemas.microsoft.com/office/drawing/2014/main" id="{C5363784-EDFB-426D-B90F-E0B256F2209D}"/>
                </a:ext>
              </a:extLst>
            </p:cNvPr>
            <p:cNvSpPr/>
            <p:nvPr/>
          </p:nvSpPr>
          <p:spPr>
            <a:xfrm>
              <a:off x="3070057" y="2540193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2" name="object 75">
              <a:extLst>
                <a:ext uri="{FF2B5EF4-FFF2-40B4-BE49-F238E27FC236}">
                  <a16:creationId xmlns:a16="http://schemas.microsoft.com/office/drawing/2014/main" id="{CFE8AD62-2607-4BD4-A449-92DB4E940471}"/>
                </a:ext>
              </a:extLst>
            </p:cNvPr>
            <p:cNvSpPr/>
            <p:nvPr/>
          </p:nvSpPr>
          <p:spPr>
            <a:xfrm>
              <a:off x="3102303" y="2540298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3" name="object 76">
              <a:extLst>
                <a:ext uri="{FF2B5EF4-FFF2-40B4-BE49-F238E27FC236}">
                  <a16:creationId xmlns:a16="http://schemas.microsoft.com/office/drawing/2014/main" id="{7391B0BB-DD3E-4E22-BA3F-0D61D1BE41F1}"/>
                </a:ext>
              </a:extLst>
            </p:cNvPr>
            <p:cNvSpPr/>
            <p:nvPr/>
          </p:nvSpPr>
          <p:spPr>
            <a:xfrm>
              <a:off x="3134553" y="2540403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4" name="object 77">
              <a:extLst>
                <a:ext uri="{FF2B5EF4-FFF2-40B4-BE49-F238E27FC236}">
                  <a16:creationId xmlns:a16="http://schemas.microsoft.com/office/drawing/2014/main" id="{FF89E6B1-8E96-4DBB-9AC6-8B6596D3376A}"/>
                </a:ext>
              </a:extLst>
            </p:cNvPr>
            <p:cNvSpPr/>
            <p:nvPr/>
          </p:nvSpPr>
          <p:spPr>
            <a:xfrm>
              <a:off x="3166799" y="25405084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5" name="object 78">
              <a:extLst>
                <a:ext uri="{FF2B5EF4-FFF2-40B4-BE49-F238E27FC236}">
                  <a16:creationId xmlns:a16="http://schemas.microsoft.com/office/drawing/2014/main" id="{334BE2FB-C461-4AE0-B219-963AF14113C6}"/>
                </a:ext>
              </a:extLst>
            </p:cNvPr>
            <p:cNvSpPr/>
            <p:nvPr/>
          </p:nvSpPr>
          <p:spPr>
            <a:xfrm>
              <a:off x="3199049" y="2540639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6" name="object 79">
              <a:extLst>
                <a:ext uri="{FF2B5EF4-FFF2-40B4-BE49-F238E27FC236}">
                  <a16:creationId xmlns:a16="http://schemas.microsoft.com/office/drawing/2014/main" id="{06996600-7FCE-4599-A9FA-3E294C5CC93E}"/>
                </a:ext>
              </a:extLst>
            </p:cNvPr>
            <p:cNvSpPr/>
            <p:nvPr/>
          </p:nvSpPr>
          <p:spPr>
            <a:xfrm>
              <a:off x="3231294" y="25406654"/>
              <a:ext cx="835029" cy="835025"/>
            </a:xfrm>
            <a:custGeom>
              <a:avLst/>
              <a:gdLst/>
              <a:ahLst/>
              <a:cxnLst/>
              <a:rect l="l" t="t" r="r" b="b"/>
              <a:pathLst>
                <a:path w="404494" h="404495">
                  <a:moveTo>
                    <a:pt x="0" y="404240"/>
                  </a:moveTo>
                  <a:lnTo>
                    <a:pt x="4042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7" name="object 80">
              <a:extLst>
                <a:ext uri="{FF2B5EF4-FFF2-40B4-BE49-F238E27FC236}">
                  <a16:creationId xmlns:a16="http://schemas.microsoft.com/office/drawing/2014/main" id="{1721AA37-48B7-4212-B5B3-65A8417338D2}"/>
                </a:ext>
              </a:extLst>
            </p:cNvPr>
            <p:cNvSpPr/>
            <p:nvPr/>
          </p:nvSpPr>
          <p:spPr>
            <a:xfrm>
              <a:off x="3263544" y="25399838"/>
              <a:ext cx="842891" cy="842891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408050"/>
                  </a:moveTo>
                  <a:lnTo>
                    <a:pt x="4081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8" name="object 81">
              <a:extLst>
                <a:ext uri="{FF2B5EF4-FFF2-40B4-BE49-F238E27FC236}">
                  <a16:creationId xmlns:a16="http://schemas.microsoft.com/office/drawing/2014/main" id="{9A37E6F7-DD42-40D8-86E4-715AE4CAEEDF}"/>
                </a:ext>
              </a:extLst>
            </p:cNvPr>
            <p:cNvSpPr/>
            <p:nvPr/>
          </p:nvSpPr>
          <p:spPr>
            <a:xfrm>
              <a:off x="3296052" y="25392761"/>
              <a:ext cx="850758" cy="850758"/>
            </a:xfrm>
            <a:custGeom>
              <a:avLst/>
              <a:gdLst/>
              <a:ahLst/>
              <a:cxnLst/>
              <a:rect l="l" t="t" r="r" b="b"/>
              <a:pathLst>
                <a:path w="412114" h="412114">
                  <a:moveTo>
                    <a:pt x="0" y="411988"/>
                  </a:moveTo>
                  <a:lnTo>
                    <a:pt x="4118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9" name="object 82">
              <a:extLst>
                <a:ext uri="{FF2B5EF4-FFF2-40B4-BE49-F238E27FC236}">
                  <a16:creationId xmlns:a16="http://schemas.microsoft.com/office/drawing/2014/main" id="{402A6C11-6701-480A-ACB6-E713AD2C789C}"/>
                </a:ext>
              </a:extLst>
            </p:cNvPr>
            <p:cNvSpPr/>
            <p:nvPr/>
          </p:nvSpPr>
          <p:spPr>
            <a:xfrm>
              <a:off x="3328302" y="25385941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798"/>
                  </a:moveTo>
                  <a:lnTo>
                    <a:pt x="415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0" name="object 83">
              <a:extLst>
                <a:ext uri="{FF2B5EF4-FFF2-40B4-BE49-F238E27FC236}">
                  <a16:creationId xmlns:a16="http://schemas.microsoft.com/office/drawing/2014/main" id="{9876E8A7-179B-4D50-9F69-026A57210B19}"/>
                </a:ext>
              </a:extLst>
            </p:cNvPr>
            <p:cNvSpPr/>
            <p:nvPr/>
          </p:nvSpPr>
          <p:spPr>
            <a:xfrm>
              <a:off x="3360547" y="25379126"/>
              <a:ext cx="866486" cy="866486"/>
            </a:xfrm>
            <a:custGeom>
              <a:avLst/>
              <a:gdLst/>
              <a:ahLst/>
              <a:cxnLst/>
              <a:rect l="l" t="t" r="r" b="b"/>
              <a:pathLst>
                <a:path w="419735" h="419735">
                  <a:moveTo>
                    <a:pt x="0" y="419735"/>
                  </a:moveTo>
                  <a:lnTo>
                    <a:pt x="4197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1" name="object 84">
              <a:extLst>
                <a:ext uri="{FF2B5EF4-FFF2-40B4-BE49-F238E27FC236}">
                  <a16:creationId xmlns:a16="http://schemas.microsoft.com/office/drawing/2014/main" id="{F69C2636-9E36-40B7-BDC2-4D39234AA172}"/>
                </a:ext>
              </a:extLst>
            </p:cNvPr>
            <p:cNvSpPr/>
            <p:nvPr/>
          </p:nvSpPr>
          <p:spPr>
            <a:xfrm>
              <a:off x="3392793" y="25372045"/>
              <a:ext cx="874352" cy="875665"/>
            </a:xfrm>
            <a:custGeom>
              <a:avLst/>
              <a:gdLst/>
              <a:ahLst/>
              <a:cxnLst/>
              <a:rect l="l" t="t" r="r" b="b"/>
              <a:pathLst>
                <a:path w="423544" h="424179">
                  <a:moveTo>
                    <a:pt x="0" y="423672"/>
                  </a:moveTo>
                  <a:lnTo>
                    <a:pt x="4235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2" name="object 85">
              <a:extLst>
                <a:ext uri="{FF2B5EF4-FFF2-40B4-BE49-F238E27FC236}">
                  <a16:creationId xmlns:a16="http://schemas.microsoft.com/office/drawing/2014/main" id="{66CCEA88-FFF4-46D3-BDED-016F183B2DB1}"/>
                </a:ext>
              </a:extLst>
            </p:cNvPr>
            <p:cNvSpPr/>
            <p:nvPr/>
          </p:nvSpPr>
          <p:spPr>
            <a:xfrm>
              <a:off x="3425043" y="25365233"/>
              <a:ext cx="883531" cy="883531"/>
            </a:xfrm>
            <a:custGeom>
              <a:avLst/>
              <a:gdLst/>
              <a:ahLst/>
              <a:cxnLst/>
              <a:rect l="l" t="t" r="r" b="b"/>
              <a:pathLst>
                <a:path w="427989" h="427989">
                  <a:moveTo>
                    <a:pt x="0" y="427482"/>
                  </a:moveTo>
                  <a:lnTo>
                    <a:pt x="4274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3" name="object 86">
              <a:extLst>
                <a:ext uri="{FF2B5EF4-FFF2-40B4-BE49-F238E27FC236}">
                  <a16:creationId xmlns:a16="http://schemas.microsoft.com/office/drawing/2014/main" id="{83742615-0B23-4D66-9600-79DBB64FB8F5}"/>
                </a:ext>
              </a:extLst>
            </p:cNvPr>
            <p:cNvSpPr/>
            <p:nvPr/>
          </p:nvSpPr>
          <p:spPr>
            <a:xfrm>
              <a:off x="3457289" y="25358152"/>
              <a:ext cx="891393" cy="891393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431418"/>
                  </a:moveTo>
                  <a:lnTo>
                    <a:pt x="4314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4" name="object 87">
              <a:extLst>
                <a:ext uri="{FF2B5EF4-FFF2-40B4-BE49-F238E27FC236}">
                  <a16:creationId xmlns:a16="http://schemas.microsoft.com/office/drawing/2014/main" id="{42208EFA-7C38-4002-83D2-43D9F854119F}"/>
                </a:ext>
              </a:extLst>
            </p:cNvPr>
            <p:cNvSpPr/>
            <p:nvPr/>
          </p:nvSpPr>
          <p:spPr>
            <a:xfrm>
              <a:off x="3489539" y="25351332"/>
              <a:ext cx="899259" cy="89925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435228"/>
                  </a:moveTo>
                  <a:lnTo>
                    <a:pt x="4352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5" name="object 88">
              <a:extLst>
                <a:ext uri="{FF2B5EF4-FFF2-40B4-BE49-F238E27FC236}">
                  <a16:creationId xmlns:a16="http://schemas.microsoft.com/office/drawing/2014/main" id="{1734275F-B6E1-4E90-8F22-554D3E759E6D}"/>
                </a:ext>
              </a:extLst>
            </p:cNvPr>
            <p:cNvSpPr/>
            <p:nvPr/>
          </p:nvSpPr>
          <p:spPr>
            <a:xfrm>
              <a:off x="3521784" y="25344521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0" y="439165"/>
                  </a:moveTo>
                  <a:lnTo>
                    <a:pt x="4391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6" name="object 89">
              <a:extLst>
                <a:ext uri="{FF2B5EF4-FFF2-40B4-BE49-F238E27FC236}">
                  <a16:creationId xmlns:a16="http://schemas.microsoft.com/office/drawing/2014/main" id="{000C02C5-F6A6-4AAB-A1E5-2EBC7D7524E9}"/>
                </a:ext>
              </a:extLst>
            </p:cNvPr>
            <p:cNvSpPr/>
            <p:nvPr/>
          </p:nvSpPr>
          <p:spPr>
            <a:xfrm>
              <a:off x="3554034" y="25337440"/>
              <a:ext cx="914992" cy="914992"/>
            </a:xfrm>
            <a:custGeom>
              <a:avLst/>
              <a:gdLst/>
              <a:ahLst/>
              <a:cxnLst/>
              <a:rect l="l" t="t" r="r" b="b"/>
              <a:pathLst>
                <a:path w="443230" h="443229">
                  <a:moveTo>
                    <a:pt x="0" y="443102"/>
                  </a:moveTo>
                  <a:lnTo>
                    <a:pt x="4431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7" name="object 90">
              <a:extLst>
                <a:ext uri="{FF2B5EF4-FFF2-40B4-BE49-F238E27FC236}">
                  <a16:creationId xmlns:a16="http://schemas.microsoft.com/office/drawing/2014/main" id="{6D8F03B9-1747-46BB-9B9C-69C8575AAC82}"/>
                </a:ext>
              </a:extLst>
            </p:cNvPr>
            <p:cNvSpPr/>
            <p:nvPr/>
          </p:nvSpPr>
          <p:spPr>
            <a:xfrm>
              <a:off x="3586280" y="25330624"/>
              <a:ext cx="922858" cy="922854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446913"/>
                  </a:moveTo>
                  <a:lnTo>
                    <a:pt x="446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8" name="object 91">
              <a:extLst>
                <a:ext uri="{FF2B5EF4-FFF2-40B4-BE49-F238E27FC236}">
                  <a16:creationId xmlns:a16="http://schemas.microsoft.com/office/drawing/2014/main" id="{B718B065-8E33-47B7-B2C4-B48439D1E391}"/>
                </a:ext>
              </a:extLst>
            </p:cNvPr>
            <p:cNvSpPr/>
            <p:nvPr/>
          </p:nvSpPr>
          <p:spPr>
            <a:xfrm>
              <a:off x="3618526" y="25323805"/>
              <a:ext cx="930720" cy="93072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450723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9" name="object 92">
              <a:extLst>
                <a:ext uri="{FF2B5EF4-FFF2-40B4-BE49-F238E27FC236}">
                  <a16:creationId xmlns:a16="http://schemas.microsoft.com/office/drawing/2014/main" id="{F1BC39A6-8078-4731-990F-6E9E8FF9605A}"/>
                </a:ext>
              </a:extLst>
            </p:cNvPr>
            <p:cNvSpPr/>
            <p:nvPr/>
          </p:nvSpPr>
          <p:spPr>
            <a:xfrm>
              <a:off x="3650771" y="25316728"/>
              <a:ext cx="938586" cy="939899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454787"/>
                  </a:moveTo>
                  <a:lnTo>
                    <a:pt x="454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0" name="object 93">
              <a:extLst>
                <a:ext uri="{FF2B5EF4-FFF2-40B4-BE49-F238E27FC236}">
                  <a16:creationId xmlns:a16="http://schemas.microsoft.com/office/drawing/2014/main" id="{35D5FEEB-D934-4F54-851C-74DCDB29F9DD}"/>
                </a:ext>
              </a:extLst>
            </p:cNvPr>
            <p:cNvSpPr/>
            <p:nvPr/>
          </p:nvSpPr>
          <p:spPr>
            <a:xfrm>
              <a:off x="3683021" y="25309912"/>
              <a:ext cx="947761" cy="947761"/>
            </a:xfrm>
            <a:custGeom>
              <a:avLst/>
              <a:gdLst/>
              <a:ahLst/>
              <a:cxnLst/>
              <a:rect l="l" t="t" r="r" b="b"/>
              <a:pathLst>
                <a:path w="459105" h="459104">
                  <a:moveTo>
                    <a:pt x="0" y="458597"/>
                  </a:moveTo>
                  <a:lnTo>
                    <a:pt x="458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1" name="object 94">
              <a:extLst>
                <a:ext uri="{FF2B5EF4-FFF2-40B4-BE49-F238E27FC236}">
                  <a16:creationId xmlns:a16="http://schemas.microsoft.com/office/drawing/2014/main" id="{782E2334-63E2-42EE-9276-A30C449F65C8}"/>
                </a:ext>
              </a:extLst>
            </p:cNvPr>
            <p:cNvSpPr/>
            <p:nvPr/>
          </p:nvSpPr>
          <p:spPr>
            <a:xfrm>
              <a:off x="3715271" y="25302835"/>
              <a:ext cx="955627" cy="955627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0" y="462534"/>
                  </a:moveTo>
                  <a:lnTo>
                    <a:pt x="462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2" name="object 95">
              <a:extLst>
                <a:ext uri="{FF2B5EF4-FFF2-40B4-BE49-F238E27FC236}">
                  <a16:creationId xmlns:a16="http://schemas.microsoft.com/office/drawing/2014/main" id="{B3AED49C-E3E6-4829-AE87-35034B520B14}"/>
                </a:ext>
              </a:extLst>
            </p:cNvPr>
            <p:cNvSpPr/>
            <p:nvPr/>
          </p:nvSpPr>
          <p:spPr>
            <a:xfrm>
              <a:off x="3747517" y="2529602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344"/>
                  </a:moveTo>
                  <a:lnTo>
                    <a:pt x="466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3" name="object 96">
              <a:extLst>
                <a:ext uri="{FF2B5EF4-FFF2-40B4-BE49-F238E27FC236}">
                  <a16:creationId xmlns:a16="http://schemas.microsoft.com/office/drawing/2014/main" id="{921F5402-5E31-453A-88BA-81CB0C1612C0}"/>
                </a:ext>
              </a:extLst>
            </p:cNvPr>
            <p:cNvSpPr/>
            <p:nvPr/>
          </p:nvSpPr>
          <p:spPr>
            <a:xfrm>
              <a:off x="3779767" y="25289200"/>
              <a:ext cx="971355" cy="971355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0" y="470153"/>
                  </a:moveTo>
                  <a:lnTo>
                    <a:pt x="4702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4" name="object 97">
              <a:extLst>
                <a:ext uri="{FF2B5EF4-FFF2-40B4-BE49-F238E27FC236}">
                  <a16:creationId xmlns:a16="http://schemas.microsoft.com/office/drawing/2014/main" id="{237A537F-2E3D-41F4-B946-2B1BDD02DD46}"/>
                </a:ext>
              </a:extLst>
            </p:cNvPr>
            <p:cNvSpPr/>
            <p:nvPr/>
          </p:nvSpPr>
          <p:spPr>
            <a:xfrm>
              <a:off x="3812013" y="25282123"/>
              <a:ext cx="979221" cy="979221"/>
            </a:xfrm>
            <a:custGeom>
              <a:avLst/>
              <a:gdLst/>
              <a:ahLst/>
              <a:cxnLst/>
              <a:rect l="l" t="t" r="r" b="b"/>
              <a:pathLst>
                <a:path w="474344" h="474345">
                  <a:moveTo>
                    <a:pt x="0" y="474217"/>
                  </a:moveTo>
                  <a:lnTo>
                    <a:pt x="4742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5" name="object 98">
              <a:extLst>
                <a:ext uri="{FF2B5EF4-FFF2-40B4-BE49-F238E27FC236}">
                  <a16:creationId xmlns:a16="http://schemas.microsoft.com/office/drawing/2014/main" id="{DB154BBC-F0F4-4D86-A501-B505C4A986F6}"/>
                </a:ext>
              </a:extLst>
            </p:cNvPr>
            <p:cNvSpPr/>
            <p:nvPr/>
          </p:nvSpPr>
          <p:spPr>
            <a:xfrm>
              <a:off x="3844258" y="25275303"/>
              <a:ext cx="987088" cy="987088"/>
            </a:xfrm>
            <a:custGeom>
              <a:avLst/>
              <a:gdLst/>
              <a:ahLst/>
              <a:cxnLst/>
              <a:rect l="l" t="t" r="r" b="b"/>
              <a:pathLst>
                <a:path w="478155" h="478154">
                  <a:moveTo>
                    <a:pt x="0" y="478027"/>
                  </a:moveTo>
                  <a:lnTo>
                    <a:pt x="4780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6" name="object 99">
              <a:extLst>
                <a:ext uri="{FF2B5EF4-FFF2-40B4-BE49-F238E27FC236}">
                  <a16:creationId xmlns:a16="http://schemas.microsoft.com/office/drawing/2014/main" id="{DCD55DF8-F006-4B29-AAC2-F2996707FAC8}"/>
                </a:ext>
              </a:extLst>
            </p:cNvPr>
            <p:cNvSpPr/>
            <p:nvPr/>
          </p:nvSpPr>
          <p:spPr>
            <a:xfrm>
              <a:off x="3876770" y="25268488"/>
              <a:ext cx="994954" cy="994954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481838"/>
                  </a:moveTo>
                  <a:lnTo>
                    <a:pt x="4818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7" name="object 100">
              <a:extLst>
                <a:ext uri="{FF2B5EF4-FFF2-40B4-BE49-F238E27FC236}">
                  <a16:creationId xmlns:a16="http://schemas.microsoft.com/office/drawing/2014/main" id="{60D823E4-0E5C-49AF-9A4D-6E4D29B58AF6}"/>
                </a:ext>
              </a:extLst>
            </p:cNvPr>
            <p:cNvSpPr/>
            <p:nvPr/>
          </p:nvSpPr>
          <p:spPr>
            <a:xfrm>
              <a:off x="3909016" y="25261406"/>
              <a:ext cx="1002820" cy="1002820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485775"/>
                  </a:moveTo>
                  <a:lnTo>
                    <a:pt x="4857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8" name="object 101">
              <a:extLst>
                <a:ext uri="{FF2B5EF4-FFF2-40B4-BE49-F238E27FC236}">
                  <a16:creationId xmlns:a16="http://schemas.microsoft.com/office/drawing/2014/main" id="{A16A3A1B-544F-45A8-BEAC-489B72617051}"/>
                </a:ext>
              </a:extLst>
            </p:cNvPr>
            <p:cNvSpPr/>
            <p:nvPr/>
          </p:nvSpPr>
          <p:spPr>
            <a:xfrm>
              <a:off x="3941261" y="25254595"/>
              <a:ext cx="1010682" cy="1011995"/>
            </a:xfrm>
            <a:custGeom>
              <a:avLst/>
              <a:gdLst/>
              <a:ahLst/>
              <a:cxnLst/>
              <a:rect l="l" t="t" r="r" b="b"/>
              <a:pathLst>
                <a:path w="489585" h="490220">
                  <a:moveTo>
                    <a:pt x="0" y="489712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9" name="object 102">
              <a:extLst>
                <a:ext uri="{FF2B5EF4-FFF2-40B4-BE49-F238E27FC236}">
                  <a16:creationId xmlns:a16="http://schemas.microsoft.com/office/drawing/2014/main" id="{A6C9E504-6F59-43D2-BD3C-EA18B9C536E9}"/>
                </a:ext>
              </a:extLst>
            </p:cNvPr>
            <p:cNvSpPr/>
            <p:nvPr/>
          </p:nvSpPr>
          <p:spPr>
            <a:xfrm>
              <a:off x="3973511" y="25247776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493522"/>
                  </a:moveTo>
                  <a:lnTo>
                    <a:pt x="4935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0" name="object 103">
              <a:extLst>
                <a:ext uri="{FF2B5EF4-FFF2-40B4-BE49-F238E27FC236}">
                  <a16:creationId xmlns:a16="http://schemas.microsoft.com/office/drawing/2014/main" id="{E09485FF-E45B-4B87-8447-E1CF244A0C36}"/>
                </a:ext>
              </a:extLst>
            </p:cNvPr>
            <p:cNvSpPr/>
            <p:nvPr/>
          </p:nvSpPr>
          <p:spPr>
            <a:xfrm>
              <a:off x="4005757" y="25240699"/>
              <a:ext cx="1027727" cy="1027727"/>
            </a:xfrm>
            <a:custGeom>
              <a:avLst/>
              <a:gdLst/>
              <a:ahLst/>
              <a:cxnLst/>
              <a:rect l="l" t="t" r="r" b="b"/>
              <a:pathLst>
                <a:path w="497839" h="497839">
                  <a:moveTo>
                    <a:pt x="0" y="497459"/>
                  </a:moveTo>
                  <a:lnTo>
                    <a:pt x="4974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1" name="object 104">
              <a:extLst>
                <a:ext uri="{FF2B5EF4-FFF2-40B4-BE49-F238E27FC236}">
                  <a16:creationId xmlns:a16="http://schemas.microsoft.com/office/drawing/2014/main" id="{81A54EEB-C21F-4D47-987D-02FF4CE1B6FB}"/>
                </a:ext>
              </a:extLst>
            </p:cNvPr>
            <p:cNvSpPr/>
            <p:nvPr/>
          </p:nvSpPr>
          <p:spPr>
            <a:xfrm>
              <a:off x="4038007" y="25233883"/>
              <a:ext cx="1035589" cy="1035589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0" y="501269"/>
                  </a:moveTo>
                  <a:lnTo>
                    <a:pt x="5012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2" name="object 105">
              <a:extLst>
                <a:ext uri="{FF2B5EF4-FFF2-40B4-BE49-F238E27FC236}">
                  <a16:creationId xmlns:a16="http://schemas.microsoft.com/office/drawing/2014/main" id="{611BD505-D593-442A-B1DE-7623DB68737E}"/>
                </a:ext>
              </a:extLst>
            </p:cNvPr>
            <p:cNvSpPr/>
            <p:nvPr/>
          </p:nvSpPr>
          <p:spPr>
            <a:xfrm>
              <a:off x="4070776" y="25226802"/>
              <a:ext cx="1043456" cy="1043455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0" y="504951"/>
                  </a:moveTo>
                  <a:lnTo>
                    <a:pt x="5049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3" name="object 106">
              <a:extLst>
                <a:ext uri="{FF2B5EF4-FFF2-40B4-BE49-F238E27FC236}">
                  <a16:creationId xmlns:a16="http://schemas.microsoft.com/office/drawing/2014/main" id="{10979D9B-CD95-488D-B9CC-ABC7ED3E3B46}"/>
                </a:ext>
              </a:extLst>
            </p:cNvPr>
            <p:cNvSpPr/>
            <p:nvPr/>
          </p:nvSpPr>
          <p:spPr>
            <a:xfrm>
              <a:off x="4105385" y="25219986"/>
              <a:ext cx="1048701" cy="1048701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507746"/>
                  </a:moveTo>
                  <a:lnTo>
                    <a:pt x="5077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4" name="object 107">
              <a:extLst>
                <a:ext uri="{FF2B5EF4-FFF2-40B4-BE49-F238E27FC236}">
                  <a16:creationId xmlns:a16="http://schemas.microsoft.com/office/drawing/2014/main" id="{B7191523-9E95-4549-94E5-0D4F65138338}"/>
                </a:ext>
              </a:extLst>
            </p:cNvPr>
            <p:cNvSpPr/>
            <p:nvPr/>
          </p:nvSpPr>
          <p:spPr>
            <a:xfrm>
              <a:off x="4139990" y="25213167"/>
              <a:ext cx="1053942" cy="1053942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510413"/>
                  </a:moveTo>
                  <a:lnTo>
                    <a:pt x="510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5" name="object 108">
              <a:extLst>
                <a:ext uri="{FF2B5EF4-FFF2-40B4-BE49-F238E27FC236}">
                  <a16:creationId xmlns:a16="http://schemas.microsoft.com/office/drawing/2014/main" id="{CDC39AF2-0BD0-43FF-BF6D-61483EAD64B1}"/>
                </a:ext>
              </a:extLst>
            </p:cNvPr>
            <p:cNvSpPr/>
            <p:nvPr/>
          </p:nvSpPr>
          <p:spPr>
            <a:xfrm>
              <a:off x="4174337" y="25206090"/>
              <a:ext cx="1060496" cy="1060496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513334"/>
                  </a:moveTo>
                  <a:lnTo>
                    <a:pt x="5133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6" name="object 109">
              <a:extLst>
                <a:ext uri="{FF2B5EF4-FFF2-40B4-BE49-F238E27FC236}">
                  <a16:creationId xmlns:a16="http://schemas.microsoft.com/office/drawing/2014/main" id="{A041C0CA-11FC-4465-BA16-0C05A03A434B}"/>
                </a:ext>
              </a:extLst>
            </p:cNvPr>
            <p:cNvSpPr/>
            <p:nvPr/>
          </p:nvSpPr>
          <p:spPr>
            <a:xfrm>
              <a:off x="4208942" y="25199274"/>
              <a:ext cx="1065742" cy="1065742"/>
            </a:xfrm>
            <a:custGeom>
              <a:avLst/>
              <a:gdLst/>
              <a:ahLst/>
              <a:cxnLst/>
              <a:rect l="l" t="t" r="r" b="b"/>
              <a:pathLst>
                <a:path w="516255" h="516254">
                  <a:moveTo>
                    <a:pt x="0" y="516000"/>
                  </a:moveTo>
                  <a:lnTo>
                    <a:pt x="51600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7" name="object 110">
              <a:extLst>
                <a:ext uri="{FF2B5EF4-FFF2-40B4-BE49-F238E27FC236}">
                  <a16:creationId xmlns:a16="http://schemas.microsoft.com/office/drawing/2014/main" id="{C37E9714-5C02-4FD9-9295-6004B1A46448}"/>
                </a:ext>
              </a:extLst>
            </p:cNvPr>
            <p:cNvSpPr/>
            <p:nvPr/>
          </p:nvSpPr>
          <p:spPr>
            <a:xfrm>
              <a:off x="4243551" y="25192454"/>
              <a:ext cx="1070983" cy="1070983"/>
            </a:xfrm>
            <a:custGeom>
              <a:avLst/>
              <a:gdLst/>
              <a:ahLst/>
              <a:cxnLst/>
              <a:rect l="l" t="t" r="r" b="b"/>
              <a:pathLst>
                <a:path w="518794" h="518795">
                  <a:moveTo>
                    <a:pt x="0" y="518795"/>
                  </a:moveTo>
                  <a:lnTo>
                    <a:pt x="5187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8" name="object 111">
              <a:extLst>
                <a:ext uri="{FF2B5EF4-FFF2-40B4-BE49-F238E27FC236}">
                  <a16:creationId xmlns:a16="http://schemas.microsoft.com/office/drawing/2014/main" id="{74A06844-102C-47D3-BC8D-90BB17F3C6CC}"/>
                </a:ext>
              </a:extLst>
            </p:cNvPr>
            <p:cNvSpPr/>
            <p:nvPr/>
          </p:nvSpPr>
          <p:spPr>
            <a:xfrm>
              <a:off x="4278160" y="25173321"/>
              <a:ext cx="1089336" cy="1089336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430"/>
                  </a:moveTo>
                  <a:lnTo>
                    <a:pt x="5274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9" name="object 112">
              <a:extLst>
                <a:ext uri="{FF2B5EF4-FFF2-40B4-BE49-F238E27FC236}">
                  <a16:creationId xmlns:a16="http://schemas.microsoft.com/office/drawing/2014/main" id="{EC2EA779-78B1-41A4-B079-41379775F0E7}"/>
                </a:ext>
              </a:extLst>
            </p:cNvPr>
            <p:cNvSpPr/>
            <p:nvPr/>
          </p:nvSpPr>
          <p:spPr>
            <a:xfrm>
              <a:off x="4312769" y="25153132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6701"/>
                  </a:moveTo>
                  <a:lnTo>
                    <a:pt x="5367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0" name="object 113">
              <a:extLst>
                <a:ext uri="{FF2B5EF4-FFF2-40B4-BE49-F238E27FC236}">
                  <a16:creationId xmlns:a16="http://schemas.microsoft.com/office/drawing/2014/main" id="{29D16781-16E9-4FE5-85A8-C206EA69A592}"/>
                </a:ext>
              </a:extLst>
            </p:cNvPr>
            <p:cNvSpPr/>
            <p:nvPr/>
          </p:nvSpPr>
          <p:spPr>
            <a:xfrm>
              <a:off x="4347374" y="25132681"/>
              <a:ext cx="1127351" cy="1127351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545973"/>
                  </a:moveTo>
                  <a:lnTo>
                    <a:pt x="545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1" name="object 114">
              <a:extLst>
                <a:ext uri="{FF2B5EF4-FFF2-40B4-BE49-F238E27FC236}">
                  <a16:creationId xmlns:a16="http://schemas.microsoft.com/office/drawing/2014/main" id="{D73446BC-FCBA-4DF9-B349-26291871C547}"/>
                </a:ext>
              </a:extLst>
            </p:cNvPr>
            <p:cNvSpPr/>
            <p:nvPr/>
          </p:nvSpPr>
          <p:spPr>
            <a:xfrm>
              <a:off x="4381717" y="25112496"/>
              <a:ext cx="1147017" cy="1147017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555244"/>
                  </a:moveTo>
                  <a:lnTo>
                    <a:pt x="555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2" name="object 115">
              <a:extLst>
                <a:ext uri="{FF2B5EF4-FFF2-40B4-BE49-F238E27FC236}">
                  <a16:creationId xmlns:a16="http://schemas.microsoft.com/office/drawing/2014/main" id="{0D4F4320-BD8F-4AE4-8A28-32D31BCBA433}"/>
                </a:ext>
              </a:extLst>
            </p:cNvPr>
            <p:cNvSpPr/>
            <p:nvPr/>
          </p:nvSpPr>
          <p:spPr>
            <a:xfrm>
              <a:off x="4416326" y="25092307"/>
              <a:ext cx="1165370" cy="116536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564388"/>
                  </a:moveTo>
                  <a:lnTo>
                    <a:pt x="5643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3" name="object 116">
              <a:extLst>
                <a:ext uri="{FF2B5EF4-FFF2-40B4-BE49-F238E27FC236}">
                  <a16:creationId xmlns:a16="http://schemas.microsoft.com/office/drawing/2014/main" id="{E17215A5-0D23-470F-A5E5-332747B68725}"/>
                </a:ext>
              </a:extLst>
            </p:cNvPr>
            <p:cNvSpPr/>
            <p:nvPr/>
          </p:nvSpPr>
          <p:spPr>
            <a:xfrm>
              <a:off x="4450930" y="25072119"/>
              <a:ext cx="1185031" cy="1185031"/>
            </a:xfrm>
            <a:custGeom>
              <a:avLst/>
              <a:gdLst/>
              <a:ahLst/>
              <a:cxnLst/>
              <a:rect l="l" t="t" r="r" b="b"/>
              <a:pathLst>
                <a:path w="574039" h="574039">
                  <a:moveTo>
                    <a:pt x="0" y="573531"/>
                  </a:moveTo>
                  <a:lnTo>
                    <a:pt x="573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4" name="object 117">
              <a:extLst>
                <a:ext uri="{FF2B5EF4-FFF2-40B4-BE49-F238E27FC236}">
                  <a16:creationId xmlns:a16="http://schemas.microsoft.com/office/drawing/2014/main" id="{4498CCA5-51E9-41E5-AB94-C983BEC7B79D}"/>
                </a:ext>
              </a:extLst>
            </p:cNvPr>
            <p:cNvSpPr/>
            <p:nvPr/>
          </p:nvSpPr>
          <p:spPr>
            <a:xfrm>
              <a:off x="4485539" y="25051934"/>
              <a:ext cx="1203384" cy="1203384"/>
            </a:xfrm>
            <a:custGeom>
              <a:avLst/>
              <a:gdLst/>
              <a:ahLst/>
              <a:cxnLst/>
              <a:rect l="l" t="t" r="r" b="b"/>
              <a:pathLst>
                <a:path w="582930" h="582929">
                  <a:moveTo>
                    <a:pt x="0" y="582802"/>
                  </a:moveTo>
                  <a:lnTo>
                    <a:pt x="582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5" name="object 118">
              <a:extLst>
                <a:ext uri="{FF2B5EF4-FFF2-40B4-BE49-F238E27FC236}">
                  <a16:creationId xmlns:a16="http://schemas.microsoft.com/office/drawing/2014/main" id="{AF0FCB2B-BF18-4A2B-B476-9E5D7E061C07}"/>
                </a:ext>
              </a:extLst>
            </p:cNvPr>
            <p:cNvSpPr/>
            <p:nvPr/>
          </p:nvSpPr>
          <p:spPr>
            <a:xfrm>
              <a:off x="4520144" y="25031483"/>
              <a:ext cx="1223046" cy="1223046"/>
            </a:xfrm>
            <a:custGeom>
              <a:avLst/>
              <a:gdLst/>
              <a:ahLst/>
              <a:cxnLst/>
              <a:rect l="l" t="t" r="r" b="b"/>
              <a:pathLst>
                <a:path w="592455" h="592454">
                  <a:moveTo>
                    <a:pt x="0" y="592074"/>
                  </a:moveTo>
                  <a:lnTo>
                    <a:pt x="592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6" name="object 119">
              <a:extLst>
                <a:ext uri="{FF2B5EF4-FFF2-40B4-BE49-F238E27FC236}">
                  <a16:creationId xmlns:a16="http://schemas.microsoft.com/office/drawing/2014/main" id="{149A56CA-B74C-4E15-BD53-3968DFEDA568}"/>
                </a:ext>
              </a:extLst>
            </p:cNvPr>
            <p:cNvSpPr/>
            <p:nvPr/>
          </p:nvSpPr>
          <p:spPr>
            <a:xfrm>
              <a:off x="4554491" y="25011294"/>
              <a:ext cx="1241399" cy="1241399"/>
            </a:xfrm>
            <a:custGeom>
              <a:avLst/>
              <a:gdLst/>
              <a:ahLst/>
              <a:cxnLst/>
              <a:rect l="l" t="t" r="r" b="b"/>
              <a:pathLst>
                <a:path w="601344" h="601345">
                  <a:moveTo>
                    <a:pt x="0" y="601345"/>
                  </a:moveTo>
                  <a:lnTo>
                    <a:pt x="6013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7" name="object 120">
              <a:extLst>
                <a:ext uri="{FF2B5EF4-FFF2-40B4-BE49-F238E27FC236}">
                  <a16:creationId xmlns:a16="http://schemas.microsoft.com/office/drawing/2014/main" id="{9FC65967-764E-479B-8588-268E41D0A620}"/>
                </a:ext>
              </a:extLst>
            </p:cNvPr>
            <p:cNvSpPr/>
            <p:nvPr/>
          </p:nvSpPr>
          <p:spPr>
            <a:xfrm>
              <a:off x="4589096" y="24991105"/>
              <a:ext cx="1261060" cy="1261060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0" y="610488"/>
                  </a:moveTo>
                  <a:lnTo>
                    <a:pt x="6106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8" name="object 121">
              <a:extLst>
                <a:ext uri="{FF2B5EF4-FFF2-40B4-BE49-F238E27FC236}">
                  <a16:creationId xmlns:a16="http://schemas.microsoft.com/office/drawing/2014/main" id="{45B6B763-6692-4EED-8D8F-50A57020633D}"/>
                </a:ext>
              </a:extLst>
            </p:cNvPr>
            <p:cNvSpPr/>
            <p:nvPr/>
          </p:nvSpPr>
          <p:spPr>
            <a:xfrm>
              <a:off x="4623705" y="24970921"/>
              <a:ext cx="1279413" cy="1279413"/>
            </a:xfrm>
            <a:custGeom>
              <a:avLst/>
              <a:gdLst/>
              <a:ahLst/>
              <a:cxnLst/>
              <a:rect l="l" t="t" r="r" b="b"/>
              <a:pathLst>
                <a:path w="619760" h="619760">
                  <a:moveTo>
                    <a:pt x="0" y="619760"/>
                  </a:moveTo>
                  <a:lnTo>
                    <a:pt x="619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9" name="object 122">
              <a:extLst>
                <a:ext uri="{FF2B5EF4-FFF2-40B4-BE49-F238E27FC236}">
                  <a16:creationId xmlns:a16="http://schemas.microsoft.com/office/drawing/2014/main" id="{52AE0BBC-B284-4543-90BD-D62D4AAC8444}"/>
                </a:ext>
              </a:extLst>
            </p:cNvPr>
            <p:cNvSpPr/>
            <p:nvPr/>
          </p:nvSpPr>
          <p:spPr>
            <a:xfrm>
              <a:off x="4658310" y="24950732"/>
              <a:ext cx="1299079" cy="1299075"/>
            </a:xfrm>
            <a:custGeom>
              <a:avLst/>
              <a:gdLst/>
              <a:ahLst/>
              <a:cxnLst/>
              <a:rect l="l" t="t" r="r" b="b"/>
              <a:pathLst>
                <a:path w="629285" h="629285">
                  <a:moveTo>
                    <a:pt x="0" y="628903"/>
                  </a:moveTo>
                  <a:lnTo>
                    <a:pt x="6290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0" name="object 123">
              <a:extLst>
                <a:ext uri="{FF2B5EF4-FFF2-40B4-BE49-F238E27FC236}">
                  <a16:creationId xmlns:a16="http://schemas.microsoft.com/office/drawing/2014/main" id="{DBFC986F-CDB4-47C3-AD10-EED8AA3E0514}"/>
                </a:ext>
              </a:extLst>
            </p:cNvPr>
            <p:cNvSpPr/>
            <p:nvPr/>
          </p:nvSpPr>
          <p:spPr>
            <a:xfrm>
              <a:off x="4692919" y="24930281"/>
              <a:ext cx="1317428" cy="1318740"/>
            </a:xfrm>
            <a:custGeom>
              <a:avLst/>
              <a:gdLst/>
              <a:ahLst/>
              <a:cxnLst/>
              <a:rect l="l" t="t" r="r" b="b"/>
              <a:pathLst>
                <a:path w="638175" h="638810">
                  <a:moveTo>
                    <a:pt x="0" y="638301"/>
                  </a:moveTo>
                  <a:lnTo>
                    <a:pt x="638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1" name="object 124">
              <a:extLst>
                <a:ext uri="{FF2B5EF4-FFF2-40B4-BE49-F238E27FC236}">
                  <a16:creationId xmlns:a16="http://schemas.microsoft.com/office/drawing/2014/main" id="{C03A23AE-FA6B-44DC-AE8F-3A8757765821}"/>
                </a:ext>
              </a:extLst>
            </p:cNvPr>
            <p:cNvSpPr/>
            <p:nvPr/>
          </p:nvSpPr>
          <p:spPr>
            <a:xfrm>
              <a:off x="4727266" y="24910092"/>
              <a:ext cx="1337094" cy="1337094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446"/>
                  </a:moveTo>
                  <a:lnTo>
                    <a:pt x="6475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2" name="object 125">
              <a:extLst>
                <a:ext uri="{FF2B5EF4-FFF2-40B4-BE49-F238E27FC236}">
                  <a16:creationId xmlns:a16="http://schemas.microsoft.com/office/drawing/2014/main" id="{87B765EF-F012-4789-B1B2-26709D1C104C}"/>
                </a:ext>
              </a:extLst>
            </p:cNvPr>
            <p:cNvSpPr/>
            <p:nvPr/>
          </p:nvSpPr>
          <p:spPr>
            <a:xfrm>
              <a:off x="4761871" y="24889908"/>
              <a:ext cx="1356755" cy="135675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656716"/>
                  </a:moveTo>
                  <a:lnTo>
                    <a:pt x="6567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3" name="object 126">
              <a:extLst>
                <a:ext uri="{FF2B5EF4-FFF2-40B4-BE49-F238E27FC236}">
                  <a16:creationId xmlns:a16="http://schemas.microsoft.com/office/drawing/2014/main" id="{3D36B34B-D32E-44B7-94CD-E9693EAAF53D}"/>
                </a:ext>
              </a:extLst>
            </p:cNvPr>
            <p:cNvSpPr/>
            <p:nvPr/>
          </p:nvSpPr>
          <p:spPr>
            <a:xfrm>
              <a:off x="4796480" y="24869719"/>
              <a:ext cx="1375108" cy="1375108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665861"/>
                  </a:moveTo>
                  <a:lnTo>
                    <a:pt x="665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4" name="object 127">
              <a:extLst>
                <a:ext uri="{FF2B5EF4-FFF2-40B4-BE49-F238E27FC236}">
                  <a16:creationId xmlns:a16="http://schemas.microsoft.com/office/drawing/2014/main" id="{F552B862-A3DB-4521-B1B7-0B3D8D803396}"/>
                </a:ext>
              </a:extLst>
            </p:cNvPr>
            <p:cNvSpPr/>
            <p:nvPr/>
          </p:nvSpPr>
          <p:spPr>
            <a:xfrm>
              <a:off x="4831085" y="24849268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259"/>
                  </a:moveTo>
                  <a:lnTo>
                    <a:pt x="6751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5" name="object 128">
              <a:extLst>
                <a:ext uri="{FF2B5EF4-FFF2-40B4-BE49-F238E27FC236}">
                  <a16:creationId xmlns:a16="http://schemas.microsoft.com/office/drawing/2014/main" id="{48F9196B-AD95-4CA6-B2B4-F56410A97408}"/>
                </a:ext>
              </a:extLst>
            </p:cNvPr>
            <p:cNvSpPr/>
            <p:nvPr/>
          </p:nvSpPr>
          <p:spPr>
            <a:xfrm>
              <a:off x="4865694" y="24829084"/>
              <a:ext cx="1413123" cy="1413123"/>
            </a:xfrm>
            <a:custGeom>
              <a:avLst/>
              <a:gdLst/>
              <a:ahLst/>
              <a:cxnLst/>
              <a:rect l="l" t="t" r="r" b="b"/>
              <a:pathLst>
                <a:path w="684530" h="684529">
                  <a:moveTo>
                    <a:pt x="0" y="684402"/>
                  </a:moveTo>
                  <a:lnTo>
                    <a:pt x="6842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6" name="object 129">
              <a:extLst>
                <a:ext uri="{FF2B5EF4-FFF2-40B4-BE49-F238E27FC236}">
                  <a16:creationId xmlns:a16="http://schemas.microsoft.com/office/drawing/2014/main" id="{21D8BED0-5052-4801-A0BD-53B704C4979B}"/>
                </a:ext>
              </a:extLst>
            </p:cNvPr>
            <p:cNvSpPr/>
            <p:nvPr/>
          </p:nvSpPr>
          <p:spPr>
            <a:xfrm>
              <a:off x="4900037" y="24808899"/>
              <a:ext cx="1432784" cy="1432784"/>
            </a:xfrm>
            <a:custGeom>
              <a:avLst/>
              <a:gdLst/>
              <a:ahLst/>
              <a:cxnLst/>
              <a:rect l="l" t="t" r="r" b="b"/>
              <a:pathLst>
                <a:path w="694055" h="694054">
                  <a:moveTo>
                    <a:pt x="0" y="693674"/>
                  </a:moveTo>
                  <a:lnTo>
                    <a:pt x="6936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7" name="object 130">
              <a:extLst>
                <a:ext uri="{FF2B5EF4-FFF2-40B4-BE49-F238E27FC236}">
                  <a16:creationId xmlns:a16="http://schemas.microsoft.com/office/drawing/2014/main" id="{866163A4-B5D6-4E9A-A69B-7F073FCE5D1F}"/>
                </a:ext>
              </a:extLst>
            </p:cNvPr>
            <p:cNvSpPr/>
            <p:nvPr/>
          </p:nvSpPr>
          <p:spPr>
            <a:xfrm>
              <a:off x="4934646" y="24788706"/>
              <a:ext cx="1451137" cy="1451137"/>
            </a:xfrm>
            <a:custGeom>
              <a:avLst/>
              <a:gdLst/>
              <a:ahLst/>
              <a:cxnLst/>
              <a:rect l="l" t="t" r="r" b="b"/>
              <a:pathLst>
                <a:path w="702944" h="702945">
                  <a:moveTo>
                    <a:pt x="0" y="702818"/>
                  </a:moveTo>
                  <a:lnTo>
                    <a:pt x="7028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8" name="object 131">
              <a:extLst>
                <a:ext uri="{FF2B5EF4-FFF2-40B4-BE49-F238E27FC236}">
                  <a16:creationId xmlns:a16="http://schemas.microsoft.com/office/drawing/2014/main" id="{12B2FF73-1508-4DE7-A1DB-C3A27B60CFF9}"/>
                </a:ext>
              </a:extLst>
            </p:cNvPr>
            <p:cNvSpPr/>
            <p:nvPr/>
          </p:nvSpPr>
          <p:spPr>
            <a:xfrm>
              <a:off x="4969250" y="24768521"/>
              <a:ext cx="1470803" cy="1470799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0" y="712088"/>
                  </a:moveTo>
                  <a:lnTo>
                    <a:pt x="7120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9" name="object 132">
              <a:extLst>
                <a:ext uri="{FF2B5EF4-FFF2-40B4-BE49-F238E27FC236}">
                  <a16:creationId xmlns:a16="http://schemas.microsoft.com/office/drawing/2014/main" id="{09629944-0A50-4E66-A205-A9742FAD0213}"/>
                </a:ext>
              </a:extLst>
            </p:cNvPr>
            <p:cNvSpPr/>
            <p:nvPr/>
          </p:nvSpPr>
          <p:spPr>
            <a:xfrm>
              <a:off x="5003859" y="24748070"/>
              <a:ext cx="1489152" cy="1489152"/>
            </a:xfrm>
            <a:custGeom>
              <a:avLst/>
              <a:gdLst/>
              <a:ahLst/>
              <a:cxnLst/>
              <a:rect l="l" t="t" r="r" b="b"/>
              <a:pathLst>
                <a:path w="721360" h="721360">
                  <a:moveTo>
                    <a:pt x="0" y="721360"/>
                  </a:moveTo>
                  <a:lnTo>
                    <a:pt x="7212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0" name="object 133">
              <a:extLst>
                <a:ext uri="{FF2B5EF4-FFF2-40B4-BE49-F238E27FC236}">
                  <a16:creationId xmlns:a16="http://schemas.microsoft.com/office/drawing/2014/main" id="{204CD9A0-D4F5-4B1B-A53D-C55107E25F87}"/>
                </a:ext>
              </a:extLst>
            </p:cNvPr>
            <p:cNvSpPr/>
            <p:nvPr/>
          </p:nvSpPr>
          <p:spPr>
            <a:xfrm>
              <a:off x="5038464" y="24727881"/>
              <a:ext cx="1508818" cy="1508818"/>
            </a:xfrm>
            <a:custGeom>
              <a:avLst/>
              <a:gdLst/>
              <a:ahLst/>
              <a:cxnLst/>
              <a:rect l="l" t="t" r="r" b="b"/>
              <a:pathLst>
                <a:path w="730885" h="730885">
                  <a:moveTo>
                    <a:pt x="0" y="730630"/>
                  </a:moveTo>
                  <a:lnTo>
                    <a:pt x="730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1" name="object 134">
              <a:extLst>
                <a:ext uri="{FF2B5EF4-FFF2-40B4-BE49-F238E27FC236}">
                  <a16:creationId xmlns:a16="http://schemas.microsoft.com/office/drawing/2014/main" id="{743F5206-1F26-4648-A467-3C4C9B823848}"/>
                </a:ext>
              </a:extLst>
            </p:cNvPr>
            <p:cNvSpPr/>
            <p:nvPr/>
          </p:nvSpPr>
          <p:spPr>
            <a:xfrm>
              <a:off x="5072811" y="24722902"/>
              <a:ext cx="1512751" cy="1512751"/>
            </a:xfrm>
            <a:custGeom>
              <a:avLst/>
              <a:gdLst/>
              <a:ahLst/>
              <a:cxnLst/>
              <a:rect l="l" t="t" r="r" b="b"/>
              <a:pathLst>
                <a:path w="732789" h="732789">
                  <a:moveTo>
                    <a:pt x="0" y="732409"/>
                  </a:moveTo>
                  <a:lnTo>
                    <a:pt x="732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2" name="object 135">
              <a:extLst>
                <a:ext uri="{FF2B5EF4-FFF2-40B4-BE49-F238E27FC236}">
                  <a16:creationId xmlns:a16="http://schemas.microsoft.com/office/drawing/2014/main" id="{2830A0E9-0901-4736-BBF1-601E198DE754}"/>
                </a:ext>
              </a:extLst>
            </p:cNvPr>
            <p:cNvSpPr/>
            <p:nvPr/>
          </p:nvSpPr>
          <p:spPr>
            <a:xfrm>
              <a:off x="5107420" y="24734435"/>
              <a:ext cx="1499639" cy="1499639"/>
            </a:xfrm>
            <a:custGeom>
              <a:avLst/>
              <a:gdLst/>
              <a:ahLst/>
              <a:cxnLst/>
              <a:rect l="l" t="t" r="r" b="b"/>
              <a:pathLst>
                <a:path w="726439" h="726439">
                  <a:moveTo>
                    <a:pt x="0" y="726313"/>
                  </a:moveTo>
                  <a:lnTo>
                    <a:pt x="726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3" name="object 136">
              <a:extLst>
                <a:ext uri="{FF2B5EF4-FFF2-40B4-BE49-F238E27FC236}">
                  <a16:creationId xmlns:a16="http://schemas.microsoft.com/office/drawing/2014/main" id="{8445FF36-6D01-4D57-BBFA-C314F6E4480B}"/>
                </a:ext>
              </a:extLst>
            </p:cNvPr>
            <p:cNvSpPr/>
            <p:nvPr/>
          </p:nvSpPr>
          <p:spPr>
            <a:xfrm>
              <a:off x="5142025" y="24745711"/>
              <a:ext cx="1487844" cy="1487844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720216"/>
                  </a:moveTo>
                  <a:lnTo>
                    <a:pt x="7202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4" name="object 137">
              <a:extLst>
                <a:ext uri="{FF2B5EF4-FFF2-40B4-BE49-F238E27FC236}">
                  <a16:creationId xmlns:a16="http://schemas.microsoft.com/office/drawing/2014/main" id="{454A41DE-D4CF-4510-9B6D-C35F01DA7052}"/>
                </a:ext>
              </a:extLst>
            </p:cNvPr>
            <p:cNvSpPr/>
            <p:nvPr/>
          </p:nvSpPr>
          <p:spPr>
            <a:xfrm>
              <a:off x="5176634" y="24756988"/>
              <a:ext cx="1474736" cy="1474732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0" y="714121"/>
                  </a:moveTo>
                  <a:lnTo>
                    <a:pt x="714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5" name="object 138">
              <a:extLst>
                <a:ext uri="{FF2B5EF4-FFF2-40B4-BE49-F238E27FC236}">
                  <a16:creationId xmlns:a16="http://schemas.microsoft.com/office/drawing/2014/main" id="{FE85A55E-475C-4060-A8E6-D0490239DDB9}"/>
                </a:ext>
              </a:extLst>
            </p:cNvPr>
            <p:cNvSpPr/>
            <p:nvPr/>
          </p:nvSpPr>
          <p:spPr>
            <a:xfrm>
              <a:off x="5211239" y="24768259"/>
              <a:ext cx="1461624" cy="1462937"/>
            </a:xfrm>
            <a:custGeom>
              <a:avLst/>
              <a:gdLst/>
              <a:ahLst/>
              <a:cxnLst/>
              <a:rect l="l" t="t" r="r" b="b"/>
              <a:pathLst>
                <a:path w="708025" h="708660">
                  <a:moveTo>
                    <a:pt x="0" y="708151"/>
                  </a:moveTo>
                  <a:lnTo>
                    <a:pt x="7080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6" name="object 139">
              <a:extLst>
                <a:ext uri="{FF2B5EF4-FFF2-40B4-BE49-F238E27FC236}">
                  <a16:creationId xmlns:a16="http://schemas.microsoft.com/office/drawing/2014/main" id="{7D37A10A-8294-4E61-9EC7-CEA087C13B1A}"/>
                </a:ext>
              </a:extLst>
            </p:cNvPr>
            <p:cNvSpPr/>
            <p:nvPr/>
          </p:nvSpPr>
          <p:spPr>
            <a:xfrm>
              <a:off x="5245586" y="24779793"/>
              <a:ext cx="1449829" cy="1449825"/>
            </a:xfrm>
            <a:custGeom>
              <a:avLst/>
              <a:gdLst/>
              <a:ahLst/>
              <a:cxnLst/>
              <a:rect l="l" t="t" r="r" b="b"/>
              <a:pathLst>
                <a:path w="702310" h="702310">
                  <a:moveTo>
                    <a:pt x="0" y="701928"/>
                  </a:moveTo>
                  <a:lnTo>
                    <a:pt x="702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7" name="object 140">
              <a:extLst>
                <a:ext uri="{FF2B5EF4-FFF2-40B4-BE49-F238E27FC236}">
                  <a16:creationId xmlns:a16="http://schemas.microsoft.com/office/drawing/2014/main" id="{127796FA-F3B2-4052-97E7-BCA99B135AA7}"/>
                </a:ext>
              </a:extLst>
            </p:cNvPr>
            <p:cNvSpPr/>
            <p:nvPr/>
          </p:nvSpPr>
          <p:spPr>
            <a:xfrm>
              <a:off x="5280191" y="24791069"/>
              <a:ext cx="1436717" cy="1436717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0" y="695960"/>
                  </a:moveTo>
                  <a:lnTo>
                    <a:pt x="695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8" name="object 141">
              <a:extLst>
                <a:ext uri="{FF2B5EF4-FFF2-40B4-BE49-F238E27FC236}">
                  <a16:creationId xmlns:a16="http://schemas.microsoft.com/office/drawing/2014/main" id="{F2E3D3DE-D0F5-460A-A1E5-6E7249930F25}"/>
                </a:ext>
              </a:extLst>
            </p:cNvPr>
            <p:cNvSpPr/>
            <p:nvPr/>
          </p:nvSpPr>
          <p:spPr>
            <a:xfrm>
              <a:off x="5314800" y="24802341"/>
              <a:ext cx="1424922" cy="1424922"/>
            </a:xfrm>
            <a:custGeom>
              <a:avLst/>
              <a:gdLst/>
              <a:ahLst/>
              <a:cxnLst/>
              <a:rect l="l" t="t" r="r" b="b"/>
              <a:pathLst>
                <a:path w="690244" h="690245">
                  <a:moveTo>
                    <a:pt x="0" y="689863"/>
                  </a:moveTo>
                  <a:lnTo>
                    <a:pt x="6898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9" name="object 142">
              <a:extLst>
                <a:ext uri="{FF2B5EF4-FFF2-40B4-BE49-F238E27FC236}">
                  <a16:creationId xmlns:a16="http://schemas.microsoft.com/office/drawing/2014/main" id="{F6D254E2-90E0-4648-B1CB-74ABF60EF980}"/>
                </a:ext>
              </a:extLst>
            </p:cNvPr>
            <p:cNvSpPr/>
            <p:nvPr/>
          </p:nvSpPr>
          <p:spPr>
            <a:xfrm>
              <a:off x="5366711" y="24813617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513"/>
                  </a:moveTo>
                  <a:lnTo>
                    <a:pt x="6753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0" name="object 143">
              <a:extLst>
                <a:ext uri="{FF2B5EF4-FFF2-40B4-BE49-F238E27FC236}">
                  <a16:creationId xmlns:a16="http://schemas.microsoft.com/office/drawing/2014/main" id="{4FA6EEBD-C83C-494A-B6C4-EBCDA9CEB09C}"/>
                </a:ext>
              </a:extLst>
            </p:cNvPr>
            <p:cNvSpPr/>
            <p:nvPr/>
          </p:nvSpPr>
          <p:spPr>
            <a:xfrm>
              <a:off x="5420192" y="24825150"/>
              <a:ext cx="1363309" cy="1363309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660146"/>
                  </a:moveTo>
                  <a:lnTo>
                    <a:pt x="660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1" name="object 144">
              <a:extLst>
                <a:ext uri="{FF2B5EF4-FFF2-40B4-BE49-F238E27FC236}">
                  <a16:creationId xmlns:a16="http://schemas.microsoft.com/office/drawing/2014/main" id="{C6440AA8-638E-4E23-B658-DA146C24706C}"/>
                </a:ext>
              </a:extLst>
            </p:cNvPr>
            <p:cNvSpPr/>
            <p:nvPr/>
          </p:nvSpPr>
          <p:spPr>
            <a:xfrm>
              <a:off x="5473940" y="24836427"/>
              <a:ext cx="1331848" cy="1331848"/>
            </a:xfrm>
            <a:custGeom>
              <a:avLst/>
              <a:gdLst/>
              <a:ahLst/>
              <a:cxnLst/>
              <a:rect l="l" t="t" r="r" b="b"/>
              <a:pathLst>
                <a:path w="645160" h="645160">
                  <a:moveTo>
                    <a:pt x="0" y="644905"/>
                  </a:moveTo>
                  <a:lnTo>
                    <a:pt x="644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2" name="object 145">
              <a:extLst>
                <a:ext uri="{FF2B5EF4-FFF2-40B4-BE49-F238E27FC236}">
                  <a16:creationId xmlns:a16="http://schemas.microsoft.com/office/drawing/2014/main" id="{DC4F986D-2505-4FEE-ADAF-006F05C9A2B5}"/>
                </a:ext>
              </a:extLst>
            </p:cNvPr>
            <p:cNvSpPr/>
            <p:nvPr/>
          </p:nvSpPr>
          <p:spPr>
            <a:xfrm>
              <a:off x="5527425" y="24847698"/>
              <a:ext cx="1300387" cy="1300387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0" y="629538"/>
                  </a:moveTo>
                  <a:lnTo>
                    <a:pt x="6295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3" name="object 146">
              <a:extLst>
                <a:ext uri="{FF2B5EF4-FFF2-40B4-BE49-F238E27FC236}">
                  <a16:creationId xmlns:a16="http://schemas.microsoft.com/office/drawing/2014/main" id="{FBDD5AD7-DE55-405A-9A32-74941E26B341}"/>
                </a:ext>
              </a:extLst>
            </p:cNvPr>
            <p:cNvSpPr/>
            <p:nvPr/>
          </p:nvSpPr>
          <p:spPr>
            <a:xfrm>
              <a:off x="5581168" y="24858970"/>
              <a:ext cx="1268927" cy="1268927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614299"/>
                  </a:moveTo>
                  <a:lnTo>
                    <a:pt x="6141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4" name="object 147">
              <a:extLst>
                <a:ext uri="{FF2B5EF4-FFF2-40B4-BE49-F238E27FC236}">
                  <a16:creationId xmlns:a16="http://schemas.microsoft.com/office/drawing/2014/main" id="{44FA8FC1-CA68-4345-845F-896ACE837F79}"/>
                </a:ext>
              </a:extLst>
            </p:cNvPr>
            <p:cNvSpPr/>
            <p:nvPr/>
          </p:nvSpPr>
          <p:spPr>
            <a:xfrm>
              <a:off x="5634653" y="24870508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8932"/>
                  </a:moveTo>
                  <a:lnTo>
                    <a:pt x="598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5" name="object 148">
              <a:extLst>
                <a:ext uri="{FF2B5EF4-FFF2-40B4-BE49-F238E27FC236}">
                  <a16:creationId xmlns:a16="http://schemas.microsoft.com/office/drawing/2014/main" id="{33851EEE-1C4B-4BB3-B10C-6592B46A43B8}"/>
                </a:ext>
              </a:extLst>
            </p:cNvPr>
            <p:cNvSpPr/>
            <p:nvPr/>
          </p:nvSpPr>
          <p:spPr>
            <a:xfrm>
              <a:off x="5688134" y="24881780"/>
              <a:ext cx="1206005" cy="1206005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583691"/>
                  </a:moveTo>
                  <a:lnTo>
                    <a:pt x="583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6" name="object 149">
              <a:extLst>
                <a:ext uri="{FF2B5EF4-FFF2-40B4-BE49-F238E27FC236}">
                  <a16:creationId xmlns:a16="http://schemas.microsoft.com/office/drawing/2014/main" id="{8772CD15-00B6-4C45-9EDB-D3A21326EE27}"/>
                </a:ext>
              </a:extLst>
            </p:cNvPr>
            <p:cNvSpPr/>
            <p:nvPr/>
          </p:nvSpPr>
          <p:spPr>
            <a:xfrm>
              <a:off x="5741882" y="24893056"/>
              <a:ext cx="1173232" cy="1174544"/>
            </a:xfrm>
            <a:custGeom>
              <a:avLst/>
              <a:gdLst/>
              <a:ahLst/>
              <a:cxnLst/>
              <a:rect l="l" t="t" r="r" b="b"/>
              <a:pathLst>
                <a:path w="568325" h="568960">
                  <a:moveTo>
                    <a:pt x="0" y="568451"/>
                  </a:moveTo>
                  <a:lnTo>
                    <a:pt x="5683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7" name="object 150">
              <a:extLst>
                <a:ext uri="{FF2B5EF4-FFF2-40B4-BE49-F238E27FC236}">
                  <a16:creationId xmlns:a16="http://schemas.microsoft.com/office/drawing/2014/main" id="{A858E77E-84C3-4E3D-839D-8D71CEDF7D5C}"/>
                </a:ext>
              </a:extLst>
            </p:cNvPr>
            <p:cNvSpPr/>
            <p:nvPr/>
          </p:nvSpPr>
          <p:spPr>
            <a:xfrm>
              <a:off x="5795367" y="24904328"/>
              <a:ext cx="1141771" cy="1141771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0" y="553085"/>
                  </a:moveTo>
                  <a:lnTo>
                    <a:pt x="553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8" name="object 151">
              <a:extLst>
                <a:ext uri="{FF2B5EF4-FFF2-40B4-BE49-F238E27FC236}">
                  <a16:creationId xmlns:a16="http://schemas.microsoft.com/office/drawing/2014/main" id="{5A302A40-E4D4-40D6-A054-184107D92C66}"/>
                </a:ext>
              </a:extLst>
            </p:cNvPr>
            <p:cNvSpPr/>
            <p:nvPr/>
          </p:nvSpPr>
          <p:spPr>
            <a:xfrm>
              <a:off x="5849110" y="24915865"/>
              <a:ext cx="1110310" cy="1110310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0" y="537717"/>
                  </a:moveTo>
                  <a:lnTo>
                    <a:pt x="537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9" name="object 152">
              <a:extLst>
                <a:ext uri="{FF2B5EF4-FFF2-40B4-BE49-F238E27FC236}">
                  <a16:creationId xmlns:a16="http://schemas.microsoft.com/office/drawing/2014/main" id="{B157DD59-511E-4338-9CC3-CB051EF0B71E}"/>
                </a:ext>
              </a:extLst>
            </p:cNvPr>
            <p:cNvSpPr/>
            <p:nvPr/>
          </p:nvSpPr>
          <p:spPr>
            <a:xfrm>
              <a:off x="5902595" y="24927137"/>
              <a:ext cx="1078849" cy="1078849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522477"/>
                  </a:moveTo>
                  <a:lnTo>
                    <a:pt x="5224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0" name="object 153">
              <a:extLst>
                <a:ext uri="{FF2B5EF4-FFF2-40B4-BE49-F238E27FC236}">
                  <a16:creationId xmlns:a16="http://schemas.microsoft.com/office/drawing/2014/main" id="{F993ACB9-3358-4B30-9007-879359DEDD7B}"/>
                </a:ext>
              </a:extLst>
            </p:cNvPr>
            <p:cNvSpPr/>
            <p:nvPr/>
          </p:nvSpPr>
          <p:spPr>
            <a:xfrm>
              <a:off x="5956342" y="24938409"/>
              <a:ext cx="1047389" cy="1047389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0" y="507238"/>
                  </a:moveTo>
                  <a:lnTo>
                    <a:pt x="5071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1" name="object 154">
              <a:extLst>
                <a:ext uri="{FF2B5EF4-FFF2-40B4-BE49-F238E27FC236}">
                  <a16:creationId xmlns:a16="http://schemas.microsoft.com/office/drawing/2014/main" id="{A1E531D1-36A8-4D34-A193-B21F2FF91296}"/>
                </a:ext>
              </a:extLst>
            </p:cNvPr>
            <p:cNvSpPr/>
            <p:nvPr/>
          </p:nvSpPr>
          <p:spPr>
            <a:xfrm>
              <a:off x="6009828" y="24949947"/>
              <a:ext cx="1015928" cy="1015928"/>
            </a:xfrm>
            <a:custGeom>
              <a:avLst/>
              <a:gdLst/>
              <a:ahLst/>
              <a:cxnLst/>
              <a:rect l="l" t="t" r="r" b="b"/>
              <a:pathLst>
                <a:path w="492125" h="492125">
                  <a:moveTo>
                    <a:pt x="0" y="491871"/>
                  </a:moveTo>
                  <a:lnTo>
                    <a:pt x="4918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2" name="object 155">
              <a:extLst>
                <a:ext uri="{FF2B5EF4-FFF2-40B4-BE49-F238E27FC236}">
                  <a16:creationId xmlns:a16="http://schemas.microsoft.com/office/drawing/2014/main" id="{7F05A3AC-B915-4C93-B086-55CAC9CBE6C7}"/>
                </a:ext>
              </a:extLst>
            </p:cNvPr>
            <p:cNvSpPr/>
            <p:nvPr/>
          </p:nvSpPr>
          <p:spPr>
            <a:xfrm>
              <a:off x="6063571" y="24961219"/>
              <a:ext cx="984467" cy="984463"/>
            </a:xfrm>
            <a:custGeom>
              <a:avLst/>
              <a:gdLst/>
              <a:ahLst/>
              <a:cxnLst/>
              <a:rect l="l" t="t" r="r" b="b"/>
              <a:pathLst>
                <a:path w="476885" h="476885">
                  <a:moveTo>
                    <a:pt x="0" y="476503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3" name="object 156">
              <a:extLst>
                <a:ext uri="{FF2B5EF4-FFF2-40B4-BE49-F238E27FC236}">
                  <a16:creationId xmlns:a16="http://schemas.microsoft.com/office/drawing/2014/main" id="{80D87D3C-3122-4287-8E4D-395578D14E2B}"/>
                </a:ext>
              </a:extLst>
            </p:cNvPr>
            <p:cNvSpPr/>
            <p:nvPr/>
          </p:nvSpPr>
          <p:spPr>
            <a:xfrm>
              <a:off x="6117052" y="24972495"/>
              <a:ext cx="953006" cy="953006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263"/>
                  </a:moveTo>
                  <a:lnTo>
                    <a:pt x="461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4" name="object 157">
              <a:extLst>
                <a:ext uri="{FF2B5EF4-FFF2-40B4-BE49-F238E27FC236}">
                  <a16:creationId xmlns:a16="http://schemas.microsoft.com/office/drawing/2014/main" id="{C50A403C-E7A9-4169-BB49-8DD103015A67}"/>
                </a:ext>
              </a:extLst>
            </p:cNvPr>
            <p:cNvSpPr/>
            <p:nvPr/>
          </p:nvSpPr>
          <p:spPr>
            <a:xfrm>
              <a:off x="6170799" y="24983767"/>
              <a:ext cx="921546" cy="921546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446024"/>
                  </a:moveTo>
                  <a:lnTo>
                    <a:pt x="4460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5" name="object 158">
              <a:extLst>
                <a:ext uri="{FF2B5EF4-FFF2-40B4-BE49-F238E27FC236}">
                  <a16:creationId xmlns:a16="http://schemas.microsoft.com/office/drawing/2014/main" id="{46E1CB4C-A38C-4047-BED1-A3AA1E01A0CD}"/>
                </a:ext>
              </a:extLst>
            </p:cNvPr>
            <p:cNvSpPr/>
            <p:nvPr/>
          </p:nvSpPr>
          <p:spPr>
            <a:xfrm>
              <a:off x="6224284" y="24995300"/>
              <a:ext cx="890085" cy="890085"/>
            </a:xfrm>
            <a:custGeom>
              <a:avLst/>
              <a:gdLst/>
              <a:ahLst/>
              <a:cxnLst/>
              <a:rect l="l" t="t" r="r" b="b"/>
              <a:pathLst>
                <a:path w="431164" h="431164">
                  <a:moveTo>
                    <a:pt x="0" y="430657"/>
                  </a:moveTo>
                  <a:lnTo>
                    <a:pt x="4307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6" name="object 159">
              <a:extLst>
                <a:ext uri="{FF2B5EF4-FFF2-40B4-BE49-F238E27FC236}">
                  <a16:creationId xmlns:a16="http://schemas.microsoft.com/office/drawing/2014/main" id="{0B949214-1CA2-4F77-A410-C40BF5F91E9B}"/>
                </a:ext>
              </a:extLst>
            </p:cNvPr>
            <p:cNvSpPr/>
            <p:nvPr/>
          </p:nvSpPr>
          <p:spPr>
            <a:xfrm>
              <a:off x="6278027" y="25006576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416"/>
                  </a:moveTo>
                  <a:lnTo>
                    <a:pt x="4154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7" name="object 160">
              <a:extLst>
                <a:ext uri="{FF2B5EF4-FFF2-40B4-BE49-F238E27FC236}">
                  <a16:creationId xmlns:a16="http://schemas.microsoft.com/office/drawing/2014/main" id="{AB82736D-B570-4331-8466-B95062B4E96F}"/>
                </a:ext>
              </a:extLst>
            </p:cNvPr>
            <p:cNvSpPr/>
            <p:nvPr/>
          </p:nvSpPr>
          <p:spPr>
            <a:xfrm>
              <a:off x="6331513" y="25017848"/>
              <a:ext cx="827163" cy="825851"/>
            </a:xfrm>
            <a:custGeom>
              <a:avLst/>
              <a:gdLst/>
              <a:ahLst/>
              <a:cxnLst/>
              <a:rect l="l" t="t" r="r" b="b"/>
              <a:pathLst>
                <a:path w="400685" h="400050">
                  <a:moveTo>
                    <a:pt x="0" y="400050"/>
                  </a:moveTo>
                  <a:lnTo>
                    <a:pt x="4001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8" name="object 161">
              <a:extLst>
                <a:ext uri="{FF2B5EF4-FFF2-40B4-BE49-F238E27FC236}">
                  <a16:creationId xmlns:a16="http://schemas.microsoft.com/office/drawing/2014/main" id="{832C8E52-882C-4061-9ADB-65DE305241C8}"/>
                </a:ext>
              </a:extLst>
            </p:cNvPr>
            <p:cNvSpPr/>
            <p:nvPr/>
          </p:nvSpPr>
          <p:spPr>
            <a:xfrm>
              <a:off x="6385260" y="25029124"/>
              <a:ext cx="794390" cy="794390"/>
            </a:xfrm>
            <a:custGeom>
              <a:avLst/>
              <a:gdLst/>
              <a:ahLst/>
              <a:cxnLst/>
              <a:rect l="l" t="t" r="r" b="b"/>
              <a:pathLst>
                <a:path w="384810" h="384810">
                  <a:moveTo>
                    <a:pt x="0" y="384810"/>
                  </a:moveTo>
                  <a:lnTo>
                    <a:pt x="3848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9" name="object 162">
              <a:extLst>
                <a:ext uri="{FF2B5EF4-FFF2-40B4-BE49-F238E27FC236}">
                  <a16:creationId xmlns:a16="http://schemas.microsoft.com/office/drawing/2014/main" id="{25F0229F-15D2-4CC6-99C3-28E199C63BC3}"/>
                </a:ext>
              </a:extLst>
            </p:cNvPr>
            <p:cNvSpPr/>
            <p:nvPr/>
          </p:nvSpPr>
          <p:spPr>
            <a:xfrm>
              <a:off x="6438745" y="25040658"/>
              <a:ext cx="762929" cy="762929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0" y="369442"/>
                  </a:moveTo>
                  <a:lnTo>
                    <a:pt x="369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0" name="object 163">
              <a:extLst>
                <a:ext uri="{FF2B5EF4-FFF2-40B4-BE49-F238E27FC236}">
                  <a16:creationId xmlns:a16="http://schemas.microsoft.com/office/drawing/2014/main" id="{B7A1C982-2CA4-44D4-BC4F-96E1D937EF86}"/>
                </a:ext>
              </a:extLst>
            </p:cNvPr>
            <p:cNvSpPr/>
            <p:nvPr/>
          </p:nvSpPr>
          <p:spPr>
            <a:xfrm>
              <a:off x="6492488" y="25051934"/>
              <a:ext cx="731468" cy="731468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0" y="354202"/>
                  </a:moveTo>
                  <a:lnTo>
                    <a:pt x="3542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1" name="object 164">
              <a:extLst>
                <a:ext uri="{FF2B5EF4-FFF2-40B4-BE49-F238E27FC236}">
                  <a16:creationId xmlns:a16="http://schemas.microsoft.com/office/drawing/2014/main" id="{55767CB3-F2FC-4392-95DE-C0EC56B3D894}"/>
                </a:ext>
              </a:extLst>
            </p:cNvPr>
            <p:cNvSpPr/>
            <p:nvPr/>
          </p:nvSpPr>
          <p:spPr>
            <a:xfrm>
              <a:off x="6545974" y="25063206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2" name="object 165">
              <a:extLst>
                <a:ext uri="{FF2B5EF4-FFF2-40B4-BE49-F238E27FC236}">
                  <a16:creationId xmlns:a16="http://schemas.microsoft.com/office/drawing/2014/main" id="{AFDD5EDD-90C3-404D-8A86-5E7E90E68F31}"/>
                </a:ext>
              </a:extLst>
            </p:cNvPr>
            <p:cNvSpPr/>
            <p:nvPr/>
          </p:nvSpPr>
          <p:spPr>
            <a:xfrm>
              <a:off x="6585039" y="25074478"/>
              <a:ext cx="682967" cy="682967"/>
            </a:xfrm>
            <a:custGeom>
              <a:avLst/>
              <a:gdLst/>
              <a:ahLst/>
              <a:cxnLst/>
              <a:rect l="l" t="t" r="r" b="b"/>
              <a:pathLst>
                <a:path w="330835" h="330835">
                  <a:moveTo>
                    <a:pt x="0" y="330708"/>
                  </a:moveTo>
                  <a:lnTo>
                    <a:pt x="3307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3" name="object 166">
              <a:extLst>
                <a:ext uri="{FF2B5EF4-FFF2-40B4-BE49-F238E27FC236}">
                  <a16:creationId xmlns:a16="http://schemas.microsoft.com/office/drawing/2014/main" id="{8EC2F1ED-2747-48CE-B8A5-FAC598A78DD0}"/>
                </a:ext>
              </a:extLst>
            </p:cNvPr>
            <p:cNvSpPr/>
            <p:nvPr/>
          </p:nvSpPr>
          <p:spPr>
            <a:xfrm>
              <a:off x="6608110" y="25086015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073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4" name="object 167">
              <a:extLst>
                <a:ext uri="{FF2B5EF4-FFF2-40B4-BE49-F238E27FC236}">
                  <a16:creationId xmlns:a16="http://schemas.microsoft.com/office/drawing/2014/main" id="{5B84C1B1-E555-4381-92E0-DAEB84CC9C9F}"/>
                </a:ext>
              </a:extLst>
            </p:cNvPr>
            <p:cNvSpPr/>
            <p:nvPr/>
          </p:nvSpPr>
          <p:spPr>
            <a:xfrm>
              <a:off x="6631177" y="25097287"/>
              <a:ext cx="681654" cy="680342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0" y="329564"/>
                  </a:moveTo>
                  <a:lnTo>
                    <a:pt x="329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5" name="object 168">
              <a:extLst>
                <a:ext uri="{FF2B5EF4-FFF2-40B4-BE49-F238E27FC236}">
                  <a16:creationId xmlns:a16="http://schemas.microsoft.com/office/drawing/2014/main" id="{2102248C-C828-45FD-8936-BBE7D7EEDA13}"/>
                </a:ext>
              </a:extLst>
            </p:cNvPr>
            <p:cNvSpPr/>
            <p:nvPr/>
          </p:nvSpPr>
          <p:spPr>
            <a:xfrm>
              <a:off x="6654253" y="25108563"/>
              <a:ext cx="680342" cy="680342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329184"/>
                  </a:moveTo>
                  <a:lnTo>
                    <a:pt x="3291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6" name="object 169">
              <a:extLst>
                <a:ext uri="{FF2B5EF4-FFF2-40B4-BE49-F238E27FC236}">
                  <a16:creationId xmlns:a16="http://schemas.microsoft.com/office/drawing/2014/main" id="{677E4265-3A21-4E1B-B2B1-1A791DC380E1}"/>
                </a:ext>
              </a:extLst>
            </p:cNvPr>
            <p:cNvSpPr/>
            <p:nvPr/>
          </p:nvSpPr>
          <p:spPr>
            <a:xfrm>
              <a:off x="6677324" y="2511983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7" name="object 170">
              <a:extLst>
                <a:ext uri="{FF2B5EF4-FFF2-40B4-BE49-F238E27FC236}">
                  <a16:creationId xmlns:a16="http://schemas.microsoft.com/office/drawing/2014/main" id="{A1361C9E-DE6A-4155-A369-E7EA80CBD9DB}"/>
                </a:ext>
              </a:extLst>
            </p:cNvPr>
            <p:cNvSpPr/>
            <p:nvPr/>
          </p:nvSpPr>
          <p:spPr>
            <a:xfrm>
              <a:off x="6700391" y="25131373"/>
              <a:ext cx="677721" cy="677721"/>
            </a:xfrm>
            <a:custGeom>
              <a:avLst/>
              <a:gdLst/>
              <a:ahLst/>
              <a:cxnLst/>
              <a:rect l="l" t="t" r="r" b="b"/>
              <a:pathLst>
                <a:path w="328295" h="328295">
                  <a:moveTo>
                    <a:pt x="0" y="328040"/>
                  </a:moveTo>
                  <a:lnTo>
                    <a:pt x="3281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8" name="object 171">
              <a:extLst>
                <a:ext uri="{FF2B5EF4-FFF2-40B4-BE49-F238E27FC236}">
                  <a16:creationId xmlns:a16="http://schemas.microsoft.com/office/drawing/2014/main" id="{3BF51777-C9A9-4E07-A5BE-54BD59EAD7F9}"/>
                </a:ext>
              </a:extLst>
            </p:cNvPr>
            <p:cNvSpPr/>
            <p:nvPr/>
          </p:nvSpPr>
          <p:spPr>
            <a:xfrm>
              <a:off x="6723466" y="25142645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533"/>
                  </a:moveTo>
                  <a:lnTo>
                    <a:pt x="327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9" name="object 172">
              <a:extLst>
                <a:ext uri="{FF2B5EF4-FFF2-40B4-BE49-F238E27FC236}">
                  <a16:creationId xmlns:a16="http://schemas.microsoft.com/office/drawing/2014/main" id="{DD6588B2-7AE9-474D-856F-F01BB007B3F6}"/>
                </a:ext>
              </a:extLst>
            </p:cNvPr>
            <p:cNvSpPr/>
            <p:nvPr/>
          </p:nvSpPr>
          <p:spPr>
            <a:xfrm>
              <a:off x="6746538" y="25153917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151"/>
                  </a:moveTo>
                  <a:lnTo>
                    <a:pt x="3271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0" name="object 173">
              <a:extLst>
                <a:ext uri="{FF2B5EF4-FFF2-40B4-BE49-F238E27FC236}">
                  <a16:creationId xmlns:a16="http://schemas.microsoft.com/office/drawing/2014/main" id="{A68FE5EF-125A-47B0-8828-64EE32EA025F}"/>
                </a:ext>
              </a:extLst>
            </p:cNvPr>
            <p:cNvSpPr/>
            <p:nvPr/>
          </p:nvSpPr>
          <p:spPr>
            <a:xfrm>
              <a:off x="6769609" y="25165193"/>
              <a:ext cx="675101" cy="675101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326644"/>
                  </a:moveTo>
                  <a:lnTo>
                    <a:pt x="3266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1" name="object 174">
              <a:extLst>
                <a:ext uri="{FF2B5EF4-FFF2-40B4-BE49-F238E27FC236}">
                  <a16:creationId xmlns:a16="http://schemas.microsoft.com/office/drawing/2014/main" id="{45C134C4-CFA4-44DB-B6C4-69838A4115E0}"/>
                </a:ext>
              </a:extLst>
            </p:cNvPr>
            <p:cNvSpPr/>
            <p:nvPr/>
          </p:nvSpPr>
          <p:spPr>
            <a:xfrm>
              <a:off x="6792680" y="25176726"/>
              <a:ext cx="673788" cy="673788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326009"/>
                  </a:moveTo>
                  <a:lnTo>
                    <a:pt x="3261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2" name="object 175">
              <a:extLst>
                <a:ext uri="{FF2B5EF4-FFF2-40B4-BE49-F238E27FC236}">
                  <a16:creationId xmlns:a16="http://schemas.microsoft.com/office/drawing/2014/main" id="{96A59D6D-009A-42A9-9656-B0CC73E12EE6}"/>
                </a:ext>
              </a:extLst>
            </p:cNvPr>
            <p:cNvSpPr/>
            <p:nvPr/>
          </p:nvSpPr>
          <p:spPr>
            <a:xfrm>
              <a:off x="6815751" y="25188002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500"/>
                  </a:moveTo>
                  <a:lnTo>
                    <a:pt x="325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3" name="object 176">
              <a:extLst>
                <a:ext uri="{FF2B5EF4-FFF2-40B4-BE49-F238E27FC236}">
                  <a16:creationId xmlns:a16="http://schemas.microsoft.com/office/drawing/2014/main" id="{9022EFA3-C505-4695-BEF5-B4B1770BB0DD}"/>
                </a:ext>
              </a:extLst>
            </p:cNvPr>
            <p:cNvSpPr/>
            <p:nvPr/>
          </p:nvSpPr>
          <p:spPr>
            <a:xfrm>
              <a:off x="6838823" y="25199274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5120"/>
                  </a:moveTo>
                  <a:lnTo>
                    <a:pt x="3251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4" name="object 177">
              <a:extLst>
                <a:ext uri="{FF2B5EF4-FFF2-40B4-BE49-F238E27FC236}">
                  <a16:creationId xmlns:a16="http://schemas.microsoft.com/office/drawing/2014/main" id="{CC6E3AE2-3FAF-49AC-B801-D684076D23A7}"/>
                </a:ext>
              </a:extLst>
            </p:cNvPr>
            <p:cNvSpPr/>
            <p:nvPr/>
          </p:nvSpPr>
          <p:spPr>
            <a:xfrm>
              <a:off x="6861894" y="25210546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4612"/>
                  </a:moveTo>
                  <a:lnTo>
                    <a:pt x="3246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5" name="object 178">
              <a:extLst>
                <a:ext uri="{FF2B5EF4-FFF2-40B4-BE49-F238E27FC236}">
                  <a16:creationId xmlns:a16="http://schemas.microsoft.com/office/drawing/2014/main" id="{133DD693-1737-4D27-8D21-C312E1C4FF4D}"/>
                </a:ext>
              </a:extLst>
            </p:cNvPr>
            <p:cNvSpPr/>
            <p:nvPr/>
          </p:nvSpPr>
          <p:spPr>
            <a:xfrm>
              <a:off x="6884965" y="25222084"/>
              <a:ext cx="669855" cy="66985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3976"/>
                  </a:moveTo>
                  <a:lnTo>
                    <a:pt x="3241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6" name="object 179">
              <a:extLst>
                <a:ext uri="{FF2B5EF4-FFF2-40B4-BE49-F238E27FC236}">
                  <a16:creationId xmlns:a16="http://schemas.microsoft.com/office/drawing/2014/main" id="{0F78CC40-76D3-4298-8CCE-9F233535C0CD}"/>
                </a:ext>
              </a:extLst>
            </p:cNvPr>
            <p:cNvSpPr/>
            <p:nvPr/>
          </p:nvSpPr>
          <p:spPr>
            <a:xfrm>
              <a:off x="6908036" y="25233356"/>
              <a:ext cx="668547" cy="668547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323596"/>
                  </a:moveTo>
                  <a:lnTo>
                    <a:pt x="3235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7" name="object 180">
              <a:extLst>
                <a:ext uri="{FF2B5EF4-FFF2-40B4-BE49-F238E27FC236}">
                  <a16:creationId xmlns:a16="http://schemas.microsoft.com/office/drawing/2014/main" id="{F39DFB86-0A27-4CEF-A171-945E6393EEA7}"/>
                </a:ext>
              </a:extLst>
            </p:cNvPr>
            <p:cNvSpPr/>
            <p:nvPr/>
          </p:nvSpPr>
          <p:spPr>
            <a:xfrm>
              <a:off x="6931107" y="25244632"/>
              <a:ext cx="667234" cy="667234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323088"/>
                  </a:moveTo>
                  <a:lnTo>
                    <a:pt x="3230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8" name="object 181">
              <a:extLst>
                <a:ext uri="{FF2B5EF4-FFF2-40B4-BE49-F238E27FC236}">
                  <a16:creationId xmlns:a16="http://schemas.microsoft.com/office/drawing/2014/main" id="{33D6C63C-0FC7-4B90-8D00-5C49695C6772}"/>
                </a:ext>
              </a:extLst>
            </p:cNvPr>
            <p:cNvSpPr/>
            <p:nvPr/>
          </p:nvSpPr>
          <p:spPr>
            <a:xfrm>
              <a:off x="6954179" y="25256165"/>
              <a:ext cx="665926" cy="665926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0" y="322452"/>
                  </a:moveTo>
                  <a:lnTo>
                    <a:pt x="3225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9" name="object 182">
              <a:extLst>
                <a:ext uri="{FF2B5EF4-FFF2-40B4-BE49-F238E27FC236}">
                  <a16:creationId xmlns:a16="http://schemas.microsoft.com/office/drawing/2014/main" id="{AEB0BCFB-BB82-4F38-B4B2-7A4FA632386F}"/>
                </a:ext>
              </a:extLst>
            </p:cNvPr>
            <p:cNvSpPr/>
            <p:nvPr/>
          </p:nvSpPr>
          <p:spPr>
            <a:xfrm>
              <a:off x="6977250" y="25267441"/>
              <a:ext cx="665926" cy="664614"/>
            </a:xfrm>
            <a:custGeom>
              <a:avLst/>
              <a:gdLst/>
              <a:ahLst/>
              <a:cxnLst/>
              <a:rect l="l" t="t" r="r" b="b"/>
              <a:pathLst>
                <a:path w="322579" h="321945">
                  <a:moveTo>
                    <a:pt x="0" y="321945"/>
                  </a:moveTo>
                  <a:lnTo>
                    <a:pt x="3220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0" name="object 183">
              <a:extLst>
                <a:ext uri="{FF2B5EF4-FFF2-40B4-BE49-F238E27FC236}">
                  <a16:creationId xmlns:a16="http://schemas.microsoft.com/office/drawing/2014/main" id="{D1920E53-CB9C-4C89-96CF-02F81098CF7F}"/>
                </a:ext>
              </a:extLst>
            </p:cNvPr>
            <p:cNvSpPr/>
            <p:nvPr/>
          </p:nvSpPr>
          <p:spPr>
            <a:xfrm>
              <a:off x="7000321" y="25278713"/>
              <a:ext cx="664614" cy="664614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321563"/>
                  </a:moveTo>
                  <a:lnTo>
                    <a:pt x="3215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1" name="object 184">
              <a:extLst>
                <a:ext uri="{FF2B5EF4-FFF2-40B4-BE49-F238E27FC236}">
                  <a16:creationId xmlns:a16="http://schemas.microsoft.com/office/drawing/2014/main" id="{7A3FF866-8764-42F7-9648-6ADCB2F9793E}"/>
                </a:ext>
              </a:extLst>
            </p:cNvPr>
            <p:cNvSpPr/>
            <p:nvPr/>
          </p:nvSpPr>
          <p:spPr>
            <a:xfrm>
              <a:off x="7023392" y="25289985"/>
              <a:ext cx="663301" cy="663301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321056"/>
                  </a:moveTo>
                  <a:lnTo>
                    <a:pt x="321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2" name="object 185">
              <a:extLst>
                <a:ext uri="{FF2B5EF4-FFF2-40B4-BE49-F238E27FC236}">
                  <a16:creationId xmlns:a16="http://schemas.microsoft.com/office/drawing/2014/main" id="{A8D71C4C-D37E-4807-A39C-0FB866640EC6}"/>
                </a:ext>
              </a:extLst>
            </p:cNvPr>
            <p:cNvSpPr/>
            <p:nvPr/>
          </p:nvSpPr>
          <p:spPr>
            <a:xfrm>
              <a:off x="7046464" y="25301523"/>
              <a:ext cx="661993" cy="661993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320421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3" name="object 186">
              <a:extLst>
                <a:ext uri="{FF2B5EF4-FFF2-40B4-BE49-F238E27FC236}">
                  <a16:creationId xmlns:a16="http://schemas.microsoft.com/office/drawing/2014/main" id="{F3F41C45-61FA-4C8B-89F6-E319799459A1}"/>
                </a:ext>
              </a:extLst>
            </p:cNvPr>
            <p:cNvSpPr/>
            <p:nvPr/>
          </p:nvSpPr>
          <p:spPr>
            <a:xfrm>
              <a:off x="7069797" y="25312799"/>
              <a:ext cx="660681" cy="660681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319913"/>
                  </a:moveTo>
                  <a:lnTo>
                    <a:pt x="319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4" name="object 187">
              <a:extLst>
                <a:ext uri="{FF2B5EF4-FFF2-40B4-BE49-F238E27FC236}">
                  <a16:creationId xmlns:a16="http://schemas.microsoft.com/office/drawing/2014/main" id="{09FDBE3F-9397-476A-AC31-0275FD07F550}"/>
                </a:ext>
              </a:extLst>
            </p:cNvPr>
            <p:cNvSpPr/>
            <p:nvPr/>
          </p:nvSpPr>
          <p:spPr>
            <a:xfrm>
              <a:off x="7092868" y="25324071"/>
              <a:ext cx="659368" cy="660681"/>
            </a:xfrm>
            <a:custGeom>
              <a:avLst/>
              <a:gdLst/>
              <a:ahLst/>
              <a:cxnLst/>
              <a:rect l="l" t="t" r="r" b="b"/>
              <a:pathLst>
                <a:path w="319404" h="320039">
                  <a:moveTo>
                    <a:pt x="0" y="319532"/>
                  </a:moveTo>
                  <a:lnTo>
                    <a:pt x="319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5" name="object 188">
              <a:extLst>
                <a:ext uri="{FF2B5EF4-FFF2-40B4-BE49-F238E27FC236}">
                  <a16:creationId xmlns:a16="http://schemas.microsoft.com/office/drawing/2014/main" id="{EB547566-31AB-4BB0-A751-71E6F819BB4B}"/>
                </a:ext>
              </a:extLst>
            </p:cNvPr>
            <p:cNvSpPr/>
            <p:nvPr/>
          </p:nvSpPr>
          <p:spPr>
            <a:xfrm>
              <a:off x="7115943" y="25335343"/>
              <a:ext cx="659368" cy="659368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319024"/>
                  </a:moveTo>
                  <a:lnTo>
                    <a:pt x="3188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6" name="object 189">
              <a:extLst>
                <a:ext uri="{FF2B5EF4-FFF2-40B4-BE49-F238E27FC236}">
                  <a16:creationId xmlns:a16="http://schemas.microsoft.com/office/drawing/2014/main" id="{E40B9821-9F5F-4880-B14D-D77E07A9A59A}"/>
                </a:ext>
              </a:extLst>
            </p:cNvPr>
            <p:cNvSpPr/>
            <p:nvPr/>
          </p:nvSpPr>
          <p:spPr>
            <a:xfrm>
              <a:off x="7139015" y="25346880"/>
              <a:ext cx="658060" cy="658060"/>
            </a:xfrm>
            <a:custGeom>
              <a:avLst/>
              <a:gdLst/>
              <a:ahLst/>
              <a:cxnLst/>
              <a:rect l="l" t="t" r="r" b="b"/>
              <a:pathLst>
                <a:path w="318770" h="318770">
                  <a:moveTo>
                    <a:pt x="0" y="318388"/>
                  </a:moveTo>
                  <a:lnTo>
                    <a:pt x="3183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7" name="object 190">
              <a:extLst>
                <a:ext uri="{FF2B5EF4-FFF2-40B4-BE49-F238E27FC236}">
                  <a16:creationId xmlns:a16="http://schemas.microsoft.com/office/drawing/2014/main" id="{0E1B4088-5E19-432D-9C2B-5D0EBBB0F987}"/>
                </a:ext>
              </a:extLst>
            </p:cNvPr>
            <p:cNvSpPr/>
            <p:nvPr/>
          </p:nvSpPr>
          <p:spPr>
            <a:xfrm>
              <a:off x="7162081" y="25358152"/>
              <a:ext cx="656747" cy="656747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0" y="318008"/>
                  </a:moveTo>
                  <a:lnTo>
                    <a:pt x="317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8" name="object 191">
              <a:extLst>
                <a:ext uri="{FF2B5EF4-FFF2-40B4-BE49-F238E27FC236}">
                  <a16:creationId xmlns:a16="http://schemas.microsoft.com/office/drawing/2014/main" id="{F563860E-252C-4729-8946-5A89DC0B90A6}"/>
                </a:ext>
              </a:extLst>
            </p:cNvPr>
            <p:cNvSpPr/>
            <p:nvPr/>
          </p:nvSpPr>
          <p:spPr>
            <a:xfrm>
              <a:off x="7185157" y="25353434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247"/>
                  </a:moveTo>
                  <a:lnTo>
                    <a:pt x="32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9" name="object 192">
              <a:extLst>
                <a:ext uri="{FF2B5EF4-FFF2-40B4-BE49-F238E27FC236}">
                  <a16:creationId xmlns:a16="http://schemas.microsoft.com/office/drawing/2014/main" id="{9D99D38C-32F2-42F1-A5FC-84BAE76254BF}"/>
                </a:ext>
              </a:extLst>
            </p:cNvPr>
            <p:cNvSpPr/>
            <p:nvPr/>
          </p:nvSpPr>
          <p:spPr>
            <a:xfrm>
              <a:off x="7208228" y="25330097"/>
              <a:ext cx="705249" cy="705249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341502"/>
                  </a:moveTo>
                  <a:lnTo>
                    <a:pt x="3415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0" name="object 193">
              <a:extLst>
                <a:ext uri="{FF2B5EF4-FFF2-40B4-BE49-F238E27FC236}">
                  <a16:creationId xmlns:a16="http://schemas.microsoft.com/office/drawing/2014/main" id="{9C4AD5A3-9491-406D-AAB0-2C3C09BE6CF1}"/>
                </a:ext>
              </a:extLst>
            </p:cNvPr>
            <p:cNvSpPr/>
            <p:nvPr/>
          </p:nvSpPr>
          <p:spPr>
            <a:xfrm>
              <a:off x="7231295" y="25306502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7886"/>
                  </a:moveTo>
                  <a:lnTo>
                    <a:pt x="3577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1" name="object 194">
              <a:extLst>
                <a:ext uri="{FF2B5EF4-FFF2-40B4-BE49-F238E27FC236}">
                  <a16:creationId xmlns:a16="http://schemas.microsoft.com/office/drawing/2014/main" id="{B54F4925-1515-44A1-8E50-FA52E313FCCF}"/>
                </a:ext>
              </a:extLst>
            </p:cNvPr>
            <p:cNvSpPr/>
            <p:nvPr/>
          </p:nvSpPr>
          <p:spPr>
            <a:xfrm>
              <a:off x="7254371" y="25283170"/>
              <a:ext cx="773416" cy="773416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269"/>
                  </a:moveTo>
                  <a:lnTo>
                    <a:pt x="374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2" name="object 195">
              <a:extLst>
                <a:ext uri="{FF2B5EF4-FFF2-40B4-BE49-F238E27FC236}">
                  <a16:creationId xmlns:a16="http://schemas.microsoft.com/office/drawing/2014/main" id="{DDF7173A-1F5B-4887-9DBC-E308C031D191}"/>
                </a:ext>
              </a:extLst>
            </p:cNvPr>
            <p:cNvSpPr/>
            <p:nvPr/>
          </p:nvSpPr>
          <p:spPr>
            <a:xfrm>
              <a:off x="7277442" y="25259837"/>
              <a:ext cx="806189" cy="806189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90525"/>
                  </a:moveTo>
                  <a:lnTo>
                    <a:pt x="3903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3" name="object 196">
              <a:extLst>
                <a:ext uri="{FF2B5EF4-FFF2-40B4-BE49-F238E27FC236}">
                  <a16:creationId xmlns:a16="http://schemas.microsoft.com/office/drawing/2014/main" id="{A51C01BA-2FF6-463D-A5D4-35067F73925B}"/>
                </a:ext>
              </a:extLst>
            </p:cNvPr>
            <p:cNvSpPr/>
            <p:nvPr/>
          </p:nvSpPr>
          <p:spPr>
            <a:xfrm>
              <a:off x="7300513" y="25236504"/>
              <a:ext cx="840271" cy="840266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0" y="406780"/>
                  </a:moveTo>
                  <a:lnTo>
                    <a:pt x="406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4" name="object 197">
              <a:extLst>
                <a:ext uri="{FF2B5EF4-FFF2-40B4-BE49-F238E27FC236}">
                  <a16:creationId xmlns:a16="http://schemas.microsoft.com/office/drawing/2014/main" id="{E50E94E2-5701-46FA-8E1D-E286425CEF06}"/>
                </a:ext>
              </a:extLst>
            </p:cNvPr>
            <p:cNvSpPr/>
            <p:nvPr/>
          </p:nvSpPr>
          <p:spPr>
            <a:xfrm>
              <a:off x="7323584" y="25213167"/>
              <a:ext cx="874352" cy="874352"/>
            </a:xfrm>
            <a:custGeom>
              <a:avLst/>
              <a:gdLst/>
              <a:ahLst/>
              <a:cxnLst/>
              <a:rect l="l" t="t" r="r" b="b"/>
              <a:pathLst>
                <a:path w="423545" h="423545">
                  <a:moveTo>
                    <a:pt x="0" y="423037"/>
                  </a:moveTo>
                  <a:lnTo>
                    <a:pt x="4230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5" name="object 198">
              <a:extLst>
                <a:ext uri="{FF2B5EF4-FFF2-40B4-BE49-F238E27FC236}">
                  <a16:creationId xmlns:a16="http://schemas.microsoft.com/office/drawing/2014/main" id="{C5644B0E-CCEF-4E9B-81D4-DBF08A1E7CED}"/>
                </a:ext>
              </a:extLst>
            </p:cNvPr>
            <p:cNvSpPr/>
            <p:nvPr/>
          </p:nvSpPr>
          <p:spPr>
            <a:xfrm>
              <a:off x="7346656" y="25189838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439420"/>
                  </a:moveTo>
                  <a:lnTo>
                    <a:pt x="4394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6" name="object 199">
              <a:extLst>
                <a:ext uri="{FF2B5EF4-FFF2-40B4-BE49-F238E27FC236}">
                  <a16:creationId xmlns:a16="http://schemas.microsoft.com/office/drawing/2014/main" id="{D3920EF5-6CCE-4A83-9ACC-8563F82210CF}"/>
                </a:ext>
              </a:extLst>
            </p:cNvPr>
            <p:cNvSpPr/>
            <p:nvPr/>
          </p:nvSpPr>
          <p:spPr>
            <a:xfrm>
              <a:off x="7369727" y="25166501"/>
              <a:ext cx="941207" cy="941207"/>
            </a:xfrm>
            <a:custGeom>
              <a:avLst/>
              <a:gdLst/>
              <a:ahLst/>
              <a:cxnLst/>
              <a:rect l="l" t="t" r="r" b="b"/>
              <a:pathLst>
                <a:path w="455929" h="455929">
                  <a:moveTo>
                    <a:pt x="0" y="455675"/>
                  </a:moveTo>
                  <a:lnTo>
                    <a:pt x="455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7" name="object 200">
              <a:extLst>
                <a:ext uri="{FF2B5EF4-FFF2-40B4-BE49-F238E27FC236}">
                  <a16:creationId xmlns:a16="http://schemas.microsoft.com/office/drawing/2014/main" id="{DADA9FB8-D03D-47AE-AFEB-FD5221C51BB4}"/>
                </a:ext>
              </a:extLst>
            </p:cNvPr>
            <p:cNvSpPr/>
            <p:nvPr/>
          </p:nvSpPr>
          <p:spPr>
            <a:xfrm>
              <a:off x="7392798" y="25143168"/>
              <a:ext cx="975293" cy="975288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471932"/>
                  </a:moveTo>
                  <a:lnTo>
                    <a:pt x="471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8" name="object 201">
              <a:extLst>
                <a:ext uri="{FF2B5EF4-FFF2-40B4-BE49-F238E27FC236}">
                  <a16:creationId xmlns:a16="http://schemas.microsoft.com/office/drawing/2014/main" id="{456F8A8B-E883-4382-8DCC-6BB74D14BA9A}"/>
                </a:ext>
              </a:extLst>
            </p:cNvPr>
            <p:cNvSpPr/>
            <p:nvPr/>
          </p:nvSpPr>
          <p:spPr>
            <a:xfrm>
              <a:off x="7415869" y="25119573"/>
              <a:ext cx="1008062" cy="1009374"/>
            </a:xfrm>
            <a:custGeom>
              <a:avLst/>
              <a:gdLst/>
              <a:ahLst/>
              <a:cxnLst/>
              <a:rect l="l" t="t" r="r" b="b"/>
              <a:pathLst>
                <a:path w="488314" h="488950">
                  <a:moveTo>
                    <a:pt x="0" y="488441"/>
                  </a:moveTo>
                  <a:lnTo>
                    <a:pt x="4883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9" name="object 202">
              <a:extLst>
                <a:ext uri="{FF2B5EF4-FFF2-40B4-BE49-F238E27FC236}">
                  <a16:creationId xmlns:a16="http://schemas.microsoft.com/office/drawing/2014/main" id="{860D764B-F97E-4E80-A692-7115661C2A25}"/>
                </a:ext>
              </a:extLst>
            </p:cNvPr>
            <p:cNvSpPr/>
            <p:nvPr/>
          </p:nvSpPr>
          <p:spPr>
            <a:xfrm>
              <a:off x="7438941" y="25096241"/>
              <a:ext cx="1042147" cy="1042143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698"/>
                  </a:moveTo>
                  <a:lnTo>
                    <a:pt x="504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0" name="object 203">
              <a:extLst>
                <a:ext uri="{FF2B5EF4-FFF2-40B4-BE49-F238E27FC236}">
                  <a16:creationId xmlns:a16="http://schemas.microsoft.com/office/drawing/2014/main" id="{F5D24683-8202-48E0-AD76-B3ADD4A4C929}"/>
                </a:ext>
              </a:extLst>
            </p:cNvPr>
            <p:cNvSpPr/>
            <p:nvPr/>
          </p:nvSpPr>
          <p:spPr>
            <a:xfrm>
              <a:off x="7462012" y="25072903"/>
              <a:ext cx="1076224" cy="107622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0953"/>
                  </a:moveTo>
                  <a:lnTo>
                    <a:pt x="5209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1" name="object 204">
              <a:extLst>
                <a:ext uri="{FF2B5EF4-FFF2-40B4-BE49-F238E27FC236}">
                  <a16:creationId xmlns:a16="http://schemas.microsoft.com/office/drawing/2014/main" id="{0571CFD3-9F9A-4C8A-B4BC-043E2CB3F59F}"/>
                </a:ext>
              </a:extLst>
            </p:cNvPr>
            <p:cNvSpPr/>
            <p:nvPr/>
          </p:nvSpPr>
          <p:spPr>
            <a:xfrm>
              <a:off x="7485083" y="25049575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7210"/>
                  </a:moveTo>
                  <a:lnTo>
                    <a:pt x="5372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2" name="object 205">
              <a:extLst>
                <a:ext uri="{FF2B5EF4-FFF2-40B4-BE49-F238E27FC236}">
                  <a16:creationId xmlns:a16="http://schemas.microsoft.com/office/drawing/2014/main" id="{36797894-8B1A-4FB2-BE84-D3778E67CDB9}"/>
                </a:ext>
              </a:extLst>
            </p:cNvPr>
            <p:cNvSpPr/>
            <p:nvPr/>
          </p:nvSpPr>
          <p:spPr>
            <a:xfrm>
              <a:off x="7508154" y="25026238"/>
              <a:ext cx="1143083" cy="1143083"/>
            </a:xfrm>
            <a:custGeom>
              <a:avLst/>
              <a:gdLst/>
              <a:ahLst/>
              <a:cxnLst/>
              <a:rect l="l" t="t" r="r" b="b"/>
              <a:pathLst>
                <a:path w="553720" h="553720">
                  <a:moveTo>
                    <a:pt x="0" y="553592"/>
                  </a:moveTo>
                  <a:lnTo>
                    <a:pt x="5534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3" name="object 206">
              <a:extLst>
                <a:ext uri="{FF2B5EF4-FFF2-40B4-BE49-F238E27FC236}">
                  <a16:creationId xmlns:a16="http://schemas.microsoft.com/office/drawing/2014/main" id="{39A12D24-2513-451D-8E44-8C0A2DEEEBBC}"/>
                </a:ext>
              </a:extLst>
            </p:cNvPr>
            <p:cNvSpPr/>
            <p:nvPr/>
          </p:nvSpPr>
          <p:spPr>
            <a:xfrm>
              <a:off x="7531226" y="25002905"/>
              <a:ext cx="1177165" cy="1177165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0" y="569849"/>
                  </a:moveTo>
                  <a:lnTo>
                    <a:pt x="5698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4" name="object 207">
              <a:extLst>
                <a:ext uri="{FF2B5EF4-FFF2-40B4-BE49-F238E27FC236}">
                  <a16:creationId xmlns:a16="http://schemas.microsoft.com/office/drawing/2014/main" id="{4BF7AF24-E5E0-4BBB-A86A-301C2EEC0872}"/>
                </a:ext>
              </a:extLst>
            </p:cNvPr>
            <p:cNvSpPr/>
            <p:nvPr/>
          </p:nvSpPr>
          <p:spPr>
            <a:xfrm>
              <a:off x="7554297" y="24979572"/>
              <a:ext cx="1209938" cy="1209938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586104"/>
                  </a:moveTo>
                  <a:lnTo>
                    <a:pt x="5861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5" name="object 208">
              <a:extLst>
                <a:ext uri="{FF2B5EF4-FFF2-40B4-BE49-F238E27FC236}">
                  <a16:creationId xmlns:a16="http://schemas.microsoft.com/office/drawing/2014/main" id="{E2602A79-3DD2-4E51-A85D-614F4EBF5CAA}"/>
                </a:ext>
              </a:extLst>
            </p:cNvPr>
            <p:cNvSpPr/>
            <p:nvPr/>
          </p:nvSpPr>
          <p:spPr>
            <a:xfrm>
              <a:off x="10219829" y="23388695"/>
              <a:ext cx="135022" cy="136330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0" y="65532"/>
                  </a:moveTo>
                  <a:lnTo>
                    <a:pt x="65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6" name="object 209">
              <a:extLst>
                <a:ext uri="{FF2B5EF4-FFF2-40B4-BE49-F238E27FC236}">
                  <a16:creationId xmlns:a16="http://schemas.microsoft.com/office/drawing/2014/main" id="{154F6887-63B6-40E0-92A8-599B28CF1180}"/>
                </a:ext>
              </a:extLst>
            </p:cNvPr>
            <p:cNvSpPr/>
            <p:nvPr/>
          </p:nvSpPr>
          <p:spPr>
            <a:xfrm>
              <a:off x="7577368" y="24955973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488"/>
                  </a:moveTo>
                  <a:lnTo>
                    <a:pt x="6024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7" name="object 210">
              <a:extLst>
                <a:ext uri="{FF2B5EF4-FFF2-40B4-BE49-F238E27FC236}">
                  <a16:creationId xmlns:a16="http://schemas.microsoft.com/office/drawing/2014/main" id="{9F69E3D5-CF10-434C-A811-C4627AD9BE3B}"/>
                </a:ext>
              </a:extLst>
            </p:cNvPr>
            <p:cNvSpPr/>
            <p:nvPr/>
          </p:nvSpPr>
          <p:spPr>
            <a:xfrm>
              <a:off x="10020054" y="23401541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0" y="172212"/>
                  </a:moveTo>
                  <a:lnTo>
                    <a:pt x="1722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8" name="object 211">
              <a:extLst>
                <a:ext uri="{FF2B5EF4-FFF2-40B4-BE49-F238E27FC236}">
                  <a16:creationId xmlns:a16="http://schemas.microsoft.com/office/drawing/2014/main" id="{5043D445-A85B-4A2A-8285-38EFEC592424}"/>
                </a:ext>
              </a:extLst>
            </p:cNvPr>
            <p:cNvSpPr/>
            <p:nvPr/>
          </p:nvSpPr>
          <p:spPr>
            <a:xfrm>
              <a:off x="7600444" y="24932645"/>
              <a:ext cx="1278101" cy="1278101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618871"/>
                  </a:moveTo>
                  <a:lnTo>
                    <a:pt x="6187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9" name="object 212">
              <a:extLst>
                <a:ext uri="{FF2B5EF4-FFF2-40B4-BE49-F238E27FC236}">
                  <a16:creationId xmlns:a16="http://schemas.microsoft.com/office/drawing/2014/main" id="{78256DEE-226A-4A7F-AB0F-C70E39D273DF}"/>
                </a:ext>
              </a:extLst>
            </p:cNvPr>
            <p:cNvSpPr/>
            <p:nvPr/>
          </p:nvSpPr>
          <p:spPr>
            <a:xfrm>
              <a:off x="9820275" y="23414391"/>
              <a:ext cx="576785" cy="576785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279018"/>
                  </a:moveTo>
                  <a:lnTo>
                    <a:pt x="2790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0" name="object 213">
              <a:extLst>
                <a:ext uri="{FF2B5EF4-FFF2-40B4-BE49-F238E27FC236}">
                  <a16:creationId xmlns:a16="http://schemas.microsoft.com/office/drawing/2014/main" id="{CA7361CD-CF78-4C15-B00A-03765A33F832}"/>
                </a:ext>
              </a:extLst>
            </p:cNvPr>
            <p:cNvSpPr/>
            <p:nvPr/>
          </p:nvSpPr>
          <p:spPr>
            <a:xfrm>
              <a:off x="7623510" y="24909312"/>
              <a:ext cx="1312187" cy="1312187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635126"/>
                  </a:moveTo>
                  <a:lnTo>
                    <a:pt x="635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1" name="object 214">
              <a:extLst>
                <a:ext uri="{FF2B5EF4-FFF2-40B4-BE49-F238E27FC236}">
                  <a16:creationId xmlns:a16="http://schemas.microsoft.com/office/drawing/2014/main" id="{19458E64-D452-41BC-A909-3DEFFA5D8E59}"/>
                </a:ext>
              </a:extLst>
            </p:cNvPr>
            <p:cNvSpPr/>
            <p:nvPr/>
          </p:nvSpPr>
          <p:spPr>
            <a:xfrm>
              <a:off x="9620500" y="23426971"/>
              <a:ext cx="797011" cy="797011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5825"/>
                  </a:moveTo>
                  <a:lnTo>
                    <a:pt x="385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2" name="object 215">
              <a:extLst>
                <a:ext uri="{FF2B5EF4-FFF2-40B4-BE49-F238E27FC236}">
                  <a16:creationId xmlns:a16="http://schemas.microsoft.com/office/drawing/2014/main" id="{4E7E275B-EE7D-4258-B26C-8373E9A51070}"/>
                </a:ext>
              </a:extLst>
            </p:cNvPr>
            <p:cNvSpPr/>
            <p:nvPr/>
          </p:nvSpPr>
          <p:spPr>
            <a:xfrm>
              <a:off x="7646582" y="24885975"/>
              <a:ext cx="1344956" cy="1344956"/>
            </a:xfrm>
            <a:custGeom>
              <a:avLst/>
              <a:gdLst/>
              <a:ahLst/>
              <a:cxnLst/>
              <a:rect l="l" t="t" r="r" b="b"/>
              <a:pathLst>
                <a:path w="651510" h="651510">
                  <a:moveTo>
                    <a:pt x="0" y="651383"/>
                  </a:moveTo>
                  <a:lnTo>
                    <a:pt x="6513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3" name="object 216">
              <a:extLst>
                <a:ext uri="{FF2B5EF4-FFF2-40B4-BE49-F238E27FC236}">
                  <a16:creationId xmlns:a16="http://schemas.microsoft.com/office/drawing/2014/main" id="{90827C28-F4D1-4EC2-B282-615843468252}"/>
                </a:ext>
              </a:extLst>
            </p:cNvPr>
            <p:cNvSpPr/>
            <p:nvPr/>
          </p:nvSpPr>
          <p:spPr>
            <a:xfrm>
              <a:off x="9420721" y="23439821"/>
              <a:ext cx="1017236" cy="1017236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492505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4" name="object 217">
              <a:extLst>
                <a:ext uri="{FF2B5EF4-FFF2-40B4-BE49-F238E27FC236}">
                  <a16:creationId xmlns:a16="http://schemas.microsoft.com/office/drawing/2014/main" id="{7DDAC38B-DC02-4959-8ECA-D5EC8AA1E5A7}"/>
                </a:ext>
              </a:extLst>
            </p:cNvPr>
            <p:cNvSpPr/>
            <p:nvPr/>
          </p:nvSpPr>
          <p:spPr>
            <a:xfrm>
              <a:off x="7669653" y="24862642"/>
              <a:ext cx="1379041" cy="1379041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0" y="667638"/>
                  </a:moveTo>
                  <a:lnTo>
                    <a:pt x="6676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5" name="object 218">
              <a:extLst>
                <a:ext uri="{FF2B5EF4-FFF2-40B4-BE49-F238E27FC236}">
                  <a16:creationId xmlns:a16="http://schemas.microsoft.com/office/drawing/2014/main" id="{0D2FC2CA-6588-4D49-94EC-55F735BF30D6}"/>
                </a:ext>
              </a:extLst>
            </p:cNvPr>
            <p:cNvSpPr/>
            <p:nvPr/>
          </p:nvSpPr>
          <p:spPr>
            <a:xfrm>
              <a:off x="9220946" y="23452401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9439"/>
                  </a:moveTo>
                  <a:lnTo>
                    <a:pt x="599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6" name="object 219">
              <a:extLst>
                <a:ext uri="{FF2B5EF4-FFF2-40B4-BE49-F238E27FC236}">
                  <a16:creationId xmlns:a16="http://schemas.microsoft.com/office/drawing/2014/main" id="{4BDEDC73-8538-4324-9B5A-E02B66E76133}"/>
                </a:ext>
              </a:extLst>
            </p:cNvPr>
            <p:cNvSpPr/>
            <p:nvPr/>
          </p:nvSpPr>
          <p:spPr>
            <a:xfrm>
              <a:off x="7692728" y="23465251"/>
              <a:ext cx="2786919" cy="2786919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0" y="1349628"/>
                  </a:moveTo>
                  <a:lnTo>
                    <a:pt x="1349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7" name="object 220">
              <a:extLst>
                <a:ext uri="{FF2B5EF4-FFF2-40B4-BE49-F238E27FC236}">
                  <a16:creationId xmlns:a16="http://schemas.microsoft.com/office/drawing/2014/main" id="{6B6ED65C-8871-4688-9EF6-93CE23777F92}"/>
                </a:ext>
              </a:extLst>
            </p:cNvPr>
            <p:cNvSpPr/>
            <p:nvPr/>
          </p:nvSpPr>
          <p:spPr>
            <a:xfrm>
              <a:off x="7715800" y="23478097"/>
              <a:ext cx="2784298" cy="2784298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0" y="1348359"/>
                  </a:moveTo>
                  <a:lnTo>
                    <a:pt x="13483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8" name="object 221">
              <a:extLst>
                <a:ext uri="{FF2B5EF4-FFF2-40B4-BE49-F238E27FC236}">
                  <a16:creationId xmlns:a16="http://schemas.microsoft.com/office/drawing/2014/main" id="{7A73A0E5-633B-4FB0-BEB4-03029F061C62}"/>
                </a:ext>
              </a:extLst>
            </p:cNvPr>
            <p:cNvSpPr/>
            <p:nvPr/>
          </p:nvSpPr>
          <p:spPr>
            <a:xfrm>
              <a:off x="7738871" y="23490682"/>
              <a:ext cx="2781677" cy="2781673"/>
            </a:xfrm>
            <a:custGeom>
              <a:avLst/>
              <a:gdLst/>
              <a:ahLst/>
              <a:cxnLst/>
              <a:rect l="l" t="t" r="r" b="b"/>
              <a:pathLst>
                <a:path w="1347470" h="1347470">
                  <a:moveTo>
                    <a:pt x="0" y="1347215"/>
                  </a:moveTo>
                  <a:lnTo>
                    <a:pt x="13472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9" name="object 222">
              <a:extLst>
                <a:ext uri="{FF2B5EF4-FFF2-40B4-BE49-F238E27FC236}">
                  <a16:creationId xmlns:a16="http://schemas.microsoft.com/office/drawing/2014/main" id="{F7565DAD-C418-44EB-A651-66C00234FB13}"/>
                </a:ext>
              </a:extLst>
            </p:cNvPr>
            <p:cNvSpPr/>
            <p:nvPr/>
          </p:nvSpPr>
          <p:spPr>
            <a:xfrm>
              <a:off x="7761938" y="23503528"/>
              <a:ext cx="2779057" cy="2779052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0" y="1346073"/>
                  </a:moveTo>
                  <a:lnTo>
                    <a:pt x="13459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0" name="object 223">
              <a:extLst>
                <a:ext uri="{FF2B5EF4-FFF2-40B4-BE49-F238E27FC236}">
                  <a16:creationId xmlns:a16="http://schemas.microsoft.com/office/drawing/2014/main" id="{E529D85C-348A-4F8C-AEF1-517145071E4A}"/>
                </a:ext>
              </a:extLst>
            </p:cNvPr>
            <p:cNvSpPr/>
            <p:nvPr/>
          </p:nvSpPr>
          <p:spPr>
            <a:xfrm>
              <a:off x="7785009" y="23516374"/>
              <a:ext cx="2776432" cy="2776432"/>
            </a:xfrm>
            <a:custGeom>
              <a:avLst/>
              <a:gdLst/>
              <a:ahLst/>
              <a:cxnLst/>
              <a:rect l="l" t="t" r="r" b="b"/>
              <a:pathLst>
                <a:path w="1344929" h="1344929">
                  <a:moveTo>
                    <a:pt x="0" y="1344802"/>
                  </a:moveTo>
                  <a:lnTo>
                    <a:pt x="1344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1" name="object 224">
              <a:extLst>
                <a:ext uri="{FF2B5EF4-FFF2-40B4-BE49-F238E27FC236}">
                  <a16:creationId xmlns:a16="http://schemas.microsoft.com/office/drawing/2014/main" id="{67D7A43C-27AB-44D8-B12F-96AC29BA834E}"/>
                </a:ext>
              </a:extLst>
            </p:cNvPr>
            <p:cNvSpPr/>
            <p:nvPr/>
          </p:nvSpPr>
          <p:spPr>
            <a:xfrm>
              <a:off x="7808080" y="23528958"/>
              <a:ext cx="2773811" cy="2773811"/>
            </a:xfrm>
            <a:custGeom>
              <a:avLst/>
              <a:gdLst/>
              <a:ahLst/>
              <a:cxnLst/>
              <a:rect l="l" t="t" r="r" b="b"/>
              <a:pathLst>
                <a:path w="1343660" h="1343660">
                  <a:moveTo>
                    <a:pt x="0" y="1343660"/>
                  </a:moveTo>
                  <a:lnTo>
                    <a:pt x="1343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2" name="object 225">
              <a:extLst>
                <a:ext uri="{FF2B5EF4-FFF2-40B4-BE49-F238E27FC236}">
                  <a16:creationId xmlns:a16="http://schemas.microsoft.com/office/drawing/2014/main" id="{9D710622-CD32-4D32-BBAB-41D02AE3630B}"/>
                </a:ext>
              </a:extLst>
            </p:cNvPr>
            <p:cNvSpPr/>
            <p:nvPr/>
          </p:nvSpPr>
          <p:spPr>
            <a:xfrm>
              <a:off x="7831941" y="23541804"/>
              <a:ext cx="2771190" cy="2771186"/>
            </a:xfrm>
            <a:custGeom>
              <a:avLst/>
              <a:gdLst/>
              <a:ahLst/>
              <a:cxnLst/>
              <a:rect l="l" t="t" r="r" b="b"/>
              <a:pathLst>
                <a:path w="1342389" h="1342389">
                  <a:moveTo>
                    <a:pt x="0" y="1342009"/>
                  </a:moveTo>
                  <a:lnTo>
                    <a:pt x="13420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3" name="object 226">
              <a:extLst>
                <a:ext uri="{FF2B5EF4-FFF2-40B4-BE49-F238E27FC236}">
                  <a16:creationId xmlns:a16="http://schemas.microsoft.com/office/drawing/2014/main" id="{BC6EB704-7C73-4CB8-AF04-18788A220F4A}"/>
                </a:ext>
              </a:extLst>
            </p:cNvPr>
            <p:cNvSpPr/>
            <p:nvPr/>
          </p:nvSpPr>
          <p:spPr>
            <a:xfrm>
              <a:off x="7878083" y="23554388"/>
              <a:ext cx="2744971" cy="2746283"/>
            </a:xfrm>
            <a:custGeom>
              <a:avLst/>
              <a:gdLst/>
              <a:ahLst/>
              <a:cxnLst/>
              <a:rect l="l" t="t" r="r" b="b"/>
              <a:pathLst>
                <a:path w="1329689" h="1330325">
                  <a:moveTo>
                    <a:pt x="0" y="1329816"/>
                  </a:moveTo>
                  <a:lnTo>
                    <a:pt x="132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4" name="object 227">
              <a:extLst>
                <a:ext uri="{FF2B5EF4-FFF2-40B4-BE49-F238E27FC236}">
                  <a16:creationId xmlns:a16="http://schemas.microsoft.com/office/drawing/2014/main" id="{7FE0E36C-BA68-41B8-92CF-00B77F6007DF}"/>
                </a:ext>
              </a:extLst>
            </p:cNvPr>
            <p:cNvSpPr/>
            <p:nvPr/>
          </p:nvSpPr>
          <p:spPr>
            <a:xfrm>
              <a:off x="7923964" y="23567234"/>
              <a:ext cx="2720064" cy="2720064"/>
            </a:xfrm>
            <a:custGeom>
              <a:avLst/>
              <a:gdLst/>
              <a:ahLst/>
              <a:cxnLst/>
              <a:rect l="l" t="t" r="r" b="b"/>
              <a:pathLst>
                <a:path w="1317625" h="1317625">
                  <a:moveTo>
                    <a:pt x="0" y="1317498"/>
                  </a:moveTo>
                  <a:lnTo>
                    <a:pt x="13174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5" name="object 228">
              <a:extLst>
                <a:ext uri="{FF2B5EF4-FFF2-40B4-BE49-F238E27FC236}">
                  <a16:creationId xmlns:a16="http://schemas.microsoft.com/office/drawing/2014/main" id="{6BB65ED0-796C-4375-8CFA-064AB2F7BE85}"/>
                </a:ext>
              </a:extLst>
            </p:cNvPr>
            <p:cNvSpPr/>
            <p:nvPr/>
          </p:nvSpPr>
          <p:spPr>
            <a:xfrm>
              <a:off x="7970107" y="23580080"/>
              <a:ext cx="2695157" cy="2695157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0" y="1305052"/>
                  </a:moveTo>
                  <a:lnTo>
                    <a:pt x="1305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6" name="object 229">
              <a:extLst>
                <a:ext uri="{FF2B5EF4-FFF2-40B4-BE49-F238E27FC236}">
                  <a16:creationId xmlns:a16="http://schemas.microsoft.com/office/drawing/2014/main" id="{D0FA6BA0-ADCC-47F1-8024-ECD287BDCFF0}"/>
                </a:ext>
              </a:extLst>
            </p:cNvPr>
            <p:cNvSpPr/>
            <p:nvPr/>
          </p:nvSpPr>
          <p:spPr>
            <a:xfrm>
              <a:off x="8015987" y="23592664"/>
              <a:ext cx="2668942" cy="2668942"/>
            </a:xfrm>
            <a:custGeom>
              <a:avLst/>
              <a:gdLst/>
              <a:ahLst/>
              <a:cxnLst/>
              <a:rect l="l" t="t" r="r" b="b"/>
              <a:pathLst>
                <a:path w="1292860" h="1292860">
                  <a:moveTo>
                    <a:pt x="0" y="1292860"/>
                  </a:moveTo>
                  <a:lnTo>
                    <a:pt x="1292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7" name="object 230">
              <a:extLst>
                <a:ext uri="{FF2B5EF4-FFF2-40B4-BE49-F238E27FC236}">
                  <a16:creationId xmlns:a16="http://schemas.microsoft.com/office/drawing/2014/main" id="{E25F5B52-6797-497B-A258-579E7173FCAD}"/>
                </a:ext>
              </a:extLst>
            </p:cNvPr>
            <p:cNvSpPr/>
            <p:nvPr/>
          </p:nvSpPr>
          <p:spPr>
            <a:xfrm>
              <a:off x="8062130" y="23605510"/>
              <a:ext cx="2644035" cy="2644035"/>
            </a:xfrm>
            <a:custGeom>
              <a:avLst/>
              <a:gdLst/>
              <a:ahLst/>
              <a:cxnLst/>
              <a:rect l="l" t="t" r="r" b="b"/>
              <a:pathLst>
                <a:path w="1280795" h="1280795">
                  <a:moveTo>
                    <a:pt x="0" y="1280540"/>
                  </a:moveTo>
                  <a:lnTo>
                    <a:pt x="12805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8" name="object 231">
              <a:extLst>
                <a:ext uri="{FF2B5EF4-FFF2-40B4-BE49-F238E27FC236}">
                  <a16:creationId xmlns:a16="http://schemas.microsoft.com/office/drawing/2014/main" id="{09678CAA-8862-4C7C-8898-51F85BD9690D}"/>
                </a:ext>
              </a:extLst>
            </p:cNvPr>
            <p:cNvSpPr/>
            <p:nvPr/>
          </p:nvSpPr>
          <p:spPr>
            <a:xfrm>
              <a:off x="8108011" y="23618099"/>
              <a:ext cx="2619128" cy="2619128"/>
            </a:xfrm>
            <a:custGeom>
              <a:avLst/>
              <a:gdLst/>
              <a:ahLst/>
              <a:cxnLst/>
              <a:rect l="l" t="t" r="r" b="b"/>
              <a:pathLst>
                <a:path w="1268729" h="1268729">
                  <a:moveTo>
                    <a:pt x="0" y="1268349"/>
                  </a:moveTo>
                  <a:lnTo>
                    <a:pt x="12682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9" name="object 232">
              <a:extLst>
                <a:ext uri="{FF2B5EF4-FFF2-40B4-BE49-F238E27FC236}">
                  <a16:creationId xmlns:a16="http://schemas.microsoft.com/office/drawing/2014/main" id="{553442D7-AB7F-46CE-B2D5-503FC789BAF7}"/>
                </a:ext>
              </a:extLst>
            </p:cNvPr>
            <p:cNvSpPr/>
            <p:nvPr/>
          </p:nvSpPr>
          <p:spPr>
            <a:xfrm>
              <a:off x="8153892" y="23630945"/>
              <a:ext cx="2592913" cy="2592908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1256029"/>
                  </a:moveTo>
                  <a:lnTo>
                    <a:pt x="1256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0" name="object 233">
              <a:extLst>
                <a:ext uri="{FF2B5EF4-FFF2-40B4-BE49-F238E27FC236}">
                  <a16:creationId xmlns:a16="http://schemas.microsoft.com/office/drawing/2014/main" id="{AF0169C5-C6EF-4178-B3BD-291F188F11EB}"/>
                </a:ext>
              </a:extLst>
            </p:cNvPr>
            <p:cNvSpPr/>
            <p:nvPr/>
          </p:nvSpPr>
          <p:spPr>
            <a:xfrm>
              <a:off x="8200034" y="23643791"/>
              <a:ext cx="2568006" cy="2568001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0" y="1243711"/>
                  </a:moveTo>
                  <a:lnTo>
                    <a:pt x="12437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1" name="object 234">
              <a:extLst>
                <a:ext uri="{FF2B5EF4-FFF2-40B4-BE49-F238E27FC236}">
                  <a16:creationId xmlns:a16="http://schemas.microsoft.com/office/drawing/2014/main" id="{ED11C4ED-27D7-42F1-BB43-3B1770B06EB4}"/>
                </a:ext>
              </a:extLst>
            </p:cNvPr>
            <p:cNvSpPr/>
            <p:nvPr/>
          </p:nvSpPr>
          <p:spPr>
            <a:xfrm>
              <a:off x="8245915" y="23656375"/>
              <a:ext cx="2543099" cy="2543094"/>
            </a:xfrm>
            <a:custGeom>
              <a:avLst/>
              <a:gdLst/>
              <a:ahLst/>
              <a:cxnLst/>
              <a:rect l="l" t="t" r="r" b="b"/>
              <a:pathLst>
                <a:path w="1231900" h="1231900">
                  <a:moveTo>
                    <a:pt x="0" y="1231391"/>
                  </a:moveTo>
                  <a:lnTo>
                    <a:pt x="1231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2" name="object 235">
              <a:extLst>
                <a:ext uri="{FF2B5EF4-FFF2-40B4-BE49-F238E27FC236}">
                  <a16:creationId xmlns:a16="http://schemas.microsoft.com/office/drawing/2014/main" id="{F15B3928-2606-4DDC-A2D4-833C99D82FEE}"/>
                </a:ext>
              </a:extLst>
            </p:cNvPr>
            <p:cNvSpPr/>
            <p:nvPr/>
          </p:nvSpPr>
          <p:spPr>
            <a:xfrm>
              <a:off x="8292057" y="23669221"/>
              <a:ext cx="2516879" cy="2516879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073"/>
                  </a:moveTo>
                  <a:lnTo>
                    <a:pt x="12190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3" name="object 236">
              <a:extLst>
                <a:ext uri="{FF2B5EF4-FFF2-40B4-BE49-F238E27FC236}">
                  <a16:creationId xmlns:a16="http://schemas.microsoft.com/office/drawing/2014/main" id="{C97BE6CB-C638-4913-AE6D-7B25B4E1FE82}"/>
                </a:ext>
              </a:extLst>
            </p:cNvPr>
            <p:cNvSpPr/>
            <p:nvPr/>
          </p:nvSpPr>
          <p:spPr>
            <a:xfrm>
              <a:off x="8337938" y="23681805"/>
              <a:ext cx="2491972" cy="2491972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0" y="1206881"/>
                  </a:moveTo>
                  <a:lnTo>
                    <a:pt x="1206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4" name="object 237">
              <a:extLst>
                <a:ext uri="{FF2B5EF4-FFF2-40B4-BE49-F238E27FC236}">
                  <a16:creationId xmlns:a16="http://schemas.microsoft.com/office/drawing/2014/main" id="{7E74AE51-5383-4A15-8C98-5B09BB219A02}"/>
                </a:ext>
              </a:extLst>
            </p:cNvPr>
            <p:cNvSpPr/>
            <p:nvPr/>
          </p:nvSpPr>
          <p:spPr>
            <a:xfrm>
              <a:off x="8384081" y="23694656"/>
              <a:ext cx="2467065" cy="2467065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1194562"/>
                  </a:moveTo>
                  <a:lnTo>
                    <a:pt x="11945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5" name="object 238">
              <a:extLst>
                <a:ext uri="{FF2B5EF4-FFF2-40B4-BE49-F238E27FC236}">
                  <a16:creationId xmlns:a16="http://schemas.microsoft.com/office/drawing/2014/main" id="{E8E08262-3D69-4FA8-89B8-592510222397}"/>
                </a:ext>
              </a:extLst>
            </p:cNvPr>
            <p:cNvSpPr/>
            <p:nvPr/>
          </p:nvSpPr>
          <p:spPr>
            <a:xfrm>
              <a:off x="8429961" y="23707502"/>
              <a:ext cx="2440850" cy="2440846"/>
            </a:xfrm>
            <a:custGeom>
              <a:avLst/>
              <a:gdLst/>
              <a:ahLst/>
              <a:cxnLst/>
              <a:rect l="l" t="t" r="r" b="b"/>
              <a:pathLst>
                <a:path w="1182370" h="1182370">
                  <a:moveTo>
                    <a:pt x="0" y="1182243"/>
                  </a:moveTo>
                  <a:lnTo>
                    <a:pt x="11822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6" name="object 239">
              <a:extLst>
                <a:ext uri="{FF2B5EF4-FFF2-40B4-BE49-F238E27FC236}">
                  <a16:creationId xmlns:a16="http://schemas.microsoft.com/office/drawing/2014/main" id="{F58726E0-9981-4EBD-A7A1-EC0ABA2F4301}"/>
                </a:ext>
              </a:extLst>
            </p:cNvPr>
            <p:cNvSpPr/>
            <p:nvPr/>
          </p:nvSpPr>
          <p:spPr>
            <a:xfrm>
              <a:off x="8476104" y="23720086"/>
              <a:ext cx="2415943" cy="2415943"/>
            </a:xfrm>
            <a:custGeom>
              <a:avLst/>
              <a:gdLst/>
              <a:ahLst/>
              <a:cxnLst/>
              <a:rect l="l" t="t" r="r" b="b"/>
              <a:pathLst>
                <a:path w="1170304" h="1170304">
                  <a:moveTo>
                    <a:pt x="0" y="1169924"/>
                  </a:moveTo>
                  <a:lnTo>
                    <a:pt x="11699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7" name="object 240">
              <a:extLst>
                <a:ext uri="{FF2B5EF4-FFF2-40B4-BE49-F238E27FC236}">
                  <a16:creationId xmlns:a16="http://schemas.microsoft.com/office/drawing/2014/main" id="{9E52C3A9-0015-4342-AF8D-495D10739B41}"/>
                </a:ext>
              </a:extLst>
            </p:cNvPr>
            <p:cNvSpPr/>
            <p:nvPr/>
          </p:nvSpPr>
          <p:spPr>
            <a:xfrm>
              <a:off x="8521985" y="23732932"/>
              <a:ext cx="2391036" cy="2389724"/>
            </a:xfrm>
            <a:custGeom>
              <a:avLst/>
              <a:gdLst/>
              <a:ahLst/>
              <a:cxnLst/>
              <a:rect l="l" t="t" r="r" b="b"/>
              <a:pathLst>
                <a:path w="1158239" h="1157604">
                  <a:moveTo>
                    <a:pt x="0" y="1157604"/>
                  </a:moveTo>
                  <a:lnTo>
                    <a:pt x="11577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8" name="object 241">
              <a:extLst>
                <a:ext uri="{FF2B5EF4-FFF2-40B4-BE49-F238E27FC236}">
                  <a16:creationId xmlns:a16="http://schemas.microsoft.com/office/drawing/2014/main" id="{9E212002-E9C1-4537-B0B9-FD8B65704318}"/>
                </a:ext>
              </a:extLst>
            </p:cNvPr>
            <p:cNvSpPr/>
            <p:nvPr/>
          </p:nvSpPr>
          <p:spPr>
            <a:xfrm>
              <a:off x="8568127" y="23745512"/>
              <a:ext cx="2364817" cy="2364817"/>
            </a:xfrm>
            <a:custGeom>
              <a:avLst/>
              <a:gdLst/>
              <a:ahLst/>
              <a:cxnLst/>
              <a:rect l="l" t="t" r="r" b="b"/>
              <a:pathLst>
                <a:path w="1145539" h="1145539">
                  <a:moveTo>
                    <a:pt x="0" y="1145413"/>
                  </a:moveTo>
                  <a:lnTo>
                    <a:pt x="11452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9" name="object 242">
              <a:extLst>
                <a:ext uri="{FF2B5EF4-FFF2-40B4-BE49-F238E27FC236}">
                  <a16:creationId xmlns:a16="http://schemas.microsoft.com/office/drawing/2014/main" id="{C15DABC4-4F58-4C94-8DF1-88043C8F6380}"/>
                </a:ext>
              </a:extLst>
            </p:cNvPr>
            <p:cNvSpPr/>
            <p:nvPr/>
          </p:nvSpPr>
          <p:spPr>
            <a:xfrm>
              <a:off x="8614008" y="23758362"/>
              <a:ext cx="2339910" cy="2339910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0" y="1133093"/>
                  </a:moveTo>
                  <a:lnTo>
                    <a:pt x="11330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0" name="object 243">
              <a:extLst>
                <a:ext uri="{FF2B5EF4-FFF2-40B4-BE49-F238E27FC236}">
                  <a16:creationId xmlns:a16="http://schemas.microsoft.com/office/drawing/2014/main" id="{98FC2CE9-D6D7-40DD-A3D3-8B14DB1EE357}"/>
                </a:ext>
              </a:extLst>
            </p:cNvPr>
            <p:cNvSpPr/>
            <p:nvPr/>
          </p:nvSpPr>
          <p:spPr>
            <a:xfrm>
              <a:off x="8659889" y="23771208"/>
              <a:ext cx="2315007" cy="2313694"/>
            </a:xfrm>
            <a:custGeom>
              <a:avLst/>
              <a:gdLst/>
              <a:ahLst/>
              <a:cxnLst/>
              <a:rect l="l" t="t" r="r" b="b"/>
              <a:pathLst>
                <a:path w="1121410" h="1120775">
                  <a:moveTo>
                    <a:pt x="0" y="1120775"/>
                  </a:moveTo>
                  <a:lnTo>
                    <a:pt x="11209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1" name="object 244">
              <a:extLst>
                <a:ext uri="{FF2B5EF4-FFF2-40B4-BE49-F238E27FC236}">
                  <a16:creationId xmlns:a16="http://schemas.microsoft.com/office/drawing/2014/main" id="{4E705415-A0FE-49BE-91F6-3B50E6C97FD0}"/>
                </a:ext>
              </a:extLst>
            </p:cNvPr>
            <p:cNvSpPr/>
            <p:nvPr/>
          </p:nvSpPr>
          <p:spPr>
            <a:xfrm>
              <a:off x="8706031" y="23783792"/>
              <a:ext cx="2288788" cy="2288788"/>
            </a:xfrm>
            <a:custGeom>
              <a:avLst/>
              <a:gdLst/>
              <a:ahLst/>
              <a:cxnLst/>
              <a:rect l="l" t="t" r="r" b="b"/>
              <a:pathLst>
                <a:path w="1108710" h="1108710">
                  <a:moveTo>
                    <a:pt x="0" y="1108583"/>
                  </a:moveTo>
                  <a:lnTo>
                    <a:pt x="11084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2" name="object 245">
              <a:extLst>
                <a:ext uri="{FF2B5EF4-FFF2-40B4-BE49-F238E27FC236}">
                  <a16:creationId xmlns:a16="http://schemas.microsoft.com/office/drawing/2014/main" id="{5A11CCD5-FA1B-485E-80DA-5337D38C5956}"/>
                </a:ext>
              </a:extLst>
            </p:cNvPr>
            <p:cNvSpPr/>
            <p:nvPr/>
          </p:nvSpPr>
          <p:spPr>
            <a:xfrm>
              <a:off x="8751912" y="23796638"/>
              <a:ext cx="2263881" cy="2263881"/>
            </a:xfrm>
            <a:custGeom>
              <a:avLst/>
              <a:gdLst/>
              <a:ahLst/>
              <a:cxnLst/>
              <a:rect l="l" t="t" r="r" b="b"/>
              <a:pathLst>
                <a:path w="1096645" h="1096645">
                  <a:moveTo>
                    <a:pt x="0" y="1096137"/>
                  </a:moveTo>
                  <a:lnTo>
                    <a:pt x="10962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3" name="object 246">
              <a:extLst>
                <a:ext uri="{FF2B5EF4-FFF2-40B4-BE49-F238E27FC236}">
                  <a16:creationId xmlns:a16="http://schemas.microsoft.com/office/drawing/2014/main" id="{7907D7DB-C622-4781-9A8A-7AFEC3E31040}"/>
                </a:ext>
              </a:extLst>
            </p:cNvPr>
            <p:cNvSpPr/>
            <p:nvPr/>
          </p:nvSpPr>
          <p:spPr>
            <a:xfrm>
              <a:off x="8798055" y="23809223"/>
              <a:ext cx="2237665" cy="2237661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945"/>
                  </a:moveTo>
                  <a:lnTo>
                    <a:pt x="1083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4" name="object 247">
              <a:extLst>
                <a:ext uri="{FF2B5EF4-FFF2-40B4-BE49-F238E27FC236}">
                  <a16:creationId xmlns:a16="http://schemas.microsoft.com/office/drawing/2014/main" id="{99545445-02CA-4450-9D08-61967C003221}"/>
                </a:ext>
              </a:extLst>
            </p:cNvPr>
            <p:cNvSpPr/>
            <p:nvPr/>
          </p:nvSpPr>
          <p:spPr>
            <a:xfrm>
              <a:off x="8843936" y="23822068"/>
              <a:ext cx="2212758" cy="2212754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0" y="1071626"/>
                  </a:moveTo>
                  <a:lnTo>
                    <a:pt x="10716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5" name="object 248">
              <a:extLst>
                <a:ext uri="{FF2B5EF4-FFF2-40B4-BE49-F238E27FC236}">
                  <a16:creationId xmlns:a16="http://schemas.microsoft.com/office/drawing/2014/main" id="{0B2C75EA-DE3B-45FE-B431-888A795464B9}"/>
                </a:ext>
              </a:extLst>
            </p:cNvPr>
            <p:cNvSpPr/>
            <p:nvPr/>
          </p:nvSpPr>
          <p:spPr>
            <a:xfrm>
              <a:off x="8890078" y="23834914"/>
              <a:ext cx="2187851" cy="2187847"/>
            </a:xfrm>
            <a:custGeom>
              <a:avLst/>
              <a:gdLst/>
              <a:ahLst/>
              <a:cxnLst/>
              <a:rect l="l" t="t" r="r" b="b"/>
              <a:pathLst>
                <a:path w="1059814" h="1059814">
                  <a:moveTo>
                    <a:pt x="0" y="1059307"/>
                  </a:moveTo>
                  <a:lnTo>
                    <a:pt x="1059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6" name="object 249">
              <a:extLst>
                <a:ext uri="{FF2B5EF4-FFF2-40B4-BE49-F238E27FC236}">
                  <a16:creationId xmlns:a16="http://schemas.microsoft.com/office/drawing/2014/main" id="{08C40098-2A7D-41D8-8823-7699B3CE3FC0}"/>
                </a:ext>
              </a:extLst>
            </p:cNvPr>
            <p:cNvSpPr/>
            <p:nvPr/>
          </p:nvSpPr>
          <p:spPr>
            <a:xfrm>
              <a:off x="8935959" y="24751219"/>
              <a:ext cx="1258440" cy="125844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346"/>
                  </a:moveTo>
                  <a:lnTo>
                    <a:pt x="6093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7" name="object 250">
              <a:extLst>
                <a:ext uri="{FF2B5EF4-FFF2-40B4-BE49-F238E27FC236}">
                  <a16:creationId xmlns:a16="http://schemas.microsoft.com/office/drawing/2014/main" id="{41BF2AA1-D013-4398-856A-3B1DA020755F}"/>
                </a:ext>
              </a:extLst>
            </p:cNvPr>
            <p:cNvSpPr/>
            <p:nvPr/>
          </p:nvSpPr>
          <p:spPr>
            <a:xfrm>
              <a:off x="10352753" y="23847503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8" name="object 251">
              <a:extLst>
                <a:ext uri="{FF2B5EF4-FFF2-40B4-BE49-F238E27FC236}">
                  <a16:creationId xmlns:a16="http://schemas.microsoft.com/office/drawing/2014/main" id="{56CEF4CA-F390-4019-AA53-643258C964BC}"/>
                </a:ext>
              </a:extLst>
            </p:cNvPr>
            <p:cNvSpPr/>
            <p:nvPr/>
          </p:nvSpPr>
          <p:spPr>
            <a:xfrm>
              <a:off x="8982101" y="25123768"/>
              <a:ext cx="873040" cy="873040"/>
            </a:xfrm>
            <a:custGeom>
              <a:avLst/>
              <a:gdLst/>
              <a:ahLst/>
              <a:cxnLst/>
              <a:rect l="l" t="t" r="r" b="b"/>
              <a:pathLst>
                <a:path w="422910" h="422910">
                  <a:moveTo>
                    <a:pt x="0" y="422656"/>
                  </a:moveTo>
                  <a:lnTo>
                    <a:pt x="4227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9" name="object 252">
              <a:extLst>
                <a:ext uri="{FF2B5EF4-FFF2-40B4-BE49-F238E27FC236}">
                  <a16:creationId xmlns:a16="http://schemas.microsoft.com/office/drawing/2014/main" id="{FE12FDB2-7F02-4B12-8178-6D9A23DE44E9}"/>
                </a:ext>
              </a:extLst>
            </p:cNvPr>
            <p:cNvSpPr/>
            <p:nvPr/>
          </p:nvSpPr>
          <p:spPr>
            <a:xfrm>
              <a:off x="10376348" y="23860345"/>
              <a:ext cx="741955" cy="741955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0" y="359283"/>
                  </a:moveTo>
                  <a:lnTo>
                    <a:pt x="359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0" name="object 253">
              <a:extLst>
                <a:ext uri="{FF2B5EF4-FFF2-40B4-BE49-F238E27FC236}">
                  <a16:creationId xmlns:a16="http://schemas.microsoft.com/office/drawing/2014/main" id="{D262F162-2DE6-448D-955C-A59F08A85D1A}"/>
                </a:ext>
              </a:extLst>
            </p:cNvPr>
            <p:cNvSpPr/>
            <p:nvPr/>
          </p:nvSpPr>
          <p:spPr>
            <a:xfrm>
              <a:off x="9027982" y="25496318"/>
              <a:ext cx="487644" cy="487644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0" y="236092"/>
                  </a:moveTo>
                  <a:lnTo>
                    <a:pt x="2362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1" name="object 254">
              <a:extLst>
                <a:ext uri="{FF2B5EF4-FFF2-40B4-BE49-F238E27FC236}">
                  <a16:creationId xmlns:a16="http://schemas.microsoft.com/office/drawing/2014/main" id="{214E47D9-D5F4-48AC-BBA8-C8D04580D190}"/>
                </a:ext>
              </a:extLst>
            </p:cNvPr>
            <p:cNvSpPr/>
            <p:nvPr/>
          </p:nvSpPr>
          <p:spPr>
            <a:xfrm>
              <a:off x="10399946" y="23872933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8013"/>
                  </a:moveTo>
                  <a:lnTo>
                    <a:pt x="3578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2" name="object 255">
              <a:extLst>
                <a:ext uri="{FF2B5EF4-FFF2-40B4-BE49-F238E27FC236}">
                  <a16:creationId xmlns:a16="http://schemas.microsoft.com/office/drawing/2014/main" id="{1EA8288D-387C-46DA-884F-B846E6B3E974}"/>
                </a:ext>
              </a:extLst>
            </p:cNvPr>
            <p:cNvSpPr/>
            <p:nvPr/>
          </p:nvSpPr>
          <p:spPr>
            <a:xfrm>
              <a:off x="9074129" y="25868872"/>
              <a:ext cx="102249" cy="102249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49529"/>
                  </a:moveTo>
                  <a:lnTo>
                    <a:pt x="495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3" name="object 256">
              <a:extLst>
                <a:ext uri="{FF2B5EF4-FFF2-40B4-BE49-F238E27FC236}">
                  <a16:creationId xmlns:a16="http://schemas.microsoft.com/office/drawing/2014/main" id="{FACBDD82-2337-4357-BF98-6595D6BE6E58}"/>
                </a:ext>
              </a:extLst>
            </p:cNvPr>
            <p:cNvSpPr/>
            <p:nvPr/>
          </p:nvSpPr>
          <p:spPr>
            <a:xfrm>
              <a:off x="10423541" y="23885779"/>
              <a:ext cx="736710" cy="73671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0" y="356488"/>
                  </a:moveTo>
                  <a:lnTo>
                    <a:pt x="3564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4" name="object 257">
              <a:extLst>
                <a:ext uri="{FF2B5EF4-FFF2-40B4-BE49-F238E27FC236}">
                  <a16:creationId xmlns:a16="http://schemas.microsoft.com/office/drawing/2014/main" id="{60795218-F0A7-4B49-9FEA-8B9733C587FD}"/>
                </a:ext>
              </a:extLst>
            </p:cNvPr>
            <p:cNvSpPr/>
            <p:nvPr/>
          </p:nvSpPr>
          <p:spPr>
            <a:xfrm>
              <a:off x="10447136" y="23898625"/>
              <a:ext cx="732781" cy="732777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0" y="354964"/>
                  </a:moveTo>
                  <a:lnTo>
                    <a:pt x="3549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5" name="object 258">
              <a:extLst>
                <a:ext uri="{FF2B5EF4-FFF2-40B4-BE49-F238E27FC236}">
                  <a16:creationId xmlns:a16="http://schemas.microsoft.com/office/drawing/2014/main" id="{A986B4D3-2843-4EC7-A6DC-D2A3639E85F7}"/>
                </a:ext>
              </a:extLst>
            </p:cNvPr>
            <p:cNvSpPr/>
            <p:nvPr/>
          </p:nvSpPr>
          <p:spPr>
            <a:xfrm>
              <a:off x="10470730" y="23911209"/>
              <a:ext cx="730156" cy="730156"/>
            </a:xfrm>
            <a:custGeom>
              <a:avLst/>
              <a:gdLst/>
              <a:ahLst/>
              <a:cxnLst/>
              <a:rect l="l" t="t" r="r" b="b"/>
              <a:pathLst>
                <a:path w="353695" h="353695">
                  <a:moveTo>
                    <a:pt x="0" y="353567"/>
                  </a:moveTo>
                  <a:lnTo>
                    <a:pt x="3535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6" name="object 259">
              <a:extLst>
                <a:ext uri="{FF2B5EF4-FFF2-40B4-BE49-F238E27FC236}">
                  <a16:creationId xmlns:a16="http://schemas.microsoft.com/office/drawing/2014/main" id="{7F03B1ED-1626-4B9D-8405-5C3040254B17}"/>
                </a:ext>
              </a:extLst>
            </p:cNvPr>
            <p:cNvSpPr/>
            <p:nvPr/>
          </p:nvSpPr>
          <p:spPr>
            <a:xfrm>
              <a:off x="10494329" y="23924055"/>
              <a:ext cx="727535" cy="72753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52044"/>
                  </a:moveTo>
                  <a:lnTo>
                    <a:pt x="3521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7" name="object 260">
              <a:extLst>
                <a:ext uri="{FF2B5EF4-FFF2-40B4-BE49-F238E27FC236}">
                  <a16:creationId xmlns:a16="http://schemas.microsoft.com/office/drawing/2014/main" id="{90975CBC-FAE2-4EBE-B469-B489B3F54679}"/>
                </a:ext>
              </a:extLst>
            </p:cNvPr>
            <p:cNvSpPr/>
            <p:nvPr/>
          </p:nvSpPr>
          <p:spPr>
            <a:xfrm>
              <a:off x="10518185" y="23936901"/>
              <a:ext cx="723602" cy="723602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50520"/>
                  </a:moveTo>
                  <a:lnTo>
                    <a:pt x="3505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8" name="object 261">
              <a:extLst>
                <a:ext uri="{FF2B5EF4-FFF2-40B4-BE49-F238E27FC236}">
                  <a16:creationId xmlns:a16="http://schemas.microsoft.com/office/drawing/2014/main" id="{170F2091-C273-422B-9F72-87B3CD25425D}"/>
                </a:ext>
              </a:extLst>
            </p:cNvPr>
            <p:cNvSpPr/>
            <p:nvPr/>
          </p:nvSpPr>
          <p:spPr>
            <a:xfrm>
              <a:off x="10541779" y="23949486"/>
              <a:ext cx="720981" cy="720981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349123"/>
                  </a:moveTo>
                  <a:lnTo>
                    <a:pt x="3491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9" name="object 262">
              <a:extLst>
                <a:ext uri="{FF2B5EF4-FFF2-40B4-BE49-F238E27FC236}">
                  <a16:creationId xmlns:a16="http://schemas.microsoft.com/office/drawing/2014/main" id="{A057C52F-E20B-483B-BE82-087DC9269E70}"/>
                </a:ext>
              </a:extLst>
            </p:cNvPr>
            <p:cNvSpPr/>
            <p:nvPr/>
          </p:nvSpPr>
          <p:spPr>
            <a:xfrm>
              <a:off x="10565378" y="23962336"/>
              <a:ext cx="718361" cy="718361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0" y="347599"/>
                  </a:moveTo>
                  <a:lnTo>
                    <a:pt x="3477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0" name="object 263">
              <a:extLst>
                <a:ext uri="{FF2B5EF4-FFF2-40B4-BE49-F238E27FC236}">
                  <a16:creationId xmlns:a16="http://schemas.microsoft.com/office/drawing/2014/main" id="{2A6334F0-148B-4553-A207-93A9484A65A2}"/>
                </a:ext>
              </a:extLst>
            </p:cNvPr>
            <p:cNvSpPr/>
            <p:nvPr/>
          </p:nvSpPr>
          <p:spPr>
            <a:xfrm>
              <a:off x="10588973" y="23974916"/>
              <a:ext cx="715736" cy="715736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0" y="346328"/>
                  </a:moveTo>
                  <a:lnTo>
                    <a:pt x="346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1" name="object 264">
              <a:extLst>
                <a:ext uri="{FF2B5EF4-FFF2-40B4-BE49-F238E27FC236}">
                  <a16:creationId xmlns:a16="http://schemas.microsoft.com/office/drawing/2014/main" id="{7262092A-BA0B-461B-8F1D-E97A55432C49}"/>
                </a:ext>
              </a:extLst>
            </p:cNvPr>
            <p:cNvSpPr/>
            <p:nvPr/>
          </p:nvSpPr>
          <p:spPr>
            <a:xfrm>
              <a:off x="10612567" y="23987766"/>
              <a:ext cx="711807" cy="711803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344804"/>
                  </a:moveTo>
                  <a:lnTo>
                    <a:pt x="3448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2" name="object 265">
              <a:extLst>
                <a:ext uri="{FF2B5EF4-FFF2-40B4-BE49-F238E27FC236}">
                  <a16:creationId xmlns:a16="http://schemas.microsoft.com/office/drawing/2014/main" id="{17A277E3-7EA4-4E83-9E99-D2E76CB6AA2C}"/>
                </a:ext>
              </a:extLst>
            </p:cNvPr>
            <p:cNvSpPr/>
            <p:nvPr/>
          </p:nvSpPr>
          <p:spPr>
            <a:xfrm>
              <a:off x="10636162" y="24000608"/>
              <a:ext cx="709182" cy="709182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0" y="343280"/>
                  </a:moveTo>
                  <a:lnTo>
                    <a:pt x="3434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3" name="object 266">
              <a:extLst>
                <a:ext uri="{FF2B5EF4-FFF2-40B4-BE49-F238E27FC236}">
                  <a16:creationId xmlns:a16="http://schemas.microsoft.com/office/drawing/2014/main" id="{1AA72742-E0DB-45FF-B565-A198F6A98BF7}"/>
                </a:ext>
              </a:extLst>
            </p:cNvPr>
            <p:cNvSpPr/>
            <p:nvPr/>
          </p:nvSpPr>
          <p:spPr>
            <a:xfrm>
              <a:off x="10659761" y="24013196"/>
              <a:ext cx="706561" cy="706561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0" y="341884"/>
                  </a:moveTo>
                  <a:lnTo>
                    <a:pt x="3418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4" name="object 267">
              <a:extLst>
                <a:ext uri="{FF2B5EF4-FFF2-40B4-BE49-F238E27FC236}">
                  <a16:creationId xmlns:a16="http://schemas.microsoft.com/office/drawing/2014/main" id="{7A70E7EF-2989-4581-8A99-32D105011649}"/>
                </a:ext>
              </a:extLst>
            </p:cNvPr>
            <p:cNvSpPr/>
            <p:nvPr/>
          </p:nvSpPr>
          <p:spPr>
            <a:xfrm>
              <a:off x="10683617" y="24026042"/>
              <a:ext cx="702628" cy="702628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340360"/>
                  </a:moveTo>
                  <a:lnTo>
                    <a:pt x="3403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5" name="object 268">
              <a:extLst>
                <a:ext uri="{FF2B5EF4-FFF2-40B4-BE49-F238E27FC236}">
                  <a16:creationId xmlns:a16="http://schemas.microsoft.com/office/drawing/2014/main" id="{B3418F68-A9FD-4CC5-97B5-5D72526055B3}"/>
                </a:ext>
              </a:extLst>
            </p:cNvPr>
            <p:cNvSpPr/>
            <p:nvPr/>
          </p:nvSpPr>
          <p:spPr>
            <a:xfrm>
              <a:off x="10707216" y="24038627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6" name="object 269">
              <a:extLst>
                <a:ext uri="{FF2B5EF4-FFF2-40B4-BE49-F238E27FC236}">
                  <a16:creationId xmlns:a16="http://schemas.microsoft.com/office/drawing/2014/main" id="{AB5680AA-E165-437F-81EB-8E7B070D65BB}"/>
                </a:ext>
              </a:extLst>
            </p:cNvPr>
            <p:cNvSpPr/>
            <p:nvPr/>
          </p:nvSpPr>
          <p:spPr>
            <a:xfrm>
              <a:off x="12745625" y="22576736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90"/>
                  </a:moveTo>
                  <a:lnTo>
                    <a:pt x="5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7" name="object 270">
              <a:extLst>
                <a:ext uri="{FF2B5EF4-FFF2-40B4-BE49-F238E27FC236}">
                  <a16:creationId xmlns:a16="http://schemas.microsoft.com/office/drawing/2014/main" id="{2A0D4E35-E039-43DC-AFB6-4F4CA99C6D5B}"/>
                </a:ext>
              </a:extLst>
            </p:cNvPr>
            <p:cNvSpPr/>
            <p:nvPr/>
          </p:nvSpPr>
          <p:spPr>
            <a:xfrm>
              <a:off x="10730810" y="24051473"/>
              <a:ext cx="697387" cy="697387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0" y="337438"/>
                  </a:moveTo>
                  <a:lnTo>
                    <a:pt x="3374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8" name="object 271">
              <a:extLst>
                <a:ext uri="{FF2B5EF4-FFF2-40B4-BE49-F238E27FC236}">
                  <a16:creationId xmlns:a16="http://schemas.microsoft.com/office/drawing/2014/main" id="{B690CB0F-3244-489B-B047-35A0EC04F82B}"/>
                </a:ext>
              </a:extLst>
            </p:cNvPr>
            <p:cNvSpPr/>
            <p:nvPr/>
          </p:nvSpPr>
          <p:spPr>
            <a:xfrm>
              <a:off x="12622141" y="22593781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127380"/>
                  </a:moveTo>
                  <a:lnTo>
                    <a:pt x="127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9" name="object 272">
              <a:extLst>
                <a:ext uri="{FF2B5EF4-FFF2-40B4-BE49-F238E27FC236}">
                  <a16:creationId xmlns:a16="http://schemas.microsoft.com/office/drawing/2014/main" id="{35751C35-2AC5-45F3-A7D1-2F45571BD528}"/>
                </a:ext>
              </a:extLst>
            </p:cNvPr>
            <p:cNvSpPr/>
            <p:nvPr/>
          </p:nvSpPr>
          <p:spPr>
            <a:xfrm>
              <a:off x="10754405" y="24064319"/>
              <a:ext cx="694762" cy="694762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336041"/>
                  </a:moveTo>
                  <a:lnTo>
                    <a:pt x="3360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0" name="object 273">
              <a:extLst>
                <a:ext uri="{FF2B5EF4-FFF2-40B4-BE49-F238E27FC236}">
                  <a16:creationId xmlns:a16="http://schemas.microsoft.com/office/drawing/2014/main" id="{E34023D4-616C-4476-BCCC-55ADBB9CC9C9}"/>
                </a:ext>
              </a:extLst>
            </p:cNvPr>
            <p:cNvSpPr/>
            <p:nvPr/>
          </p:nvSpPr>
          <p:spPr>
            <a:xfrm>
              <a:off x="12498657" y="22610561"/>
              <a:ext cx="403749" cy="403749"/>
            </a:xfrm>
            <a:custGeom>
              <a:avLst/>
              <a:gdLst/>
              <a:ahLst/>
              <a:cxnLst/>
              <a:rect l="l" t="t" r="r" b="b"/>
              <a:pathLst>
                <a:path w="195579" h="195579">
                  <a:moveTo>
                    <a:pt x="0" y="195326"/>
                  </a:moveTo>
                  <a:lnTo>
                    <a:pt x="1951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1" name="object 274">
              <a:extLst>
                <a:ext uri="{FF2B5EF4-FFF2-40B4-BE49-F238E27FC236}">
                  <a16:creationId xmlns:a16="http://schemas.microsoft.com/office/drawing/2014/main" id="{FDA04D55-4C13-413E-908F-E35F63CD0C96}"/>
                </a:ext>
              </a:extLst>
            </p:cNvPr>
            <p:cNvSpPr/>
            <p:nvPr/>
          </p:nvSpPr>
          <p:spPr>
            <a:xfrm>
              <a:off x="10777999" y="24076903"/>
              <a:ext cx="690833" cy="690829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334645"/>
                  </a:moveTo>
                  <a:lnTo>
                    <a:pt x="3346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2" name="object 275">
              <a:extLst>
                <a:ext uri="{FF2B5EF4-FFF2-40B4-BE49-F238E27FC236}">
                  <a16:creationId xmlns:a16="http://schemas.microsoft.com/office/drawing/2014/main" id="{43013DEA-046E-414E-8C87-B970227CA3D0}"/>
                </a:ext>
              </a:extLst>
            </p:cNvPr>
            <p:cNvSpPr/>
            <p:nvPr/>
          </p:nvSpPr>
          <p:spPr>
            <a:xfrm>
              <a:off x="12374907" y="22627601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143"/>
                  </a:moveTo>
                  <a:lnTo>
                    <a:pt x="2631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3" name="object 276">
              <a:extLst>
                <a:ext uri="{FF2B5EF4-FFF2-40B4-BE49-F238E27FC236}">
                  <a16:creationId xmlns:a16="http://schemas.microsoft.com/office/drawing/2014/main" id="{755287D8-ABAA-4E79-9D5C-E18ADCA11C16}"/>
                </a:ext>
              </a:extLst>
            </p:cNvPr>
            <p:cNvSpPr/>
            <p:nvPr/>
          </p:nvSpPr>
          <p:spPr>
            <a:xfrm>
              <a:off x="10801598" y="24089749"/>
              <a:ext cx="688208" cy="68820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333121"/>
                  </a:moveTo>
                  <a:lnTo>
                    <a:pt x="333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4" name="object 277">
              <a:extLst>
                <a:ext uri="{FF2B5EF4-FFF2-40B4-BE49-F238E27FC236}">
                  <a16:creationId xmlns:a16="http://schemas.microsoft.com/office/drawing/2014/main" id="{B516F75E-3F81-42DD-8646-10C8471C3086}"/>
                </a:ext>
              </a:extLst>
            </p:cNvPr>
            <p:cNvSpPr/>
            <p:nvPr/>
          </p:nvSpPr>
          <p:spPr>
            <a:xfrm>
              <a:off x="12251427" y="22644380"/>
              <a:ext cx="684275" cy="684275"/>
            </a:xfrm>
            <a:custGeom>
              <a:avLst/>
              <a:gdLst/>
              <a:ahLst/>
              <a:cxnLst/>
              <a:rect l="l" t="t" r="r" b="b"/>
              <a:pathLst>
                <a:path w="331470" h="331470">
                  <a:moveTo>
                    <a:pt x="0" y="330962"/>
                  </a:moveTo>
                  <a:lnTo>
                    <a:pt x="3309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5" name="object 278">
              <a:extLst>
                <a:ext uri="{FF2B5EF4-FFF2-40B4-BE49-F238E27FC236}">
                  <a16:creationId xmlns:a16="http://schemas.microsoft.com/office/drawing/2014/main" id="{137B5E9C-4A52-40AD-8E86-DB83C78D6482}"/>
                </a:ext>
              </a:extLst>
            </p:cNvPr>
            <p:cNvSpPr/>
            <p:nvPr/>
          </p:nvSpPr>
          <p:spPr>
            <a:xfrm>
              <a:off x="10825454" y="24102337"/>
              <a:ext cx="685588" cy="685588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331724"/>
                  </a:moveTo>
                  <a:lnTo>
                    <a:pt x="331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6" name="object 279">
              <a:extLst>
                <a:ext uri="{FF2B5EF4-FFF2-40B4-BE49-F238E27FC236}">
                  <a16:creationId xmlns:a16="http://schemas.microsoft.com/office/drawing/2014/main" id="{6F93E4EF-789E-458A-87B0-A99E24D4D345}"/>
                </a:ext>
              </a:extLst>
            </p:cNvPr>
            <p:cNvSpPr/>
            <p:nvPr/>
          </p:nvSpPr>
          <p:spPr>
            <a:xfrm>
              <a:off x="12127681" y="22661421"/>
              <a:ext cx="824538" cy="823230"/>
            </a:xfrm>
            <a:custGeom>
              <a:avLst/>
              <a:gdLst/>
              <a:ahLst/>
              <a:cxnLst/>
              <a:rect l="l" t="t" r="r" b="b"/>
              <a:pathLst>
                <a:path w="399414" h="398779">
                  <a:moveTo>
                    <a:pt x="0" y="398780"/>
                  </a:moveTo>
                  <a:lnTo>
                    <a:pt x="3989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7" name="object 280">
              <a:extLst>
                <a:ext uri="{FF2B5EF4-FFF2-40B4-BE49-F238E27FC236}">
                  <a16:creationId xmlns:a16="http://schemas.microsoft.com/office/drawing/2014/main" id="{0CCF3E98-871C-4535-84EF-F37CE0B87176}"/>
                </a:ext>
              </a:extLst>
            </p:cNvPr>
            <p:cNvSpPr/>
            <p:nvPr/>
          </p:nvSpPr>
          <p:spPr>
            <a:xfrm>
              <a:off x="10849049" y="24115179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200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8" name="object 281">
              <a:extLst>
                <a:ext uri="{FF2B5EF4-FFF2-40B4-BE49-F238E27FC236}">
                  <a16:creationId xmlns:a16="http://schemas.microsoft.com/office/drawing/2014/main" id="{BCE4B794-0C26-447D-AAD7-042E071A8487}"/>
                </a:ext>
              </a:extLst>
            </p:cNvPr>
            <p:cNvSpPr/>
            <p:nvPr/>
          </p:nvSpPr>
          <p:spPr>
            <a:xfrm>
              <a:off x="12004193" y="2267820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725"/>
                  </a:moveTo>
                  <a:lnTo>
                    <a:pt x="4665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9" name="object 282">
              <a:extLst>
                <a:ext uri="{FF2B5EF4-FFF2-40B4-BE49-F238E27FC236}">
                  <a16:creationId xmlns:a16="http://schemas.microsoft.com/office/drawing/2014/main" id="{B7D7A30B-D6DF-417C-8AF7-C011F3568A67}"/>
                </a:ext>
              </a:extLst>
            </p:cNvPr>
            <p:cNvSpPr/>
            <p:nvPr/>
          </p:nvSpPr>
          <p:spPr>
            <a:xfrm>
              <a:off x="10872647" y="24128029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0" name="object 283">
              <a:extLst>
                <a:ext uri="{FF2B5EF4-FFF2-40B4-BE49-F238E27FC236}">
                  <a16:creationId xmlns:a16="http://schemas.microsoft.com/office/drawing/2014/main" id="{F409C733-8FC3-4182-92A5-B6582B3190FB}"/>
                </a:ext>
              </a:extLst>
            </p:cNvPr>
            <p:cNvSpPr/>
            <p:nvPr/>
          </p:nvSpPr>
          <p:spPr>
            <a:xfrm>
              <a:off x="11880709" y="22695241"/>
              <a:ext cx="1103756" cy="1103756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534416"/>
                  </a:moveTo>
                  <a:lnTo>
                    <a:pt x="5344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1" name="object 284">
              <a:extLst>
                <a:ext uri="{FF2B5EF4-FFF2-40B4-BE49-F238E27FC236}">
                  <a16:creationId xmlns:a16="http://schemas.microsoft.com/office/drawing/2014/main" id="{C6E578D9-AC52-401F-BDA1-80E805929583}"/>
                </a:ext>
              </a:extLst>
            </p:cNvPr>
            <p:cNvSpPr/>
            <p:nvPr/>
          </p:nvSpPr>
          <p:spPr>
            <a:xfrm>
              <a:off x="10896242" y="24140609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278"/>
                  </a:moveTo>
                  <a:lnTo>
                    <a:pt x="3272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2" name="object 285">
              <a:extLst>
                <a:ext uri="{FF2B5EF4-FFF2-40B4-BE49-F238E27FC236}">
                  <a16:creationId xmlns:a16="http://schemas.microsoft.com/office/drawing/2014/main" id="{524024E1-211A-4A0F-995A-D8DF4F4A0695}"/>
                </a:ext>
              </a:extLst>
            </p:cNvPr>
            <p:cNvSpPr/>
            <p:nvPr/>
          </p:nvSpPr>
          <p:spPr>
            <a:xfrm>
              <a:off x="11756963" y="22712286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233"/>
                  </a:moveTo>
                  <a:lnTo>
                    <a:pt x="602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3" name="object 286">
              <a:extLst>
                <a:ext uri="{FF2B5EF4-FFF2-40B4-BE49-F238E27FC236}">
                  <a16:creationId xmlns:a16="http://schemas.microsoft.com/office/drawing/2014/main" id="{F67FCB4F-5BBA-4D76-A8EC-5C760137605D}"/>
                </a:ext>
              </a:extLst>
            </p:cNvPr>
            <p:cNvSpPr/>
            <p:nvPr/>
          </p:nvSpPr>
          <p:spPr>
            <a:xfrm>
              <a:off x="10919836" y="24153460"/>
              <a:ext cx="673788" cy="672480"/>
            </a:xfrm>
            <a:custGeom>
              <a:avLst/>
              <a:gdLst/>
              <a:ahLst/>
              <a:cxnLst/>
              <a:rect l="l" t="t" r="r" b="b"/>
              <a:pathLst>
                <a:path w="326389" h="325754">
                  <a:moveTo>
                    <a:pt x="0" y="325754"/>
                  </a:moveTo>
                  <a:lnTo>
                    <a:pt x="3258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4" name="object 287">
              <a:extLst>
                <a:ext uri="{FF2B5EF4-FFF2-40B4-BE49-F238E27FC236}">
                  <a16:creationId xmlns:a16="http://schemas.microsoft.com/office/drawing/2014/main" id="{4F3CBE6B-05C9-4668-9CA2-35E5FB646CFA}"/>
                </a:ext>
              </a:extLst>
            </p:cNvPr>
            <p:cNvSpPr/>
            <p:nvPr/>
          </p:nvSpPr>
          <p:spPr>
            <a:xfrm>
              <a:off x="11633479" y="22729061"/>
              <a:ext cx="1384283" cy="1384283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670178"/>
                  </a:moveTo>
                  <a:lnTo>
                    <a:pt x="670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5" name="object 288">
              <a:extLst>
                <a:ext uri="{FF2B5EF4-FFF2-40B4-BE49-F238E27FC236}">
                  <a16:creationId xmlns:a16="http://schemas.microsoft.com/office/drawing/2014/main" id="{10084C88-3D45-4163-8124-DFA7B2516105}"/>
                </a:ext>
              </a:extLst>
            </p:cNvPr>
            <p:cNvSpPr/>
            <p:nvPr/>
          </p:nvSpPr>
          <p:spPr>
            <a:xfrm>
              <a:off x="10943431" y="22746101"/>
              <a:ext cx="2090844" cy="2090844"/>
            </a:xfrm>
            <a:custGeom>
              <a:avLst/>
              <a:gdLst/>
              <a:ahLst/>
              <a:cxnLst/>
              <a:rect l="l" t="t" r="r" b="b"/>
              <a:pathLst>
                <a:path w="1012825" h="1012825">
                  <a:moveTo>
                    <a:pt x="0" y="1012316"/>
                  </a:moveTo>
                  <a:lnTo>
                    <a:pt x="10123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6" name="object 289">
              <a:extLst>
                <a:ext uri="{FF2B5EF4-FFF2-40B4-BE49-F238E27FC236}">
                  <a16:creationId xmlns:a16="http://schemas.microsoft.com/office/drawing/2014/main" id="{630FDB0A-F95D-4A58-8836-72E5B9029275}"/>
                </a:ext>
              </a:extLst>
            </p:cNvPr>
            <p:cNvSpPr/>
            <p:nvPr/>
          </p:nvSpPr>
          <p:spPr>
            <a:xfrm>
              <a:off x="10967030" y="22762885"/>
              <a:ext cx="2082982" cy="2082978"/>
            </a:xfrm>
            <a:custGeom>
              <a:avLst/>
              <a:gdLst/>
              <a:ahLst/>
              <a:cxnLst/>
              <a:rect l="l" t="t" r="r" b="b"/>
              <a:pathLst>
                <a:path w="1009014" h="1009014">
                  <a:moveTo>
                    <a:pt x="0" y="1008888"/>
                  </a:moveTo>
                  <a:lnTo>
                    <a:pt x="10088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7" name="object 290">
              <a:extLst>
                <a:ext uri="{FF2B5EF4-FFF2-40B4-BE49-F238E27FC236}">
                  <a16:creationId xmlns:a16="http://schemas.microsoft.com/office/drawing/2014/main" id="{AD287AB1-CCE4-4F11-8BD2-84549001F8B8}"/>
                </a:ext>
              </a:extLst>
            </p:cNvPr>
            <p:cNvSpPr/>
            <p:nvPr/>
          </p:nvSpPr>
          <p:spPr>
            <a:xfrm>
              <a:off x="10990886" y="22779925"/>
              <a:ext cx="2076424" cy="2076424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0" y="1005332"/>
                  </a:moveTo>
                  <a:lnTo>
                    <a:pt x="1005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8" name="object 291">
              <a:extLst>
                <a:ext uri="{FF2B5EF4-FFF2-40B4-BE49-F238E27FC236}">
                  <a16:creationId xmlns:a16="http://schemas.microsoft.com/office/drawing/2014/main" id="{EDD12391-F31F-44F2-B6E5-87F446EF0C5C}"/>
                </a:ext>
              </a:extLst>
            </p:cNvPr>
            <p:cNvSpPr/>
            <p:nvPr/>
          </p:nvSpPr>
          <p:spPr>
            <a:xfrm>
              <a:off x="11014485" y="22796705"/>
              <a:ext cx="2068562" cy="2068558"/>
            </a:xfrm>
            <a:custGeom>
              <a:avLst/>
              <a:gdLst/>
              <a:ahLst/>
              <a:cxnLst/>
              <a:rect l="l" t="t" r="r" b="b"/>
              <a:pathLst>
                <a:path w="1002029" h="1002029">
                  <a:moveTo>
                    <a:pt x="0" y="1001903"/>
                  </a:moveTo>
                  <a:lnTo>
                    <a:pt x="10017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9" name="object 292">
              <a:extLst>
                <a:ext uri="{FF2B5EF4-FFF2-40B4-BE49-F238E27FC236}">
                  <a16:creationId xmlns:a16="http://schemas.microsoft.com/office/drawing/2014/main" id="{55032EF5-7BA6-4E81-B2D8-2BF1065192AC}"/>
                </a:ext>
              </a:extLst>
            </p:cNvPr>
            <p:cNvSpPr/>
            <p:nvPr/>
          </p:nvSpPr>
          <p:spPr>
            <a:xfrm>
              <a:off x="11038079" y="22813745"/>
              <a:ext cx="2062008" cy="2062004"/>
            </a:xfrm>
            <a:custGeom>
              <a:avLst/>
              <a:gdLst/>
              <a:ahLst/>
              <a:cxnLst/>
              <a:rect l="l" t="t" r="r" b="b"/>
              <a:pathLst>
                <a:path w="998854" h="998854">
                  <a:moveTo>
                    <a:pt x="0" y="998346"/>
                  </a:moveTo>
                  <a:lnTo>
                    <a:pt x="9983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0" name="object 293">
              <a:extLst>
                <a:ext uri="{FF2B5EF4-FFF2-40B4-BE49-F238E27FC236}">
                  <a16:creationId xmlns:a16="http://schemas.microsoft.com/office/drawing/2014/main" id="{BBDA14E4-BFA7-45A5-A2A3-DD66FE5218F2}"/>
                </a:ext>
              </a:extLst>
            </p:cNvPr>
            <p:cNvSpPr/>
            <p:nvPr/>
          </p:nvSpPr>
          <p:spPr>
            <a:xfrm>
              <a:off x="11061674" y="22830786"/>
              <a:ext cx="2054138" cy="2054138"/>
            </a:xfrm>
            <a:custGeom>
              <a:avLst/>
              <a:gdLst/>
              <a:ahLst/>
              <a:cxnLst/>
              <a:rect l="l" t="t" r="r" b="b"/>
              <a:pathLst>
                <a:path w="995045" h="995045">
                  <a:moveTo>
                    <a:pt x="0" y="994790"/>
                  </a:moveTo>
                  <a:lnTo>
                    <a:pt x="9949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1" name="object 294">
              <a:extLst>
                <a:ext uri="{FF2B5EF4-FFF2-40B4-BE49-F238E27FC236}">
                  <a16:creationId xmlns:a16="http://schemas.microsoft.com/office/drawing/2014/main" id="{C1527911-15FE-4E77-A4CA-382C103090E8}"/>
                </a:ext>
              </a:extLst>
            </p:cNvPr>
            <p:cNvSpPr/>
            <p:nvPr/>
          </p:nvSpPr>
          <p:spPr>
            <a:xfrm>
              <a:off x="11085268" y="22847565"/>
              <a:ext cx="2047584" cy="2047584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0" y="991362"/>
                  </a:moveTo>
                  <a:lnTo>
                    <a:pt x="9913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2" name="object 295">
              <a:extLst>
                <a:ext uri="{FF2B5EF4-FFF2-40B4-BE49-F238E27FC236}">
                  <a16:creationId xmlns:a16="http://schemas.microsoft.com/office/drawing/2014/main" id="{D90E6BB8-0297-4A2A-BD87-B897CAE1ADB9}"/>
                </a:ext>
              </a:extLst>
            </p:cNvPr>
            <p:cNvSpPr/>
            <p:nvPr/>
          </p:nvSpPr>
          <p:spPr>
            <a:xfrm>
              <a:off x="11108867" y="22864610"/>
              <a:ext cx="2039722" cy="2039722"/>
            </a:xfrm>
            <a:custGeom>
              <a:avLst/>
              <a:gdLst/>
              <a:ahLst/>
              <a:cxnLst/>
              <a:rect l="l" t="t" r="r" b="b"/>
              <a:pathLst>
                <a:path w="988060" h="988060">
                  <a:moveTo>
                    <a:pt x="0" y="987933"/>
                  </a:moveTo>
                  <a:lnTo>
                    <a:pt x="9879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3" name="object 296">
              <a:extLst>
                <a:ext uri="{FF2B5EF4-FFF2-40B4-BE49-F238E27FC236}">
                  <a16:creationId xmlns:a16="http://schemas.microsoft.com/office/drawing/2014/main" id="{7E63E064-89F6-4B3B-9D80-A86CB30E0302}"/>
                </a:ext>
              </a:extLst>
            </p:cNvPr>
            <p:cNvSpPr/>
            <p:nvPr/>
          </p:nvSpPr>
          <p:spPr>
            <a:xfrm>
              <a:off x="11132461" y="22881385"/>
              <a:ext cx="2033168" cy="2033164"/>
            </a:xfrm>
            <a:custGeom>
              <a:avLst/>
              <a:gdLst/>
              <a:ahLst/>
              <a:cxnLst/>
              <a:rect l="l" t="t" r="r" b="b"/>
              <a:pathLst>
                <a:path w="984885" h="984885">
                  <a:moveTo>
                    <a:pt x="0" y="984503"/>
                  </a:moveTo>
                  <a:lnTo>
                    <a:pt x="984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4" name="object 297">
              <a:extLst>
                <a:ext uri="{FF2B5EF4-FFF2-40B4-BE49-F238E27FC236}">
                  <a16:creationId xmlns:a16="http://schemas.microsoft.com/office/drawing/2014/main" id="{7B6FFC40-CECD-41F2-A5BE-D901997763AF}"/>
                </a:ext>
              </a:extLst>
            </p:cNvPr>
            <p:cNvSpPr/>
            <p:nvPr/>
          </p:nvSpPr>
          <p:spPr>
            <a:xfrm>
              <a:off x="11156318" y="22898426"/>
              <a:ext cx="2025302" cy="2025302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0" y="980948"/>
                  </a:moveTo>
                  <a:lnTo>
                    <a:pt x="9809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5" name="object 298">
              <a:extLst>
                <a:ext uri="{FF2B5EF4-FFF2-40B4-BE49-F238E27FC236}">
                  <a16:creationId xmlns:a16="http://schemas.microsoft.com/office/drawing/2014/main" id="{EDAA4A32-CB80-47A3-ACF1-F7505FEF25DE}"/>
                </a:ext>
              </a:extLst>
            </p:cNvPr>
            <p:cNvSpPr/>
            <p:nvPr/>
          </p:nvSpPr>
          <p:spPr>
            <a:xfrm>
              <a:off x="11179916" y="22915209"/>
              <a:ext cx="2018748" cy="2018748"/>
            </a:xfrm>
            <a:custGeom>
              <a:avLst/>
              <a:gdLst/>
              <a:ahLst/>
              <a:cxnLst/>
              <a:rect l="l" t="t" r="r" b="b"/>
              <a:pathLst>
                <a:path w="977900" h="977900">
                  <a:moveTo>
                    <a:pt x="0" y="977518"/>
                  </a:moveTo>
                  <a:lnTo>
                    <a:pt x="977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6" name="object 299">
              <a:extLst>
                <a:ext uri="{FF2B5EF4-FFF2-40B4-BE49-F238E27FC236}">
                  <a16:creationId xmlns:a16="http://schemas.microsoft.com/office/drawing/2014/main" id="{0DECE5EF-97F5-4E4B-8B91-D0C3BE4C5311}"/>
                </a:ext>
              </a:extLst>
            </p:cNvPr>
            <p:cNvSpPr/>
            <p:nvPr/>
          </p:nvSpPr>
          <p:spPr>
            <a:xfrm>
              <a:off x="11203511" y="22932245"/>
              <a:ext cx="2010882" cy="2010882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0" y="973963"/>
                  </a:moveTo>
                  <a:lnTo>
                    <a:pt x="973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7" name="object 300">
              <a:extLst>
                <a:ext uri="{FF2B5EF4-FFF2-40B4-BE49-F238E27FC236}">
                  <a16:creationId xmlns:a16="http://schemas.microsoft.com/office/drawing/2014/main" id="{FE20DC85-8EE3-4E1E-8895-3A903C8F236F}"/>
                </a:ext>
              </a:extLst>
            </p:cNvPr>
            <p:cNvSpPr/>
            <p:nvPr/>
          </p:nvSpPr>
          <p:spPr>
            <a:xfrm>
              <a:off x="11227110" y="22949290"/>
              <a:ext cx="2004328" cy="2004328"/>
            </a:xfrm>
            <a:custGeom>
              <a:avLst/>
              <a:gdLst/>
              <a:ahLst/>
              <a:cxnLst/>
              <a:rect l="l" t="t" r="r" b="b"/>
              <a:pathLst>
                <a:path w="970914" h="970914">
                  <a:moveTo>
                    <a:pt x="0" y="970406"/>
                  </a:moveTo>
                  <a:lnTo>
                    <a:pt x="970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8" name="object 301">
              <a:extLst>
                <a:ext uri="{FF2B5EF4-FFF2-40B4-BE49-F238E27FC236}">
                  <a16:creationId xmlns:a16="http://schemas.microsoft.com/office/drawing/2014/main" id="{28F4789E-1CC2-4A4B-B862-E9B4EAFC7C37}"/>
                </a:ext>
              </a:extLst>
            </p:cNvPr>
            <p:cNvSpPr/>
            <p:nvPr/>
          </p:nvSpPr>
          <p:spPr>
            <a:xfrm>
              <a:off x="11250700" y="22966069"/>
              <a:ext cx="1996462" cy="1996462"/>
            </a:xfrm>
            <a:custGeom>
              <a:avLst/>
              <a:gdLst/>
              <a:ahLst/>
              <a:cxnLst/>
              <a:rect l="l" t="t" r="r" b="b"/>
              <a:pathLst>
                <a:path w="967104" h="967104">
                  <a:moveTo>
                    <a:pt x="0" y="966977"/>
                  </a:moveTo>
                  <a:lnTo>
                    <a:pt x="9669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9" name="object 302">
              <a:extLst>
                <a:ext uri="{FF2B5EF4-FFF2-40B4-BE49-F238E27FC236}">
                  <a16:creationId xmlns:a16="http://schemas.microsoft.com/office/drawing/2014/main" id="{69398F9E-D996-4164-9719-4F6193BEF827}"/>
                </a:ext>
              </a:extLst>
            </p:cNvPr>
            <p:cNvSpPr/>
            <p:nvPr/>
          </p:nvSpPr>
          <p:spPr>
            <a:xfrm>
              <a:off x="11274299" y="22983110"/>
              <a:ext cx="1989908" cy="1989908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0" y="963422"/>
                  </a:moveTo>
                  <a:lnTo>
                    <a:pt x="963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0" name="object 303">
              <a:extLst>
                <a:ext uri="{FF2B5EF4-FFF2-40B4-BE49-F238E27FC236}">
                  <a16:creationId xmlns:a16="http://schemas.microsoft.com/office/drawing/2014/main" id="{9F98C6FE-B8D9-4E96-9E88-0745EB2BE3C3}"/>
                </a:ext>
              </a:extLst>
            </p:cNvPr>
            <p:cNvSpPr/>
            <p:nvPr/>
          </p:nvSpPr>
          <p:spPr>
            <a:xfrm>
              <a:off x="11297898" y="22999889"/>
              <a:ext cx="1982042" cy="1982042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0" y="960120"/>
                  </a:moveTo>
                  <a:lnTo>
                    <a:pt x="9601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1" name="object 304">
              <a:extLst>
                <a:ext uri="{FF2B5EF4-FFF2-40B4-BE49-F238E27FC236}">
                  <a16:creationId xmlns:a16="http://schemas.microsoft.com/office/drawing/2014/main" id="{CBC1635C-A060-47BF-B592-D892E2A48D2A}"/>
                </a:ext>
              </a:extLst>
            </p:cNvPr>
            <p:cNvSpPr/>
            <p:nvPr/>
          </p:nvSpPr>
          <p:spPr>
            <a:xfrm>
              <a:off x="11321749" y="23016930"/>
              <a:ext cx="1975488" cy="1975484"/>
            </a:xfrm>
            <a:custGeom>
              <a:avLst/>
              <a:gdLst/>
              <a:ahLst/>
              <a:cxnLst/>
              <a:rect l="l" t="t" r="r" b="b"/>
              <a:pathLst>
                <a:path w="956945" h="956945">
                  <a:moveTo>
                    <a:pt x="0" y="956563"/>
                  </a:moveTo>
                  <a:lnTo>
                    <a:pt x="9564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2" name="object 305">
              <a:extLst>
                <a:ext uri="{FF2B5EF4-FFF2-40B4-BE49-F238E27FC236}">
                  <a16:creationId xmlns:a16="http://schemas.microsoft.com/office/drawing/2014/main" id="{6CC0D971-C902-4F39-8CEF-0AEB7F8B6682}"/>
                </a:ext>
              </a:extLst>
            </p:cNvPr>
            <p:cNvSpPr/>
            <p:nvPr/>
          </p:nvSpPr>
          <p:spPr>
            <a:xfrm>
              <a:off x="11345348" y="23033709"/>
              <a:ext cx="1967622" cy="1967622"/>
            </a:xfrm>
            <a:custGeom>
              <a:avLst/>
              <a:gdLst/>
              <a:ahLst/>
              <a:cxnLst/>
              <a:rect l="l" t="t" r="r" b="b"/>
              <a:pathLst>
                <a:path w="953135" h="953135">
                  <a:moveTo>
                    <a:pt x="0" y="953135"/>
                  </a:moveTo>
                  <a:lnTo>
                    <a:pt x="9530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3" name="object 306">
              <a:extLst>
                <a:ext uri="{FF2B5EF4-FFF2-40B4-BE49-F238E27FC236}">
                  <a16:creationId xmlns:a16="http://schemas.microsoft.com/office/drawing/2014/main" id="{92E0E3C2-963B-4F2B-8610-00D492E8FCC3}"/>
                </a:ext>
              </a:extLst>
            </p:cNvPr>
            <p:cNvSpPr/>
            <p:nvPr/>
          </p:nvSpPr>
          <p:spPr>
            <a:xfrm>
              <a:off x="11368943" y="23050750"/>
              <a:ext cx="1961068" cy="1961068"/>
            </a:xfrm>
            <a:custGeom>
              <a:avLst/>
              <a:gdLst/>
              <a:ahLst/>
              <a:cxnLst/>
              <a:rect l="l" t="t" r="r" b="b"/>
              <a:pathLst>
                <a:path w="949960" h="949960">
                  <a:moveTo>
                    <a:pt x="0" y="949578"/>
                  </a:moveTo>
                  <a:lnTo>
                    <a:pt x="9495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4" name="object 307">
              <a:extLst>
                <a:ext uri="{FF2B5EF4-FFF2-40B4-BE49-F238E27FC236}">
                  <a16:creationId xmlns:a16="http://schemas.microsoft.com/office/drawing/2014/main" id="{8FD1325A-CD2C-41D1-8A03-5AC5D10F2181}"/>
                </a:ext>
              </a:extLst>
            </p:cNvPr>
            <p:cNvSpPr/>
            <p:nvPr/>
          </p:nvSpPr>
          <p:spPr>
            <a:xfrm>
              <a:off x="11392537" y="23067795"/>
              <a:ext cx="1953202" cy="1953202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946023"/>
                  </a:moveTo>
                  <a:lnTo>
                    <a:pt x="9461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5" name="object 308">
              <a:extLst>
                <a:ext uri="{FF2B5EF4-FFF2-40B4-BE49-F238E27FC236}">
                  <a16:creationId xmlns:a16="http://schemas.microsoft.com/office/drawing/2014/main" id="{27C55C50-940D-4598-8D4D-AB32A31C8D24}"/>
                </a:ext>
              </a:extLst>
            </p:cNvPr>
            <p:cNvSpPr/>
            <p:nvPr/>
          </p:nvSpPr>
          <p:spPr>
            <a:xfrm>
              <a:off x="11416136" y="23084570"/>
              <a:ext cx="1946648" cy="1946648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0" y="942594"/>
                  </a:moveTo>
                  <a:lnTo>
                    <a:pt x="9425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6" name="object 309">
              <a:extLst>
                <a:ext uri="{FF2B5EF4-FFF2-40B4-BE49-F238E27FC236}">
                  <a16:creationId xmlns:a16="http://schemas.microsoft.com/office/drawing/2014/main" id="{CE400DFE-C968-4B16-9F4F-958EB2982640}"/>
                </a:ext>
              </a:extLst>
            </p:cNvPr>
            <p:cNvSpPr/>
            <p:nvPr/>
          </p:nvSpPr>
          <p:spPr>
            <a:xfrm>
              <a:off x="11439731" y="23101610"/>
              <a:ext cx="1938786" cy="1938782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0" y="939038"/>
                  </a:moveTo>
                  <a:lnTo>
                    <a:pt x="9391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7" name="object 310">
              <a:extLst>
                <a:ext uri="{FF2B5EF4-FFF2-40B4-BE49-F238E27FC236}">
                  <a16:creationId xmlns:a16="http://schemas.microsoft.com/office/drawing/2014/main" id="{9911ED5E-CB8D-41D8-9024-D57A6B25476C}"/>
                </a:ext>
              </a:extLst>
            </p:cNvPr>
            <p:cNvSpPr/>
            <p:nvPr/>
          </p:nvSpPr>
          <p:spPr>
            <a:xfrm>
              <a:off x="11463587" y="23118394"/>
              <a:ext cx="1932228" cy="1932228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0" y="935609"/>
                  </a:moveTo>
                  <a:lnTo>
                    <a:pt x="9356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8" name="object 311">
              <a:extLst>
                <a:ext uri="{FF2B5EF4-FFF2-40B4-BE49-F238E27FC236}">
                  <a16:creationId xmlns:a16="http://schemas.microsoft.com/office/drawing/2014/main" id="{98EA36A8-0317-4562-9519-0B28E1126DC7}"/>
                </a:ext>
              </a:extLst>
            </p:cNvPr>
            <p:cNvSpPr/>
            <p:nvPr/>
          </p:nvSpPr>
          <p:spPr>
            <a:xfrm>
              <a:off x="11487185" y="23764654"/>
              <a:ext cx="1295146" cy="1295142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0" y="627379"/>
                  </a:moveTo>
                  <a:lnTo>
                    <a:pt x="6272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9" name="object 312">
              <a:extLst>
                <a:ext uri="{FF2B5EF4-FFF2-40B4-BE49-F238E27FC236}">
                  <a16:creationId xmlns:a16="http://schemas.microsoft.com/office/drawing/2014/main" id="{C4D2651E-8995-4CF3-B54D-3DF18CF075EC}"/>
                </a:ext>
              </a:extLst>
            </p:cNvPr>
            <p:cNvSpPr/>
            <p:nvPr/>
          </p:nvSpPr>
          <p:spPr>
            <a:xfrm>
              <a:off x="12859411" y="23135434"/>
              <a:ext cx="551878" cy="551878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0" y="267335"/>
                  </a:moveTo>
                  <a:lnTo>
                    <a:pt x="2673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0" name="object 313">
              <a:extLst>
                <a:ext uri="{FF2B5EF4-FFF2-40B4-BE49-F238E27FC236}">
                  <a16:creationId xmlns:a16="http://schemas.microsoft.com/office/drawing/2014/main" id="{AD4C997A-AD6D-40B5-A17A-F01DDF864967}"/>
                </a:ext>
              </a:extLst>
            </p:cNvPr>
            <p:cNvSpPr/>
            <p:nvPr/>
          </p:nvSpPr>
          <p:spPr>
            <a:xfrm>
              <a:off x="11510780" y="24049637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494029"/>
                  </a:moveTo>
                  <a:lnTo>
                    <a:pt x="494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1" name="object 314">
              <a:extLst>
                <a:ext uri="{FF2B5EF4-FFF2-40B4-BE49-F238E27FC236}">
                  <a16:creationId xmlns:a16="http://schemas.microsoft.com/office/drawing/2014/main" id="{949FE4EE-4061-4526-B157-88870B88476E}"/>
                </a:ext>
              </a:extLst>
            </p:cNvPr>
            <p:cNvSpPr/>
            <p:nvPr/>
          </p:nvSpPr>
          <p:spPr>
            <a:xfrm>
              <a:off x="12877237" y="23152213"/>
              <a:ext cx="550566" cy="551878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266826"/>
                  </a:moveTo>
                  <a:lnTo>
                    <a:pt x="2667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2" name="object 315">
              <a:extLst>
                <a:ext uri="{FF2B5EF4-FFF2-40B4-BE49-F238E27FC236}">
                  <a16:creationId xmlns:a16="http://schemas.microsoft.com/office/drawing/2014/main" id="{24B48D5E-7C0D-4375-A237-CE208A2A147B}"/>
                </a:ext>
              </a:extLst>
            </p:cNvPr>
            <p:cNvSpPr/>
            <p:nvPr/>
          </p:nvSpPr>
          <p:spPr>
            <a:xfrm>
              <a:off x="11534379" y="24334362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3" name="object 316">
              <a:extLst>
                <a:ext uri="{FF2B5EF4-FFF2-40B4-BE49-F238E27FC236}">
                  <a16:creationId xmlns:a16="http://schemas.microsoft.com/office/drawing/2014/main" id="{55D3D8BB-B2A1-4A23-AA82-3245E2FAD9F1}"/>
                </a:ext>
              </a:extLst>
            </p:cNvPr>
            <p:cNvSpPr/>
            <p:nvPr/>
          </p:nvSpPr>
          <p:spPr>
            <a:xfrm>
              <a:off x="12894801" y="23169254"/>
              <a:ext cx="550566" cy="550566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191"/>
                  </a:moveTo>
                  <a:lnTo>
                    <a:pt x="2661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4" name="object 317">
              <a:extLst>
                <a:ext uri="{FF2B5EF4-FFF2-40B4-BE49-F238E27FC236}">
                  <a16:creationId xmlns:a16="http://schemas.microsoft.com/office/drawing/2014/main" id="{C1559DB3-D5D0-4AAA-874C-B803ED6D4A03}"/>
                </a:ext>
              </a:extLst>
            </p:cNvPr>
            <p:cNvSpPr/>
            <p:nvPr/>
          </p:nvSpPr>
          <p:spPr>
            <a:xfrm>
              <a:off x="11557969" y="24619079"/>
              <a:ext cx="470603" cy="470603"/>
            </a:xfrm>
            <a:custGeom>
              <a:avLst/>
              <a:gdLst/>
              <a:ahLst/>
              <a:cxnLst/>
              <a:rect l="l" t="t" r="r" b="b"/>
              <a:pathLst>
                <a:path w="227964" h="227964">
                  <a:moveTo>
                    <a:pt x="0" y="227584"/>
                  </a:moveTo>
                  <a:lnTo>
                    <a:pt x="227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5" name="object 318">
              <a:extLst>
                <a:ext uri="{FF2B5EF4-FFF2-40B4-BE49-F238E27FC236}">
                  <a16:creationId xmlns:a16="http://schemas.microsoft.com/office/drawing/2014/main" id="{84341885-A148-436C-B45B-B4C56CA4AFE2}"/>
                </a:ext>
              </a:extLst>
            </p:cNvPr>
            <p:cNvSpPr/>
            <p:nvPr/>
          </p:nvSpPr>
          <p:spPr>
            <a:xfrm>
              <a:off x="12912365" y="23186295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557"/>
                  </a:moveTo>
                  <a:lnTo>
                    <a:pt x="2656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6" name="object 319">
              <a:extLst>
                <a:ext uri="{FF2B5EF4-FFF2-40B4-BE49-F238E27FC236}">
                  <a16:creationId xmlns:a16="http://schemas.microsoft.com/office/drawing/2014/main" id="{D71A3F1D-9513-45CC-953B-A521043164FF}"/>
                </a:ext>
              </a:extLst>
            </p:cNvPr>
            <p:cNvSpPr/>
            <p:nvPr/>
          </p:nvSpPr>
          <p:spPr>
            <a:xfrm>
              <a:off x="11581568" y="24904066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34"/>
                  </a:moveTo>
                  <a:lnTo>
                    <a:pt x="94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7" name="object 320">
              <a:extLst>
                <a:ext uri="{FF2B5EF4-FFF2-40B4-BE49-F238E27FC236}">
                  <a16:creationId xmlns:a16="http://schemas.microsoft.com/office/drawing/2014/main" id="{62352CA4-E890-48E0-9C63-63BCD229B2B6}"/>
                </a:ext>
              </a:extLst>
            </p:cNvPr>
            <p:cNvSpPr/>
            <p:nvPr/>
          </p:nvSpPr>
          <p:spPr>
            <a:xfrm>
              <a:off x="12929933" y="23203074"/>
              <a:ext cx="547945" cy="547945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265049"/>
                  </a:moveTo>
                  <a:lnTo>
                    <a:pt x="2650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8" name="object 321">
              <a:extLst>
                <a:ext uri="{FF2B5EF4-FFF2-40B4-BE49-F238E27FC236}">
                  <a16:creationId xmlns:a16="http://schemas.microsoft.com/office/drawing/2014/main" id="{AE45D4D1-7BDC-4333-BE2A-82575B339FB2}"/>
                </a:ext>
              </a:extLst>
            </p:cNvPr>
            <p:cNvSpPr/>
            <p:nvPr/>
          </p:nvSpPr>
          <p:spPr>
            <a:xfrm>
              <a:off x="12947763" y="23220119"/>
              <a:ext cx="546637" cy="546633"/>
            </a:xfrm>
            <a:custGeom>
              <a:avLst/>
              <a:gdLst/>
              <a:ahLst/>
              <a:cxnLst/>
              <a:rect l="l" t="t" r="r" b="b"/>
              <a:pathLst>
                <a:path w="264795" h="264795">
                  <a:moveTo>
                    <a:pt x="0" y="264413"/>
                  </a:moveTo>
                  <a:lnTo>
                    <a:pt x="2644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9" name="object 322">
              <a:extLst>
                <a:ext uri="{FF2B5EF4-FFF2-40B4-BE49-F238E27FC236}">
                  <a16:creationId xmlns:a16="http://schemas.microsoft.com/office/drawing/2014/main" id="{D5E55564-91A0-40D4-B84B-9587C77A07BB}"/>
                </a:ext>
              </a:extLst>
            </p:cNvPr>
            <p:cNvSpPr/>
            <p:nvPr/>
          </p:nvSpPr>
          <p:spPr>
            <a:xfrm>
              <a:off x="12965327" y="23236894"/>
              <a:ext cx="545324" cy="545324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0" y="263905"/>
                  </a:moveTo>
                  <a:lnTo>
                    <a:pt x="2639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0" name="object 323">
              <a:extLst>
                <a:ext uri="{FF2B5EF4-FFF2-40B4-BE49-F238E27FC236}">
                  <a16:creationId xmlns:a16="http://schemas.microsoft.com/office/drawing/2014/main" id="{BFF66903-C4CA-456E-AECA-A596209EE8FE}"/>
                </a:ext>
              </a:extLst>
            </p:cNvPr>
            <p:cNvSpPr/>
            <p:nvPr/>
          </p:nvSpPr>
          <p:spPr>
            <a:xfrm>
              <a:off x="12982896" y="23253934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271"/>
                  </a:moveTo>
                  <a:lnTo>
                    <a:pt x="263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1" name="object 324">
              <a:extLst>
                <a:ext uri="{FF2B5EF4-FFF2-40B4-BE49-F238E27FC236}">
                  <a16:creationId xmlns:a16="http://schemas.microsoft.com/office/drawing/2014/main" id="{AB349BC4-80FF-427A-B421-E9E2BE643C31}"/>
                </a:ext>
              </a:extLst>
            </p:cNvPr>
            <p:cNvSpPr/>
            <p:nvPr/>
          </p:nvSpPr>
          <p:spPr>
            <a:xfrm>
              <a:off x="13000460" y="23270718"/>
              <a:ext cx="542704" cy="542704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262763"/>
                  </a:moveTo>
                  <a:lnTo>
                    <a:pt x="2627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2" name="object 325">
              <a:extLst>
                <a:ext uri="{FF2B5EF4-FFF2-40B4-BE49-F238E27FC236}">
                  <a16:creationId xmlns:a16="http://schemas.microsoft.com/office/drawing/2014/main" id="{C26F73E1-A591-471D-A7D9-C4C96A7894ED}"/>
                </a:ext>
              </a:extLst>
            </p:cNvPr>
            <p:cNvSpPr/>
            <p:nvPr/>
          </p:nvSpPr>
          <p:spPr>
            <a:xfrm>
              <a:off x="13018289" y="23287754"/>
              <a:ext cx="541391" cy="541391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0" y="262127"/>
                  </a:moveTo>
                  <a:lnTo>
                    <a:pt x="262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3" name="object 326">
              <a:extLst>
                <a:ext uri="{FF2B5EF4-FFF2-40B4-BE49-F238E27FC236}">
                  <a16:creationId xmlns:a16="http://schemas.microsoft.com/office/drawing/2014/main" id="{33831411-F9AF-4644-B958-5752F0FEFFEF}"/>
                </a:ext>
              </a:extLst>
            </p:cNvPr>
            <p:cNvSpPr/>
            <p:nvPr/>
          </p:nvSpPr>
          <p:spPr>
            <a:xfrm>
              <a:off x="13035853" y="23304799"/>
              <a:ext cx="540079" cy="540079"/>
            </a:xfrm>
            <a:custGeom>
              <a:avLst/>
              <a:gdLst/>
              <a:ahLst/>
              <a:cxnLst/>
              <a:rect l="l" t="t" r="r" b="b"/>
              <a:pathLst>
                <a:path w="261620" h="261620">
                  <a:moveTo>
                    <a:pt x="0" y="261492"/>
                  </a:moveTo>
                  <a:lnTo>
                    <a:pt x="2616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4" name="object 327">
              <a:extLst>
                <a:ext uri="{FF2B5EF4-FFF2-40B4-BE49-F238E27FC236}">
                  <a16:creationId xmlns:a16="http://schemas.microsoft.com/office/drawing/2014/main" id="{F86736DA-B4C0-4756-BFAC-5FC843998CDD}"/>
                </a:ext>
              </a:extLst>
            </p:cNvPr>
            <p:cNvSpPr/>
            <p:nvPr/>
          </p:nvSpPr>
          <p:spPr>
            <a:xfrm>
              <a:off x="13053417" y="23321578"/>
              <a:ext cx="538771" cy="538771"/>
            </a:xfrm>
            <a:custGeom>
              <a:avLst/>
              <a:gdLst/>
              <a:ahLst/>
              <a:cxnLst/>
              <a:rect l="l" t="t" r="r" b="b"/>
              <a:pathLst>
                <a:path w="260985" h="260985">
                  <a:moveTo>
                    <a:pt x="0" y="260985"/>
                  </a:moveTo>
                  <a:lnTo>
                    <a:pt x="2609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5" name="object 328">
              <a:extLst>
                <a:ext uri="{FF2B5EF4-FFF2-40B4-BE49-F238E27FC236}">
                  <a16:creationId xmlns:a16="http://schemas.microsoft.com/office/drawing/2014/main" id="{B59D0134-6E74-4682-BB5D-063F45A75BAC}"/>
                </a:ext>
              </a:extLst>
            </p:cNvPr>
            <p:cNvSpPr/>
            <p:nvPr/>
          </p:nvSpPr>
          <p:spPr>
            <a:xfrm>
              <a:off x="13070981" y="23338619"/>
              <a:ext cx="538771" cy="537458"/>
            </a:xfrm>
            <a:custGeom>
              <a:avLst/>
              <a:gdLst/>
              <a:ahLst/>
              <a:cxnLst/>
              <a:rect l="l" t="t" r="r" b="b"/>
              <a:pathLst>
                <a:path w="260985" h="260350">
                  <a:moveTo>
                    <a:pt x="0" y="260350"/>
                  </a:moveTo>
                  <a:lnTo>
                    <a:pt x="2604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6" name="object 329">
              <a:extLst>
                <a:ext uri="{FF2B5EF4-FFF2-40B4-BE49-F238E27FC236}">
                  <a16:creationId xmlns:a16="http://schemas.microsoft.com/office/drawing/2014/main" id="{3BF280CE-9296-4148-A708-1F276FE4D3BB}"/>
                </a:ext>
              </a:extLst>
            </p:cNvPr>
            <p:cNvSpPr/>
            <p:nvPr/>
          </p:nvSpPr>
          <p:spPr>
            <a:xfrm>
              <a:off x="13088811" y="23355398"/>
              <a:ext cx="537458" cy="537458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0" y="259841"/>
                  </a:moveTo>
                  <a:lnTo>
                    <a:pt x="2598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7" name="object 330">
              <a:extLst>
                <a:ext uri="{FF2B5EF4-FFF2-40B4-BE49-F238E27FC236}">
                  <a16:creationId xmlns:a16="http://schemas.microsoft.com/office/drawing/2014/main" id="{8E32203A-B692-4B2B-B467-1D6502CB7B20}"/>
                </a:ext>
              </a:extLst>
            </p:cNvPr>
            <p:cNvSpPr/>
            <p:nvPr/>
          </p:nvSpPr>
          <p:spPr>
            <a:xfrm>
              <a:off x="13106375" y="23372439"/>
              <a:ext cx="536150" cy="536146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259207"/>
                  </a:moveTo>
                  <a:lnTo>
                    <a:pt x="2592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8" name="object 331">
              <a:extLst>
                <a:ext uri="{FF2B5EF4-FFF2-40B4-BE49-F238E27FC236}">
                  <a16:creationId xmlns:a16="http://schemas.microsoft.com/office/drawing/2014/main" id="{13474C02-7C3A-4E10-B221-78EA65964C2A}"/>
                </a:ext>
              </a:extLst>
            </p:cNvPr>
            <p:cNvSpPr/>
            <p:nvPr/>
          </p:nvSpPr>
          <p:spPr>
            <a:xfrm>
              <a:off x="13123944" y="23389218"/>
              <a:ext cx="534833" cy="534833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258699"/>
                  </a:moveTo>
                  <a:lnTo>
                    <a:pt x="258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9" name="object 332">
              <a:extLst>
                <a:ext uri="{FF2B5EF4-FFF2-40B4-BE49-F238E27FC236}">
                  <a16:creationId xmlns:a16="http://schemas.microsoft.com/office/drawing/2014/main" id="{0C9648A9-C7FD-4467-A02D-54BE97119649}"/>
                </a:ext>
              </a:extLst>
            </p:cNvPr>
            <p:cNvSpPr/>
            <p:nvPr/>
          </p:nvSpPr>
          <p:spPr>
            <a:xfrm>
              <a:off x="13141508" y="23406263"/>
              <a:ext cx="533525" cy="53352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0" y="258063"/>
                  </a:moveTo>
                  <a:lnTo>
                    <a:pt x="2581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0" name="object 333">
              <a:extLst>
                <a:ext uri="{FF2B5EF4-FFF2-40B4-BE49-F238E27FC236}">
                  <a16:creationId xmlns:a16="http://schemas.microsoft.com/office/drawing/2014/main" id="{B5CCB304-6293-4E47-BA68-38E6F713434E}"/>
                </a:ext>
              </a:extLst>
            </p:cNvPr>
            <p:cNvSpPr/>
            <p:nvPr/>
          </p:nvSpPr>
          <p:spPr>
            <a:xfrm>
              <a:off x="13159338" y="23423304"/>
              <a:ext cx="532217" cy="532217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0" y="257428"/>
                  </a:moveTo>
                  <a:lnTo>
                    <a:pt x="2574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1" name="object 334">
              <a:extLst>
                <a:ext uri="{FF2B5EF4-FFF2-40B4-BE49-F238E27FC236}">
                  <a16:creationId xmlns:a16="http://schemas.microsoft.com/office/drawing/2014/main" id="{AB4DC1BA-8AA6-4CA9-9B48-73BD88CBEC53}"/>
                </a:ext>
              </a:extLst>
            </p:cNvPr>
            <p:cNvSpPr/>
            <p:nvPr/>
          </p:nvSpPr>
          <p:spPr>
            <a:xfrm>
              <a:off x="13176901" y="23440078"/>
              <a:ext cx="530904" cy="530904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921"/>
                  </a:moveTo>
                  <a:lnTo>
                    <a:pt x="2569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2" name="object 335">
              <a:extLst>
                <a:ext uri="{FF2B5EF4-FFF2-40B4-BE49-F238E27FC236}">
                  <a16:creationId xmlns:a16="http://schemas.microsoft.com/office/drawing/2014/main" id="{40E57114-D80F-4101-9AB1-D5E2EEBA6D6E}"/>
                </a:ext>
              </a:extLst>
            </p:cNvPr>
            <p:cNvSpPr/>
            <p:nvPr/>
          </p:nvSpPr>
          <p:spPr>
            <a:xfrm>
              <a:off x="13194470" y="23457119"/>
              <a:ext cx="529592" cy="529592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286"/>
                  </a:moveTo>
                  <a:lnTo>
                    <a:pt x="256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3" name="object 336">
              <a:extLst>
                <a:ext uri="{FF2B5EF4-FFF2-40B4-BE49-F238E27FC236}">
                  <a16:creationId xmlns:a16="http://schemas.microsoft.com/office/drawing/2014/main" id="{45F7EF76-DAAF-4332-8FB4-14AF1C1A60A6}"/>
                </a:ext>
              </a:extLst>
            </p:cNvPr>
            <p:cNvSpPr/>
            <p:nvPr/>
          </p:nvSpPr>
          <p:spPr>
            <a:xfrm>
              <a:off x="13212034" y="23473903"/>
              <a:ext cx="528279" cy="528279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0" y="255777"/>
                  </a:moveTo>
                  <a:lnTo>
                    <a:pt x="2559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4" name="object 337">
              <a:extLst>
                <a:ext uri="{FF2B5EF4-FFF2-40B4-BE49-F238E27FC236}">
                  <a16:creationId xmlns:a16="http://schemas.microsoft.com/office/drawing/2014/main" id="{A0914CFC-9015-43F1-A453-8AEBD3F5D053}"/>
                </a:ext>
              </a:extLst>
            </p:cNvPr>
            <p:cNvSpPr/>
            <p:nvPr/>
          </p:nvSpPr>
          <p:spPr>
            <a:xfrm>
              <a:off x="13229864" y="23490943"/>
              <a:ext cx="526971" cy="526971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0" y="255142"/>
                  </a:moveTo>
                  <a:lnTo>
                    <a:pt x="2551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5" name="object 338">
              <a:extLst>
                <a:ext uri="{FF2B5EF4-FFF2-40B4-BE49-F238E27FC236}">
                  <a16:creationId xmlns:a16="http://schemas.microsoft.com/office/drawing/2014/main" id="{A38315D0-19B4-464C-BF21-658DA719E707}"/>
                </a:ext>
              </a:extLst>
            </p:cNvPr>
            <p:cNvSpPr/>
            <p:nvPr/>
          </p:nvSpPr>
          <p:spPr>
            <a:xfrm>
              <a:off x="13247428" y="23507722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635"/>
                  </a:moveTo>
                  <a:lnTo>
                    <a:pt x="254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6" name="object 339">
              <a:extLst>
                <a:ext uri="{FF2B5EF4-FFF2-40B4-BE49-F238E27FC236}">
                  <a16:creationId xmlns:a16="http://schemas.microsoft.com/office/drawing/2014/main" id="{642DE2B1-E8B4-44B7-B185-8CAD5E13AA7E}"/>
                </a:ext>
              </a:extLst>
            </p:cNvPr>
            <p:cNvSpPr/>
            <p:nvPr/>
          </p:nvSpPr>
          <p:spPr>
            <a:xfrm>
              <a:off x="13264996" y="23524763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126"/>
                  </a:moveTo>
                  <a:lnTo>
                    <a:pt x="254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7" name="object 340">
              <a:extLst>
                <a:ext uri="{FF2B5EF4-FFF2-40B4-BE49-F238E27FC236}">
                  <a16:creationId xmlns:a16="http://schemas.microsoft.com/office/drawing/2014/main" id="{5C582C67-385D-4A26-BFD4-D0842A0FF584}"/>
                </a:ext>
              </a:extLst>
            </p:cNvPr>
            <p:cNvSpPr/>
            <p:nvPr/>
          </p:nvSpPr>
          <p:spPr>
            <a:xfrm>
              <a:off x="13282560" y="23541804"/>
              <a:ext cx="524351" cy="524351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253491"/>
                  </a:moveTo>
                  <a:lnTo>
                    <a:pt x="2534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8" name="object 341">
              <a:extLst>
                <a:ext uri="{FF2B5EF4-FFF2-40B4-BE49-F238E27FC236}">
                  <a16:creationId xmlns:a16="http://schemas.microsoft.com/office/drawing/2014/main" id="{E0B940A9-CF50-451C-A523-E7432D6669EB}"/>
                </a:ext>
              </a:extLst>
            </p:cNvPr>
            <p:cNvSpPr/>
            <p:nvPr/>
          </p:nvSpPr>
          <p:spPr>
            <a:xfrm>
              <a:off x="13300386" y="23558587"/>
              <a:ext cx="523038" cy="523038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252984"/>
                  </a:moveTo>
                  <a:lnTo>
                    <a:pt x="25285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9" name="object 342">
              <a:extLst>
                <a:ext uri="{FF2B5EF4-FFF2-40B4-BE49-F238E27FC236}">
                  <a16:creationId xmlns:a16="http://schemas.microsoft.com/office/drawing/2014/main" id="{8F1C4627-D1E7-44A4-9C4D-1BFD28B968A7}"/>
                </a:ext>
              </a:extLst>
            </p:cNvPr>
            <p:cNvSpPr/>
            <p:nvPr/>
          </p:nvSpPr>
          <p:spPr>
            <a:xfrm>
              <a:off x="13317954" y="23575628"/>
              <a:ext cx="521726" cy="521726"/>
            </a:xfrm>
            <a:custGeom>
              <a:avLst/>
              <a:gdLst/>
              <a:ahLst/>
              <a:cxnLst/>
              <a:rect l="l" t="t" r="r" b="b"/>
              <a:pathLst>
                <a:path w="252729" h="252729">
                  <a:moveTo>
                    <a:pt x="0" y="252349"/>
                  </a:moveTo>
                  <a:lnTo>
                    <a:pt x="252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0" name="object 343">
              <a:extLst>
                <a:ext uri="{FF2B5EF4-FFF2-40B4-BE49-F238E27FC236}">
                  <a16:creationId xmlns:a16="http://schemas.microsoft.com/office/drawing/2014/main" id="{5AB54512-84BB-4205-87BD-923CD0751D8A}"/>
                </a:ext>
              </a:extLst>
            </p:cNvPr>
            <p:cNvSpPr/>
            <p:nvPr/>
          </p:nvSpPr>
          <p:spPr>
            <a:xfrm>
              <a:off x="13335518" y="23592403"/>
              <a:ext cx="520417" cy="520417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251840"/>
                  </a:moveTo>
                  <a:lnTo>
                    <a:pt x="2518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1" name="object 344">
              <a:extLst>
                <a:ext uri="{FF2B5EF4-FFF2-40B4-BE49-F238E27FC236}">
                  <a16:creationId xmlns:a16="http://schemas.microsoft.com/office/drawing/2014/main" id="{E62A4706-B5D5-4817-8BBF-0664F433B6A4}"/>
                </a:ext>
              </a:extLst>
            </p:cNvPr>
            <p:cNvSpPr/>
            <p:nvPr/>
          </p:nvSpPr>
          <p:spPr>
            <a:xfrm>
              <a:off x="13353082" y="23609448"/>
              <a:ext cx="519105" cy="519105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251206"/>
                  </a:moveTo>
                  <a:lnTo>
                    <a:pt x="2512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2" name="object 345">
              <a:extLst>
                <a:ext uri="{FF2B5EF4-FFF2-40B4-BE49-F238E27FC236}">
                  <a16:creationId xmlns:a16="http://schemas.microsoft.com/office/drawing/2014/main" id="{D7227D6F-269E-4FE2-B8E7-CEE11A41A1C3}"/>
                </a:ext>
              </a:extLst>
            </p:cNvPr>
            <p:cNvSpPr/>
            <p:nvPr/>
          </p:nvSpPr>
          <p:spPr>
            <a:xfrm>
              <a:off x="13370912" y="23626222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698"/>
                  </a:moveTo>
                  <a:lnTo>
                    <a:pt x="2505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3" name="object 346">
              <a:extLst>
                <a:ext uri="{FF2B5EF4-FFF2-40B4-BE49-F238E27FC236}">
                  <a16:creationId xmlns:a16="http://schemas.microsoft.com/office/drawing/2014/main" id="{A95F948D-072D-4D6A-B783-CD7A787AAEB5}"/>
                </a:ext>
              </a:extLst>
            </p:cNvPr>
            <p:cNvSpPr/>
            <p:nvPr/>
          </p:nvSpPr>
          <p:spPr>
            <a:xfrm>
              <a:off x="13388480" y="23643267"/>
              <a:ext cx="516484" cy="516484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0" y="250062"/>
                  </a:moveTo>
                  <a:lnTo>
                    <a:pt x="2500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4" name="object 347">
              <a:extLst>
                <a:ext uri="{FF2B5EF4-FFF2-40B4-BE49-F238E27FC236}">
                  <a16:creationId xmlns:a16="http://schemas.microsoft.com/office/drawing/2014/main" id="{399042B9-E3F9-4ABB-A207-4D7003D8CE6E}"/>
                </a:ext>
              </a:extLst>
            </p:cNvPr>
            <p:cNvSpPr/>
            <p:nvPr/>
          </p:nvSpPr>
          <p:spPr>
            <a:xfrm>
              <a:off x="13406044" y="23660308"/>
              <a:ext cx="515172" cy="515172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249427"/>
                  </a:moveTo>
                  <a:lnTo>
                    <a:pt x="2494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5" name="object 348">
              <a:extLst>
                <a:ext uri="{FF2B5EF4-FFF2-40B4-BE49-F238E27FC236}">
                  <a16:creationId xmlns:a16="http://schemas.microsoft.com/office/drawing/2014/main" id="{08CB414B-B326-41A5-9EE4-795CD561D1F9}"/>
                </a:ext>
              </a:extLst>
            </p:cNvPr>
            <p:cNvSpPr/>
            <p:nvPr/>
          </p:nvSpPr>
          <p:spPr>
            <a:xfrm>
              <a:off x="13423608" y="23677087"/>
              <a:ext cx="513864" cy="513864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0" y="248920"/>
                  </a:moveTo>
                  <a:lnTo>
                    <a:pt x="2489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6" name="object 349">
              <a:extLst>
                <a:ext uri="{FF2B5EF4-FFF2-40B4-BE49-F238E27FC236}">
                  <a16:creationId xmlns:a16="http://schemas.microsoft.com/office/drawing/2014/main" id="{4D02BD93-0F12-4DE6-890B-3622FD8BEDD8}"/>
                </a:ext>
              </a:extLst>
            </p:cNvPr>
            <p:cNvSpPr/>
            <p:nvPr/>
          </p:nvSpPr>
          <p:spPr>
            <a:xfrm>
              <a:off x="13441438" y="23694128"/>
              <a:ext cx="512551" cy="512551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0" y="248285"/>
                  </a:moveTo>
                  <a:lnTo>
                    <a:pt x="2482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7" name="object 350">
              <a:extLst>
                <a:ext uri="{FF2B5EF4-FFF2-40B4-BE49-F238E27FC236}">
                  <a16:creationId xmlns:a16="http://schemas.microsoft.com/office/drawing/2014/main" id="{56F09B70-AB3E-4A94-8D16-4487ACED2394}"/>
                </a:ext>
              </a:extLst>
            </p:cNvPr>
            <p:cNvSpPr/>
            <p:nvPr/>
          </p:nvSpPr>
          <p:spPr>
            <a:xfrm>
              <a:off x="13459002" y="23710907"/>
              <a:ext cx="511243" cy="512551"/>
            </a:xfrm>
            <a:custGeom>
              <a:avLst/>
              <a:gdLst/>
              <a:ahLst/>
              <a:cxnLst/>
              <a:rect l="l" t="t" r="r" b="b"/>
              <a:pathLst>
                <a:path w="247650" h="248285">
                  <a:moveTo>
                    <a:pt x="0" y="247776"/>
                  </a:moveTo>
                  <a:lnTo>
                    <a:pt x="2476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8" name="object 351">
              <a:extLst>
                <a:ext uri="{FF2B5EF4-FFF2-40B4-BE49-F238E27FC236}">
                  <a16:creationId xmlns:a16="http://schemas.microsoft.com/office/drawing/2014/main" id="{76C87EF7-F458-4EAD-9FE5-D65303F08CE3}"/>
                </a:ext>
              </a:extLst>
            </p:cNvPr>
            <p:cNvSpPr/>
            <p:nvPr/>
          </p:nvSpPr>
          <p:spPr>
            <a:xfrm>
              <a:off x="13476566" y="23727952"/>
              <a:ext cx="511243" cy="511243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141"/>
                  </a:moveTo>
                  <a:lnTo>
                    <a:pt x="247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9" name="object 352">
              <a:extLst>
                <a:ext uri="{FF2B5EF4-FFF2-40B4-BE49-F238E27FC236}">
                  <a16:creationId xmlns:a16="http://schemas.microsoft.com/office/drawing/2014/main" id="{22780313-690C-4EE1-B74A-14A0DCCCA4A6}"/>
                </a:ext>
              </a:extLst>
            </p:cNvPr>
            <p:cNvSpPr/>
            <p:nvPr/>
          </p:nvSpPr>
          <p:spPr>
            <a:xfrm>
              <a:off x="13494396" y="23744727"/>
              <a:ext cx="509930" cy="509930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246634"/>
                  </a:moveTo>
                  <a:lnTo>
                    <a:pt x="246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0" name="object 353">
              <a:extLst>
                <a:ext uri="{FF2B5EF4-FFF2-40B4-BE49-F238E27FC236}">
                  <a16:creationId xmlns:a16="http://schemas.microsoft.com/office/drawing/2014/main" id="{604A6C90-6A07-4693-BD49-7728F28CA3F2}"/>
                </a:ext>
              </a:extLst>
            </p:cNvPr>
            <p:cNvSpPr/>
            <p:nvPr/>
          </p:nvSpPr>
          <p:spPr>
            <a:xfrm>
              <a:off x="13511960" y="23761772"/>
              <a:ext cx="508618" cy="508618"/>
            </a:xfrm>
            <a:custGeom>
              <a:avLst/>
              <a:gdLst/>
              <a:ahLst/>
              <a:cxnLst/>
              <a:rect l="l" t="t" r="r" b="b"/>
              <a:pathLst>
                <a:path w="246379" h="246379">
                  <a:moveTo>
                    <a:pt x="0" y="245999"/>
                  </a:moveTo>
                  <a:lnTo>
                    <a:pt x="2459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1" name="object 354">
              <a:extLst>
                <a:ext uri="{FF2B5EF4-FFF2-40B4-BE49-F238E27FC236}">
                  <a16:creationId xmlns:a16="http://schemas.microsoft.com/office/drawing/2014/main" id="{9F0476D9-3CEC-405F-B091-1DE67BC3B2E7}"/>
                </a:ext>
              </a:extLst>
            </p:cNvPr>
            <p:cNvSpPr/>
            <p:nvPr/>
          </p:nvSpPr>
          <p:spPr>
            <a:xfrm>
              <a:off x="13529528" y="23778813"/>
              <a:ext cx="507310" cy="507310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0" y="245363"/>
                  </a:moveTo>
                  <a:lnTo>
                    <a:pt x="2453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2" name="object 355">
              <a:extLst>
                <a:ext uri="{FF2B5EF4-FFF2-40B4-BE49-F238E27FC236}">
                  <a16:creationId xmlns:a16="http://schemas.microsoft.com/office/drawing/2014/main" id="{E761AEED-D20D-4439-9824-DAEB84F9E70A}"/>
                </a:ext>
              </a:extLst>
            </p:cNvPr>
            <p:cNvSpPr/>
            <p:nvPr/>
          </p:nvSpPr>
          <p:spPr>
            <a:xfrm>
              <a:off x="13547092" y="23795587"/>
              <a:ext cx="505997" cy="505997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56"/>
                  </a:moveTo>
                  <a:lnTo>
                    <a:pt x="2448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3" name="object 356">
              <a:extLst>
                <a:ext uri="{FF2B5EF4-FFF2-40B4-BE49-F238E27FC236}">
                  <a16:creationId xmlns:a16="http://schemas.microsoft.com/office/drawing/2014/main" id="{491B262E-0821-4944-8CF3-FCE5D07A755D}"/>
                </a:ext>
              </a:extLst>
            </p:cNvPr>
            <p:cNvSpPr/>
            <p:nvPr/>
          </p:nvSpPr>
          <p:spPr>
            <a:xfrm>
              <a:off x="13564922" y="23812632"/>
              <a:ext cx="504685" cy="504685"/>
            </a:xfrm>
            <a:custGeom>
              <a:avLst/>
              <a:gdLst/>
              <a:ahLst/>
              <a:cxnLst/>
              <a:rect l="l" t="t" r="r" b="b"/>
              <a:pathLst>
                <a:path w="244475" h="244475">
                  <a:moveTo>
                    <a:pt x="0" y="244221"/>
                  </a:moveTo>
                  <a:lnTo>
                    <a:pt x="2442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4" name="object 357">
              <a:extLst>
                <a:ext uri="{FF2B5EF4-FFF2-40B4-BE49-F238E27FC236}">
                  <a16:creationId xmlns:a16="http://schemas.microsoft.com/office/drawing/2014/main" id="{444BD76D-8E52-4006-85BD-C74B895879A9}"/>
                </a:ext>
              </a:extLst>
            </p:cNvPr>
            <p:cNvSpPr/>
            <p:nvPr/>
          </p:nvSpPr>
          <p:spPr>
            <a:xfrm>
              <a:off x="13582486" y="23829411"/>
              <a:ext cx="503377" cy="503377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243712"/>
                  </a:moveTo>
                  <a:lnTo>
                    <a:pt x="2435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5" name="object 358">
              <a:extLst>
                <a:ext uri="{FF2B5EF4-FFF2-40B4-BE49-F238E27FC236}">
                  <a16:creationId xmlns:a16="http://schemas.microsoft.com/office/drawing/2014/main" id="{6F52F251-FB05-432B-BF56-3C0B4795C01C}"/>
                </a:ext>
              </a:extLst>
            </p:cNvPr>
            <p:cNvSpPr/>
            <p:nvPr/>
          </p:nvSpPr>
          <p:spPr>
            <a:xfrm>
              <a:off x="13600054" y="23846452"/>
              <a:ext cx="502064" cy="50206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243077"/>
                  </a:moveTo>
                  <a:lnTo>
                    <a:pt x="2430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6" name="object 359">
              <a:extLst>
                <a:ext uri="{FF2B5EF4-FFF2-40B4-BE49-F238E27FC236}">
                  <a16:creationId xmlns:a16="http://schemas.microsoft.com/office/drawing/2014/main" id="{84267262-D0E3-49E3-9788-C06E799D9FAE}"/>
                </a:ext>
              </a:extLst>
            </p:cNvPr>
            <p:cNvSpPr/>
            <p:nvPr/>
          </p:nvSpPr>
          <p:spPr>
            <a:xfrm>
              <a:off x="13617618" y="23871093"/>
              <a:ext cx="492890" cy="49289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238760"/>
                  </a:moveTo>
                  <a:lnTo>
                    <a:pt x="238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7" name="object 360">
              <a:extLst>
                <a:ext uri="{FF2B5EF4-FFF2-40B4-BE49-F238E27FC236}">
                  <a16:creationId xmlns:a16="http://schemas.microsoft.com/office/drawing/2014/main" id="{ED5875FE-350F-4B9E-917E-405EF29C281A}"/>
                </a:ext>
              </a:extLst>
            </p:cNvPr>
            <p:cNvSpPr/>
            <p:nvPr/>
          </p:nvSpPr>
          <p:spPr>
            <a:xfrm>
              <a:off x="13635444" y="23904656"/>
              <a:ext cx="475845" cy="475845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230124"/>
                  </a:moveTo>
                  <a:lnTo>
                    <a:pt x="2301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8" name="object 361">
              <a:extLst>
                <a:ext uri="{FF2B5EF4-FFF2-40B4-BE49-F238E27FC236}">
                  <a16:creationId xmlns:a16="http://schemas.microsoft.com/office/drawing/2014/main" id="{9757F628-F09C-4CE0-AC21-0D91636E1B2C}"/>
                </a:ext>
              </a:extLst>
            </p:cNvPr>
            <p:cNvSpPr/>
            <p:nvPr/>
          </p:nvSpPr>
          <p:spPr>
            <a:xfrm>
              <a:off x="13653012" y="23937952"/>
              <a:ext cx="457496" cy="457496"/>
            </a:xfrm>
            <a:custGeom>
              <a:avLst/>
              <a:gdLst/>
              <a:ahLst/>
              <a:cxnLst/>
              <a:rect l="l" t="t" r="r" b="b"/>
              <a:pathLst>
                <a:path w="221615" h="221614">
                  <a:moveTo>
                    <a:pt x="0" y="221614"/>
                  </a:moveTo>
                  <a:lnTo>
                    <a:pt x="221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9" name="object 362">
              <a:extLst>
                <a:ext uri="{FF2B5EF4-FFF2-40B4-BE49-F238E27FC236}">
                  <a16:creationId xmlns:a16="http://schemas.microsoft.com/office/drawing/2014/main" id="{071EA79C-916E-4CAD-AD4D-6B73746887AF}"/>
                </a:ext>
              </a:extLst>
            </p:cNvPr>
            <p:cNvSpPr/>
            <p:nvPr/>
          </p:nvSpPr>
          <p:spPr>
            <a:xfrm>
              <a:off x="13670580" y="23971249"/>
              <a:ext cx="440455" cy="440455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213105"/>
                  </a:moveTo>
                  <a:lnTo>
                    <a:pt x="2131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0" name="object 363">
              <a:extLst>
                <a:ext uri="{FF2B5EF4-FFF2-40B4-BE49-F238E27FC236}">
                  <a16:creationId xmlns:a16="http://schemas.microsoft.com/office/drawing/2014/main" id="{5132FC10-885F-44C8-8F7D-839B016B5126}"/>
                </a:ext>
              </a:extLst>
            </p:cNvPr>
            <p:cNvSpPr/>
            <p:nvPr/>
          </p:nvSpPr>
          <p:spPr>
            <a:xfrm>
              <a:off x="13688144" y="24004807"/>
              <a:ext cx="423410" cy="422102"/>
            </a:xfrm>
            <a:custGeom>
              <a:avLst/>
              <a:gdLst/>
              <a:ahLst/>
              <a:cxnLst/>
              <a:rect l="l" t="t" r="r" b="b"/>
              <a:pathLst>
                <a:path w="205104" h="204470">
                  <a:moveTo>
                    <a:pt x="0" y="204470"/>
                  </a:moveTo>
                  <a:lnTo>
                    <a:pt x="204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1" name="object 364">
              <a:extLst>
                <a:ext uri="{FF2B5EF4-FFF2-40B4-BE49-F238E27FC236}">
                  <a16:creationId xmlns:a16="http://schemas.microsoft.com/office/drawing/2014/main" id="{0FD31548-C730-4F0E-A260-ADD71C93008D}"/>
                </a:ext>
              </a:extLst>
            </p:cNvPr>
            <p:cNvSpPr/>
            <p:nvPr/>
          </p:nvSpPr>
          <p:spPr>
            <a:xfrm>
              <a:off x="13705970" y="24038099"/>
              <a:ext cx="405061" cy="405061"/>
            </a:xfrm>
            <a:custGeom>
              <a:avLst/>
              <a:gdLst/>
              <a:ahLst/>
              <a:cxnLst/>
              <a:rect l="l" t="t" r="r" b="b"/>
              <a:pathLst>
                <a:path w="196215" h="196214">
                  <a:moveTo>
                    <a:pt x="0" y="195961"/>
                  </a:moveTo>
                  <a:lnTo>
                    <a:pt x="1959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2" name="object 365">
              <a:extLst>
                <a:ext uri="{FF2B5EF4-FFF2-40B4-BE49-F238E27FC236}">
                  <a16:creationId xmlns:a16="http://schemas.microsoft.com/office/drawing/2014/main" id="{792FD100-D4D1-4E4B-AFF8-909537D58E37}"/>
                </a:ext>
              </a:extLst>
            </p:cNvPr>
            <p:cNvSpPr/>
            <p:nvPr/>
          </p:nvSpPr>
          <p:spPr>
            <a:xfrm>
              <a:off x="13723538" y="24071400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451"/>
                  </a:moveTo>
                  <a:lnTo>
                    <a:pt x="1874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3" name="object 366">
              <a:extLst>
                <a:ext uri="{FF2B5EF4-FFF2-40B4-BE49-F238E27FC236}">
                  <a16:creationId xmlns:a16="http://schemas.microsoft.com/office/drawing/2014/main" id="{47205CE8-8FB8-41F7-AEDB-C6D8A86B9CF7}"/>
                </a:ext>
              </a:extLst>
            </p:cNvPr>
            <p:cNvSpPr/>
            <p:nvPr/>
          </p:nvSpPr>
          <p:spPr>
            <a:xfrm>
              <a:off x="13741102" y="24104692"/>
              <a:ext cx="369667" cy="369667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0" y="178942"/>
                  </a:moveTo>
                  <a:lnTo>
                    <a:pt x="1789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4" name="object 367">
              <a:extLst>
                <a:ext uri="{FF2B5EF4-FFF2-40B4-BE49-F238E27FC236}">
                  <a16:creationId xmlns:a16="http://schemas.microsoft.com/office/drawing/2014/main" id="{E612AFD8-E5E2-4AEA-815E-0B57C6DC63C2}"/>
                </a:ext>
              </a:extLst>
            </p:cNvPr>
            <p:cNvSpPr/>
            <p:nvPr/>
          </p:nvSpPr>
          <p:spPr>
            <a:xfrm>
              <a:off x="13758666" y="24138250"/>
              <a:ext cx="352627" cy="352627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170307"/>
                  </a:moveTo>
                  <a:lnTo>
                    <a:pt x="1704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5" name="object 368">
              <a:extLst>
                <a:ext uri="{FF2B5EF4-FFF2-40B4-BE49-F238E27FC236}">
                  <a16:creationId xmlns:a16="http://schemas.microsoft.com/office/drawing/2014/main" id="{E23C2E1E-8594-4372-B3A0-309F96ACD633}"/>
                </a:ext>
              </a:extLst>
            </p:cNvPr>
            <p:cNvSpPr/>
            <p:nvPr/>
          </p:nvSpPr>
          <p:spPr>
            <a:xfrm>
              <a:off x="13776496" y="24171547"/>
              <a:ext cx="334273" cy="334273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0" y="161798"/>
                  </a:moveTo>
                  <a:lnTo>
                    <a:pt x="161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6" name="object 369">
              <a:extLst>
                <a:ext uri="{FF2B5EF4-FFF2-40B4-BE49-F238E27FC236}">
                  <a16:creationId xmlns:a16="http://schemas.microsoft.com/office/drawing/2014/main" id="{C122DC05-E0E6-4D29-A80C-CE7081F3B99E}"/>
                </a:ext>
              </a:extLst>
            </p:cNvPr>
            <p:cNvSpPr/>
            <p:nvPr/>
          </p:nvSpPr>
          <p:spPr>
            <a:xfrm>
              <a:off x="13794065" y="24204848"/>
              <a:ext cx="317233" cy="317233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153288"/>
                  </a:moveTo>
                  <a:lnTo>
                    <a:pt x="1532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7" name="object 370">
              <a:extLst>
                <a:ext uri="{FF2B5EF4-FFF2-40B4-BE49-F238E27FC236}">
                  <a16:creationId xmlns:a16="http://schemas.microsoft.com/office/drawing/2014/main" id="{FFDD056D-A4F9-422A-8415-3799E9C78605}"/>
                </a:ext>
              </a:extLst>
            </p:cNvPr>
            <p:cNvSpPr/>
            <p:nvPr/>
          </p:nvSpPr>
          <p:spPr>
            <a:xfrm>
              <a:off x="13811629" y="24238406"/>
              <a:ext cx="298880" cy="2988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652"/>
                  </a:moveTo>
                  <a:lnTo>
                    <a:pt x="1447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8" name="object 371">
              <a:extLst>
                <a:ext uri="{FF2B5EF4-FFF2-40B4-BE49-F238E27FC236}">
                  <a16:creationId xmlns:a16="http://schemas.microsoft.com/office/drawing/2014/main" id="{75F4A493-A6C1-4457-8C86-883FF7F71912}"/>
                </a:ext>
              </a:extLst>
            </p:cNvPr>
            <p:cNvSpPr/>
            <p:nvPr/>
          </p:nvSpPr>
          <p:spPr>
            <a:xfrm>
              <a:off x="13829197" y="24271698"/>
              <a:ext cx="281839" cy="281839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0" y="136144"/>
                  </a:moveTo>
                  <a:lnTo>
                    <a:pt x="136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9" name="object 372">
              <a:extLst>
                <a:ext uri="{FF2B5EF4-FFF2-40B4-BE49-F238E27FC236}">
                  <a16:creationId xmlns:a16="http://schemas.microsoft.com/office/drawing/2014/main" id="{8EE41E65-9C6D-4097-A607-83D0FE199164}"/>
                </a:ext>
              </a:extLst>
            </p:cNvPr>
            <p:cNvSpPr/>
            <p:nvPr/>
          </p:nvSpPr>
          <p:spPr>
            <a:xfrm>
              <a:off x="13847022" y="24304999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4" h="127635">
                  <a:moveTo>
                    <a:pt x="0" y="127635"/>
                  </a:moveTo>
                  <a:lnTo>
                    <a:pt x="127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0" name="object 373">
              <a:extLst>
                <a:ext uri="{FF2B5EF4-FFF2-40B4-BE49-F238E27FC236}">
                  <a16:creationId xmlns:a16="http://schemas.microsoft.com/office/drawing/2014/main" id="{83A2AD11-D5DF-4C75-BC65-A4AC150A37D8}"/>
                </a:ext>
              </a:extLst>
            </p:cNvPr>
            <p:cNvSpPr/>
            <p:nvPr/>
          </p:nvSpPr>
          <p:spPr>
            <a:xfrm>
              <a:off x="13864591" y="24338291"/>
              <a:ext cx="246445" cy="246445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125"/>
                  </a:moveTo>
                  <a:lnTo>
                    <a:pt x="1191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1" name="object 374">
              <a:extLst>
                <a:ext uri="{FF2B5EF4-FFF2-40B4-BE49-F238E27FC236}">
                  <a16:creationId xmlns:a16="http://schemas.microsoft.com/office/drawing/2014/main" id="{930F9310-E8AD-4710-AC66-BF0B976E46CD}"/>
                </a:ext>
              </a:extLst>
            </p:cNvPr>
            <p:cNvSpPr/>
            <p:nvPr/>
          </p:nvSpPr>
          <p:spPr>
            <a:xfrm>
              <a:off x="13882150" y="24371849"/>
              <a:ext cx="229404" cy="228092"/>
            </a:xfrm>
            <a:custGeom>
              <a:avLst/>
              <a:gdLst/>
              <a:ahLst/>
              <a:cxnLst/>
              <a:rect l="l" t="t" r="r" b="b"/>
              <a:pathLst>
                <a:path w="111125" h="110489">
                  <a:moveTo>
                    <a:pt x="0" y="110489"/>
                  </a:moveTo>
                  <a:lnTo>
                    <a:pt x="1106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2" name="object 375">
              <a:extLst>
                <a:ext uri="{FF2B5EF4-FFF2-40B4-BE49-F238E27FC236}">
                  <a16:creationId xmlns:a16="http://schemas.microsoft.com/office/drawing/2014/main" id="{FD9FDC2A-ECCC-42E9-B135-0E125E8627D1}"/>
                </a:ext>
              </a:extLst>
            </p:cNvPr>
            <p:cNvSpPr/>
            <p:nvPr/>
          </p:nvSpPr>
          <p:spPr>
            <a:xfrm>
              <a:off x="13899719" y="24405146"/>
              <a:ext cx="211051" cy="211051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1980"/>
                  </a:moveTo>
                  <a:lnTo>
                    <a:pt x="102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3" name="object 376">
              <a:extLst>
                <a:ext uri="{FF2B5EF4-FFF2-40B4-BE49-F238E27FC236}">
                  <a16:creationId xmlns:a16="http://schemas.microsoft.com/office/drawing/2014/main" id="{C6B5CFAE-F1FF-4CC4-9DF4-10F50D1178D5}"/>
                </a:ext>
              </a:extLst>
            </p:cNvPr>
            <p:cNvSpPr/>
            <p:nvPr/>
          </p:nvSpPr>
          <p:spPr>
            <a:xfrm>
              <a:off x="13917544" y="24438442"/>
              <a:ext cx="194010" cy="19401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0" y="93472"/>
                  </a:moveTo>
                  <a:lnTo>
                    <a:pt x="934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4" name="object 377">
              <a:extLst>
                <a:ext uri="{FF2B5EF4-FFF2-40B4-BE49-F238E27FC236}">
                  <a16:creationId xmlns:a16="http://schemas.microsoft.com/office/drawing/2014/main" id="{9B1B0824-1D16-4569-BA25-6945B84D2A06}"/>
                </a:ext>
              </a:extLst>
            </p:cNvPr>
            <p:cNvSpPr/>
            <p:nvPr/>
          </p:nvSpPr>
          <p:spPr>
            <a:xfrm>
              <a:off x="13935113" y="24471739"/>
              <a:ext cx="175657" cy="175657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84962"/>
                  </a:moveTo>
                  <a:lnTo>
                    <a:pt x="84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5" name="object 378">
              <a:extLst>
                <a:ext uri="{FF2B5EF4-FFF2-40B4-BE49-F238E27FC236}">
                  <a16:creationId xmlns:a16="http://schemas.microsoft.com/office/drawing/2014/main" id="{5728739A-3E7C-4839-AA66-27D4999D8C8F}"/>
                </a:ext>
              </a:extLst>
            </p:cNvPr>
            <p:cNvSpPr/>
            <p:nvPr/>
          </p:nvSpPr>
          <p:spPr>
            <a:xfrm>
              <a:off x="13952677" y="24505297"/>
              <a:ext cx="158616" cy="158616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76326"/>
                  </a:moveTo>
                  <a:lnTo>
                    <a:pt x="764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6" name="object 379">
              <a:extLst>
                <a:ext uri="{FF2B5EF4-FFF2-40B4-BE49-F238E27FC236}">
                  <a16:creationId xmlns:a16="http://schemas.microsoft.com/office/drawing/2014/main" id="{F70B469B-34F0-4CD3-9B5F-9AFCFEA92237}"/>
                </a:ext>
              </a:extLst>
            </p:cNvPr>
            <p:cNvSpPr/>
            <p:nvPr/>
          </p:nvSpPr>
          <p:spPr>
            <a:xfrm>
              <a:off x="13970245" y="24538594"/>
              <a:ext cx="140263" cy="140263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0" y="67817"/>
                  </a:moveTo>
                  <a:lnTo>
                    <a:pt x="67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7" name="object 380">
              <a:extLst>
                <a:ext uri="{FF2B5EF4-FFF2-40B4-BE49-F238E27FC236}">
                  <a16:creationId xmlns:a16="http://schemas.microsoft.com/office/drawing/2014/main" id="{876542A3-2111-4590-A789-1A75693796A3}"/>
                </a:ext>
              </a:extLst>
            </p:cNvPr>
            <p:cNvSpPr/>
            <p:nvPr/>
          </p:nvSpPr>
          <p:spPr>
            <a:xfrm>
              <a:off x="13988071" y="24571890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309"/>
                  </a:moveTo>
                  <a:lnTo>
                    <a:pt x="593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8" name="object 381">
              <a:extLst>
                <a:ext uri="{FF2B5EF4-FFF2-40B4-BE49-F238E27FC236}">
                  <a16:creationId xmlns:a16="http://schemas.microsoft.com/office/drawing/2014/main" id="{62A48A82-33B5-492D-90A7-36D1DA60C5C7}"/>
                </a:ext>
              </a:extLst>
            </p:cNvPr>
            <p:cNvSpPr/>
            <p:nvPr/>
          </p:nvSpPr>
          <p:spPr>
            <a:xfrm>
              <a:off x="14005639" y="24605448"/>
              <a:ext cx="104869" cy="104869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673"/>
                  </a:moveTo>
                  <a:lnTo>
                    <a:pt x="508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9" name="object 382">
              <a:extLst>
                <a:ext uri="{FF2B5EF4-FFF2-40B4-BE49-F238E27FC236}">
                  <a16:creationId xmlns:a16="http://schemas.microsoft.com/office/drawing/2014/main" id="{D55900DF-8545-4969-A48E-1310B57E0BED}"/>
                </a:ext>
              </a:extLst>
            </p:cNvPr>
            <p:cNvSpPr/>
            <p:nvPr/>
          </p:nvSpPr>
          <p:spPr>
            <a:xfrm>
              <a:off x="14023203" y="24638745"/>
              <a:ext cx="87829" cy="87829"/>
            </a:xfrm>
            <a:custGeom>
              <a:avLst/>
              <a:gdLst/>
              <a:ahLst/>
              <a:cxnLst/>
              <a:rect l="l" t="t" r="r" b="b"/>
              <a:pathLst>
                <a:path w="42545" h="42545">
                  <a:moveTo>
                    <a:pt x="0" y="42163"/>
                  </a:moveTo>
                  <a:lnTo>
                    <a:pt x="422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0" name="object 383">
              <a:extLst>
                <a:ext uri="{FF2B5EF4-FFF2-40B4-BE49-F238E27FC236}">
                  <a16:creationId xmlns:a16="http://schemas.microsoft.com/office/drawing/2014/main" id="{A6AB3E2F-503C-49D6-9758-FC5C16747BDF}"/>
                </a:ext>
              </a:extLst>
            </p:cNvPr>
            <p:cNvSpPr/>
            <p:nvPr/>
          </p:nvSpPr>
          <p:spPr>
            <a:xfrm>
              <a:off x="14040771" y="24672041"/>
              <a:ext cx="70788" cy="69475"/>
            </a:xfrm>
            <a:custGeom>
              <a:avLst/>
              <a:gdLst/>
              <a:ahLst/>
              <a:cxnLst/>
              <a:rect l="l" t="t" r="r" b="b"/>
              <a:pathLst>
                <a:path w="34290" h="33654">
                  <a:moveTo>
                    <a:pt x="0" y="33654"/>
                  </a:moveTo>
                  <a:lnTo>
                    <a:pt x="337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1" name="object 384">
              <a:extLst>
                <a:ext uri="{FF2B5EF4-FFF2-40B4-BE49-F238E27FC236}">
                  <a16:creationId xmlns:a16="http://schemas.microsoft.com/office/drawing/2014/main" id="{2E77DF71-DC0B-4C3E-82E6-E6C109BB1619}"/>
                </a:ext>
              </a:extLst>
            </p:cNvPr>
            <p:cNvSpPr/>
            <p:nvPr/>
          </p:nvSpPr>
          <p:spPr>
            <a:xfrm>
              <a:off x="14058597" y="2470533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273"/>
                  </a:moveTo>
                  <a:lnTo>
                    <a:pt x="25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2" name="object 385">
              <a:extLst>
                <a:ext uri="{FF2B5EF4-FFF2-40B4-BE49-F238E27FC236}">
                  <a16:creationId xmlns:a16="http://schemas.microsoft.com/office/drawing/2014/main" id="{8FA5E876-4D31-4637-85A2-3235F5CEAC95}"/>
                </a:ext>
              </a:extLst>
            </p:cNvPr>
            <p:cNvSpPr/>
            <p:nvPr/>
          </p:nvSpPr>
          <p:spPr>
            <a:xfrm>
              <a:off x="14076165" y="24738896"/>
              <a:ext cx="35394" cy="35394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637"/>
                  </a:moveTo>
                  <a:lnTo>
                    <a:pt x="166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3" name="object 386">
              <a:extLst>
                <a:ext uri="{FF2B5EF4-FFF2-40B4-BE49-F238E27FC236}">
                  <a16:creationId xmlns:a16="http://schemas.microsoft.com/office/drawing/2014/main" id="{E616386D-7E40-4B48-A95D-04E642E394A0}"/>
                </a:ext>
              </a:extLst>
            </p:cNvPr>
            <p:cNvSpPr/>
            <p:nvPr/>
          </p:nvSpPr>
          <p:spPr>
            <a:xfrm>
              <a:off x="14093729" y="24772188"/>
              <a:ext cx="17041" cy="17041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0" y="8127"/>
                  </a:moveTo>
                  <a:lnTo>
                    <a:pt x="8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4" name="object 387">
              <a:extLst>
                <a:ext uri="{FF2B5EF4-FFF2-40B4-BE49-F238E27FC236}">
                  <a16:creationId xmlns:a16="http://schemas.microsoft.com/office/drawing/2014/main" id="{FC187667-EF9E-4D04-81A4-25EBA8E1B014}"/>
                </a:ext>
              </a:extLst>
            </p:cNvPr>
            <p:cNvSpPr/>
            <p:nvPr/>
          </p:nvSpPr>
          <p:spPr>
            <a:xfrm>
              <a:off x="2928482" y="25799654"/>
              <a:ext cx="1011995" cy="35394"/>
            </a:xfrm>
            <a:custGeom>
              <a:avLst/>
              <a:gdLst/>
              <a:ahLst/>
              <a:cxnLst/>
              <a:rect l="l" t="t" r="r" b="b"/>
              <a:pathLst>
                <a:path w="490219" h="17145">
                  <a:moveTo>
                    <a:pt x="0" y="0"/>
                  </a:moveTo>
                  <a:lnTo>
                    <a:pt x="489712" y="1676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5" name="object 388">
              <a:extLst>
                <a:ext uri="{FF2B5EF4-FFF2-40B4-BE49-F238E27FC236}">
                  <a16:creationId xmlns:a16="http://schemas.microsoft.com/office/drawing/2014/main" id="{BC75D599-B7DB-4B84-BE40-C176E182983D}"/>
                </a:ext>
              </a:extLst>
            </p:cNvPr>
            <p:cNvSpPr/>
            <p:nvPr/>
          </p:nvSpPr>
          <p:spPr>
            <a:xfrm>
              <a:off x="4184039" y="25721789"/>
              <a:ext cx="1011995" cy="104869"/>
            </a:xfrm>
            <a:custGeom>
              <a:avLst/>
              <a:gdLst/>
              <a:ahLst/>
              <a:cxnLst/>
              <a:rect l="l" t="t" r="r" b="b"/>
              <a:pathLst>
                <a:path w="490219" h="50800">
                  <a:moveTo>
                    <a:pt x="0" y="50419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6" name="object 389">
              <a:extLst>
                <a:ext uri="{FF2B5EF4-FFF2-40B4-BE49-F238E27FC236}">
                  <a16:creationId xmlns:a16="http://schemas.microsoft.com/office/drawing/2014/main" id="{FB873C61-D44E-4759-B655-F7164B66B9CC}"/>
                </a:ext>
              </a:extLst>
            </p:cNvPr>
            <p:cNvSpPr/>
            <p:nvPr/>
          </p:nvSpPr>
          <p:spPr>
            <a:xfrm>
              <a:off x="5432777" y="25278190"/>
              <a:ext cx="1027727" cy="388021"/>
            </a:xfrm>
            <a:custGeom>
              <a:avLst/>
              <a:gdLst/>
              <a:ahLst/>
              <a:cxnLst/>
              <a:rect l="l" t="t" r="r" b="b"/>
              <a:pathLst>
                <a:path w="497839" h="187960">
                  <a:moveTo>
                    <a:pt x="0" y="187705"/>
                  </a:moveTo>
                  <a:lnTo>
                    <a:pt x="49733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7" name="object 390">
              <a:extLst>
                <a:ext uri="{FF2B5EF4-FFF2-40B4-BE49-F238E27FC236}">
                  <a16:creationId xmlns:a16="http://schemas.microsoft.com/office/drawing/2014/main" id="{A4E3A638-69FA-43F2-A120-33C038A5505D}"/>
                </a:ext>
              </a:extLst>
            </p:cNvPr>
            <p:cNvSpPr/>
            <p:nvPr/>
          </p:nvSpPr>
          <p:spPr>
            <a:xfrm>
              <a:off x="6684663" y="25287892"/>
              <a:ext cx="1035589" cy="498131"/>
            </a:xfrm>
            <a:custGeom>
              <a:avLst/>
              <a:gdLst/>
              <a:ahLst/>
              <a:cxnLst/>
              <a:rect l="l" t="t" r="r" b="b"/>
              <a:pathLst>
                <a:path w="501650" h="241300">
                  <a:moveTo>
                    <a:pt x="0" y="0"/>
                  </a:moveTo>
                  <a:lnTo>
                    <a:pt x="501395" y="24091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8" name="object 391">
              <a:extLst>
                <a:ext uri="{FF2B5EF4-FFF2-40B4-BE49-F238E27FC236}">
                  <a16:creationId xmlns:a16="http://schemas.microsoft.com/office/drawing/2014/main" id="{CB8AABC2-0405-4F34-8897-11281E2AEEC4}"/>
                </a:ext>
              </a:extLst>
            </p:cNvPr>
            <p:cNvSpPr/>
            <p:nvPr/>
          </p:nvSpPr>
          <p:spPr>
            <a:xfrm>
              <a:off x="7946246" y="25447031"/>
              <a:ext cx="1025102" cy="352627"/>
            </a:xfrm>
            <a:custGeom>
              <a:avLst/>
              <a:gdLst/>
              <a:ahLst/>
              <a:cxnLst/>
              <a:rect l="l" t="t" r="r" b="b"/>
              <a:pathLst>
                <a:path w="496570" h="170814">
                  <a:moveTo>
                    <a:pt x="0" y="170307"/>
                  </a:moveTo>
                  <a:lnTo>
                    <a:pt x="49606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9" name="object 392">
              <a:extLst>
                <a:ext uri="{FF2B5EF4-FFF2-40B4-BE49-F238E27FC236}">
                  <a16:creationId xmlns:a16="http://schemas.microsoft.com/office/drawing/2014/main" id="{6F3F382B-39FD-4C05-83F0-7663602A3D3C}"/>
                </a:ext>
              </a:extLst>
            </p:cNvPr>
            <p:cNvSpPr/>
            <p:nvPr/>
          </p:nvSpPr>
          <p:spPr>
            <a:xfrm>
              <a:off x="9167460" y="24076641"/>
              <a:ext cx="1094582" cy="1238778"/>
            </a:xfrm>
            <a:custGeom>
              <a:avLst/>
              <a:gdLst/>
              <a:ahLst/>
              <a:cxnLst/>
              <a:rect l="l" t="t" r="r" b="b"/>
              <a:pathLst>
                <a:path w="530225" h="600075">
                  <a:moveTo>
                    <a:pt x="0" y="600075"/>
                  </a:moveTo>
                  <a:lnTo>
                    <a:pt x="52971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0" name="object 393">
              <a:extLst>
                <a:ext uri="{FF2B5EF4-FFF2-40B4-BE49-F238E27FC236}">
                  <a16:creationId xmlns:a16="http://schemas.microsoft.com/office/drawing/2014/main" id="{4E8FF43E-850C-443A-A6D5-10EF0CBE5853}"/>
                </a:ext>
              </a:extLst>
            </p:cNvPr>
            <p:cNvSpPr/>
            <p:nvPr/>
          </p:nvSpPr>
          <p:spPr>
            <a:xfrm>
              <a:off x="10451330" y="24040724"/>
              <a:ext cx="1038214" cy="534833"/>
            </a:xfrm>
            <a:custGeom>
              <a:avLst/>
              <a:gdLst/>
              <a:ahLst/>
              <a:cxnLst/>
              <a:rect l="l" t="t" r="r" b="b"/>
              <a:pathLst>
                <a:path w="502920" h="259079">
                  <a:moveTo>
                    <a:pt x="0" y="0"/>
                  </a:moveTo>
                  <a:lnTo>
                    <a:pt x="502793" y="2588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1" name="object 394">
              <a:extLst>
                <a:ext uri="{FF2B5EF4-FFF2-40B4-BE49-F238E27FC236}">
                  <a16:creationId xmlns:a16="http://schemas.microsoft.com/office/drawing/2014/main" id="{5D9A78BF-0C1F-481F-9E0D-B3195C8119F5}"/>
                </a:ext>
              </a:extLst>
            </p:cNvPr>
            <p:cNvSpPr/>
            <p:nvPr/>
          </p:nvSpPr>
          <p:spPr>
            <a:xfrm>
              <a:off x="11676735" y="23216709"/>
              <a:ext cx="1099823" cy="1321361"/>
            </a:xfrm>
            <a:custGeom>
              <a:avLst/>
              <a:gdLst/>
              <a:ahLst/>
              <a:cxnLst/>
              <a:rect l="l" t="t" r="r" b="b"/>
              <a:pathLst>
                <a:path w="532764" h="640079">
                  <a:moveTo>
                    <a:pt x="0" y="639572"/>
                  </a:moveTo>
                  <a:lnTo>
                    <a:pt x="53251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2" name="object 395">
              <a:extLst>
                <a:ext uri="{FF2B5EF4-FFF2-40B4-BE49-F238E27FC236}">
                  <a16:creationId xmlns:a16="http://schemas.microsoft.com/office/drawing/2014/main" id="{D0DA49CE-0470-4A7F-AE90-C738DA21A128}"/>
                </a:ext>
              </a:extLst>
            </p:cNvPr>
            <p:cNvSpPr/>
            <p:nvPr/>
          </p:nvSpPr>
          <p:spPr>
            <a:xfrm>
              <a:off x="12942779" y="23207269"/>
              <a:ext cx="1080162" cy="1038214"/>
            </a:xfrm>
            <a:custGeom>
              <a:avLst/>
              <a:gdLst/>
              <a:ahLst/>
              <a:cxnLst/>
              <a:rect l="l" t="t" r="r" b="b"/>
              <a:pathLst>
                <a:path w="523239" h="502920">
                  <a:moveTo>
                    <a:pt x="0" y="0"/>
                  </a:moveTo>
                  <a:lnTo>
                    <a:pt x="522731" y="5024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3" name="object 396">
              <a:extLst>
                <a:ext uri="{FF2B5EF4-FFF2-40B4-BE49-F238E27FC236}">
                  <a16:creationId xmlns:a16="http://schemas.microsoft.com/office/drawing/2014/main" id="{BB03A6FB-B1B7-4130-A080-A5DFE3F1A7E5}"/>
                </a:ext>
              </a:extLst>
            </p:cNvPr>
            <p:cNvSpPr/>
            <p:nvPr/>
          </p:nvSpPr>
          <p:spPr>
            <a:xfrm>
              <a:off x="2759906" y="257515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4" name="object 397">
              <a:extLst>
                <a:ext uri="{FF2B5EF4-FFF2-40B4-BE49-F238E27FC236}">
                  <a16:creationId xmlns:a16="http://schemas.microsoft.com/office/drawing/2014/main" id="{3C67530E-5E64-4B74-99E5-4A2F0D6336F5}"/>
                </a:ext>
              </a:extLst>
            </p:cNvPr>
            <p:cNvSpPr/>
            <p:nvPr/>
          </p:nvSpPr>
          <p:spPr>
            <a:xfrm>
              <a:off x="4015982" y="2579458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5" name="object 398">
              <a:extLst>
                <a:ext uri="{FF2B5EF4-FFF2-40B4-BE49-F238E27FC236}">
                  <a16:creationId xmlns:a16="http://schemas.microsoft.com/office/drawing/2014/main" id="{9AC93773-92DA-4695-99F9-1756BF328031}"/>
                </a:ext>
              </a:extLst>
            </p:cNvPr>
            <p:cNvSpPr/>
            <p:nvPr/>
          </p:nvSpPr>
          <p:spPr>
            <a:xfrm>
              <a:off x="5272067" y="2566534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6" name="object 399">
              <a:extLst>
                <a:ext uri="{FF2B5EF4-FFF2-40B4-BE49-F238E27FC236}">
                  <a16:creationId xmlns:a16="http://schemas.microsoft.com/office/drawing/2014/main" id="{F7155340-5168-4878-9620-9B29B33EEB80}"/>
                </a:ext>
              </a:extLst>
            </p:cNvPr>
            <p:cNvSpPr/>
            <p:nvPr/>
          </p:nvSpPr>
          <p:spPr>
            <a:xfrm>
              <a:off x="6528144" y="2519101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7" name="object 400">
              <a:extLst>
                <a:ext uri="{FF2B5EF4-FFF2-40B4-BE49-F238E27FC236}">
                  <a16:creationId xmlns:a16="http://schemas.microsoft.com/office/drawing/2014/main" id="{09FD50E8-68ED-4F7A-9235-6F9FE978416B}"/>
                </a:ext>
              </a:extLst>
            </p:cNvPr>
            <p:cNvSpPr/>
            <p:nvPr/>
          </p:nvSpPr>
          <p:spPr>
            <a:xfrm>
              <a:off x="7784224" y="2579454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8" name="object 401">
              <a:extLst>
                <a:ext uri="{FF2B5EF4-FFF2-40B4-BE49-F238E27FC236}">
                  <a16:creationId xmlns:a16="http://schemas.microsoft.com/office/drawing/2014/main" id="{D77B0F97-9557-4CD7-B96B-35D49434FDC3}"/>
                </a:ext>
              </a:extLst>
            </p:cNvPr>
            <p:cNvSpPr/>
            <p:nvPr/>
          </p:nvSpPr>
          <p:spPr>
            <a:xfrm>
              <a:off x="9040305" y="253635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9" name="object 402">
              <a:extLst>
                <a:ext uri="{FF2B5EF4-FFF2-40B4-BE49-F238E27FC236}">
                  <a16:creationId xmlns:a16="http://schemas.microsoft.com/office/drawing/2014/main" id="{93C906DB-64B7-4C38-9AF2-2B9092883F66}"/>
                </a:ext>
              </a:extLst>
            </p:cNvPr>
            <p:cNvSpPr/>
            <p:nvPr/>
          </p:nvSpPr>
          <p:spPr>
            <a:xfrm>
              <a:off x="10296385" y="2394070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0" name="object 403">
              <a:extLst>
                <a:ext uri="{FF2B5EF4-FFF2-40B4-BE49-F238E27FC236}">
                  <a16:creationId xmlns:a16="http://schemas.microsoft.com/office/drawing/2014/main" id="{4F1E8307-880B-438F-A45F-78CBED010B1D}"/>
                </a:ext>
              </a:extLst>
            </p:cNvPr>
            <p:cNvSpPr/>
            <p:nvPr/>
          </p:nvSpPr>
          <p:spPr>
            <a:xfrm>
              <a:off x="11552466" y="2458748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1" name="object 404">
              <a:extLst>
                <a:ext uri="{FF2B5EF4-FFF2-40B4-BE49-F238E27FC236}">
                  <a16:creationId xmlns:a16="http://schemas.microsoft.com/office/drawing/2014/main" id="{B587AFB4-0E71-4FDD-A575-F0591F33C89D}"/>
                </a:ext>
              </a:extLst>
            </p:cNvPr>
            <p:cNvSpPr/>
            <p:nvPr/>
          </p:nvSpPr>
          <p:spPr>
            <a:xfrm>
              <a:off x="12808285" y="2307846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2" name="object 405">
              <a:extLst>
                <a:ext uri="{FF2B5EF4-FFF2-40B4-BE49-F238E27FC236}">
                  <a16:creationId xmlns:a16="http://schemas.microsoft.com/office/drawing/2014/main" id="{8A05D97C-8BCE-4E8C-A776-808B5D43ED94}"/>
                </a:ext>
              </a:extLst>
            </p:cNvPr>
            <p:cNvSpPr/>
            <p:nvPr/>
          </p:nvSpPr>
          <p:spPr>
            <a:xfrm>
              <a:off x="14064366" y="2428572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3" name="object 406">
              <a:extLst>
                <a:ext uri="{FF2B5EF4-FFF2-40B4-BE49-F238E27FC236}">
                  <a16:creationId xmlns:a16="http://schemas.microsoft.com/office/drawing/2014/main" id="{A997E048-F829-487B-85E9-698D2ECCEC43}"/>
                </a:ext>
              </a:extLst>
            </p:cNvPr>
            <p:cNvSpPr/>
            <p:nvPr/>
          </p:nvSpPr>
          <p:spPr>
            <a:xfrm>
              <a:off x="2806049" y="23682856"/>
              <a:ext cx="11304987" cy="2630923"/>
            </a:xfrm>
            <a:custGeom>
              <a:avLst/>
              <a:gdLst/>
              <a:ahLst/>
              <a:cxnLst/>
              <a:rect l="l" t="t" r="r" b="b"/>
              <a:pathLst>
                <a:path w="5476240" h="1274445">
                  <a:moveTo>
                    <a:pt x="0" y="1232153"/>
                  </a:moveTo>
                  <a:lnTo>
                    <a:pt x="608457" y="1252981"/>
                  </a:lnTo>
                  <a:lnTo>
                    <a:pt x="1216914" y="1232153"/>
                  </a:lnTo>
                  <a:lnTo>
                    <a:pt x="1825244" y="1002410"/>
                  </a:lnTo>
                  <a:lnTo>
                    <a:pt x="2433701" y="1273936"/>
                  </a:lnTo>
                  <a:lnTo>
                    <a:pt x="3042158" y="1106804"/>
                  </a:lnTo>
                  <a:lnTo>
                    <a:pt x="3650615" y="438530"/>
                  </a:lnTo>
                  <a:lnTo>
                    <a:pt x="4259072" y="689101"/>
                  </a:lnTo>
                  <a:lnTo>
                    <a:pt x="4867529" y="0"/>
                  </a:lnTo>
                  <a:lnTo>
                    <a:pt x="5475986" y="5429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4" name="object 407">
              <a:extLst>
                <a:ext uri="{FF2B5EF4-FFF2-40B4-BE49-F238E27FC236}">
                  <a16:creationId xmlns:a16="http://schemas.microsoft.com/office/drawing/2014/main" id="{BA388AFA-5D2D-44A8-B7EE-12FFDF5A9798}"/>
                </a:ext>
              </a:extLst>
            </p:cNvPr>
            <p:cNvSpPr/>
            <p:nvPr/>
          </p:nvSpPr>
          <p:spPr>
            <a:xfrm>
              <a:off x="2806049" y="22561793"/>
              <a:ext cx="11304987" cy="2845907"/>
            </a:xfrm>
            <a:custGeom>
              <a:avLst/>
              <a:gdLst/>
              <a:ahLst/>
              <a:cxnLst/>
              <a:rect l="l" t="t" r="r" b="b"/>
              <a:pathLst>
                <a:path w="5476240" h="1378585">
                  <a:moveTo>
                    <a:pt x="0" y="1357502"/>
                  </a:moveTo>
                  <a:lnTo>
                    <a:pt x="608457" y="1378458"/>
                  </a:lnTo>
                  <a:lnTo>
                    <a:pt x="1216914" y="1273936"/>
                  </a:lnTo>
                  <a:lnTo>
                    <a:pt x="1825244" y="1044193"/>
                  </a:lnTo>
                  <a:lnTo>
                    <a:pt x="2433701" y="1357502"/>
                  </a:lnTo>
                  <a:lnTo>
                    <a:pt x="3042158" y="1106931"/>
                  </a:lnTo>
                  <a:lnTo>
                    <a:pt x="3650615" y="396874"/>
                  </a:lnTo>
                  <a:lnTo>
                    <a:pt x="4259072" y="772794"/>
                  </a:lnTo>
                  <a:lnTo>
                    <a:pt x="4867529" y="0"/>
                  </a:lnTo>
                  <a:lnTo>
                    <a:pt x="5475986" y="6266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5" name="object 408">
              <a:extLst>
                <a:ext uri="{FF2B5EF4-FFF2-40B4-BE49-F238E27FC236}">
                  <a16:creationId xmlns:a16="http://schemas.microsoft.com/office/drawing/2014/main" id="{7413D9AF-AEB7-4FA7-AF88-BCF04918A757}"/>
                </a:ext>
              </a:extLst>
            </p:cNvPr>
            <p:cNvSpPr/>
            <p:nvPr/>
          </p:nvSpPr>
          <p:spPr>
            <a:xfrm>
              <a:off x="2806049" y="26133666"/>
              <a:ext cx="66855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6" name="object 409">
              <a:extLst>
                <a:ext uri="{FF2B5EF4-FFF2-40B4-BE49-F238E27FC236}">
                  <a16:creationId xmlns:a16="http://schemas.microsoft.com/office/drawing/2014/main" id="{961E6591-9FF0-48E0-BF09-71187A998DF5}"/>
                </a:ext>
              </a:extLst>
            </p:cNvPr>
            <p:cNvSpPr/>
            <p:nvPr/>
          </p:nvSpPr>
          <p:spPr>
            <a:xfrm>
              <a:off x="2806049" y="26095913"/>
              <a:ext cx="241199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7" name="object 410">
              <a:extLst>
                <a:ext uri="{FF2B5EF4-FFF2-40B4-BE49-F238E27FC236}">
                  <a16:creationId xmlns:a16="http://schemas.microsoft.com/office/drawing/2014/main" id="{3FE86B92-5A4B-4770-BD10-33BF604DE0D6}"/>
                </a:ext>
              </a:extLst>
            </p:cNvPr>
            <p:cNvSpPr/>
            <p:nvPr/>
          </p:nvSpPr>
          <p:spPr>
            <a:xfrm>
              <a:off x="2806049" y="26058160"/>
              <a:ext cx="414236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8" name="object 411">
              <a:extLst>
                <a:ext uri="{FF2B5EF4-FFF2-40B4-BE49-F238E27FC236}">
                  <a16:creationId xmlns:a16="http://schemas.microsoft.com/office/drawing/2014/main" id="{8816473A-71CA-4870-84A8-3E53C9E756D0}"/>
                </a:ext>
              </a:extLst>
            </p:cNvPr>
            <p:cNvSpPr/>
            <p:nvPr/>
          </p:nvSpPr>
          <p:spPr>
            <a:xfrm>
              <a:off x="2806049" y="26020407"/>
              <a:ext cx="58858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9" name="object 412">
              <a:extLst>
                <a:ext uri="{FF2B5EF4-FFF2-40B4-BE49-F238E27FC236}">
                  <a16:creationId xmlns:a16="http://schemas.microsoft.com/office/drawing/2014/main" id="{7055ADB9-F6DD-4EBC-B57D-7339204B66D0}"/>
                </a:ext>
              </a:extLst>
            </p:cNvPr>
            <p:cNvSpPr/>
            <p:nvPr/>
          </p:nvSpPr>
          <p:spPr>
            <a:xfrm>
              <a:off x="2806049" y="25982654"/>
              <a:ext cx="762929" cy="0"/>
            </a:xfrm>
            <a:custGeom>
              <a:avLst/>
              <a:gdLst/>
              <a:ahLst/>
              <a:cxnLst/>
              <a:rect l="l" t="t" r="r" b="b"/>
              <a:pathLst>
                <a:path w="369569">
                  <a:moveTo>
                    <a:pt x="0" y="0"/>
                  </a:moveTo>
                  <a:lnTo>
                    <a:pt x="3694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0" name="object 413">
              <a:extLst>
                <a:ext uri="{FF2B5EF4-FFF2-40B4-BE49-F238E27FC236}">
                  <a16:creationId xmlns:a16="http://schemas.microsoft.com/office/drawing/2014/main" id="{C569F1E7-B284-4697-BD48-B56A8B5DF4FD}"/>
                </a:ext>
              </a:extLst>
            </p:cNvPr>
            <p:cNvSpPr/>
            <p:nvPr/>
          </p:nvSpPr>
          <p:spPr>
            <a:xfrm>
              <a:off x="2806049" y="25944901"/>
              <a:ext cx="937274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37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1" name="object 414">
              <a:extLst>
                <a:ext uri="{FF2B5EF4-FFF2-40B4-BE49-F238E27FC236}">
                  <a16:creationId xmlns:a16="http://schemas.microsoft.com/office/drawing/2014/main" id="{5E250981-6900-4D92-B78D-2971837F2535}"/>
                </a:ext>
              </a:extLst>
            </p:cNvPr>
            <p:cNvSpPr/>
            <p:nvPr/>
          </p:nvSpPr>
          <p:spPr>
            <a:xfrm>
              <a:off x="2806049" y="25907144"/>
              <a:ext cx="1111623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0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2" name="object 415">
              <a:extLst>
                <a:ext uri="{FF2B5EF4-FFF2-40B4-BE49-F238E27FC236}">
                  <a16:creationId xmlns:a16="http://schemas.microsoft.com/office/drawing/2014/main" id="{7BBA5179-4037-4716-B839-631F800353B6}"/>
                </a:ext>
              </a:extLst>
            </p:cNvPr>
            <p:cNvSpPr/>
            <p:nvPr/>
          </p:nvSpPr>
          <p:spPr>
            <a:xfrm>
              <a:off x="2806049" y="25869391"/>
              <a:ext cx="1323982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09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3" name="object 416">
              <a:extLst>
                <a:ext uri="{FF2B5EF4-FFF2-40B4-BE49-F238E27FC236}">
                  <a16:creationId xmlns:a16="http://schemas.microsoft.com/office/drawing/2014/main" id="{1C56594F-2CE2-4C31-9B61-F3EAAC594150}"/>
                </a:ext>
              </a:extLst>
            </p:cNvPr>
            <p:cNvSpPr/>
            <p:nvPr/>
          </p:nvSpPr>
          <p:spPr>
            <a:xfrm>
              <a:off x="2865037" y="25831638"/>
              <a:ext cx="1668742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9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4" name="object 417">
              <a:extLst>
                <a:ext uri="{FF2B5EF4-FFF2-40B4-BE49-F238E27FC236}">
                  <a16:creationId xmlns:a16="http://schemas.microsoft.com/office/drawing/2014/main" id="{8281EAC6-1745-4E29-A351-7BF1F318ADBC}"/>
                </a:ext>
              </a:extLst>
            </p:cNvPr>
            <p:cNvSpPr/>
            <p:nvPr/>
          </p:nvSpPr>
          <p:spPr>
            <a:xfrm>
              <a:off x="3024177" y="25793885"/>
              <a:ext cx="1912566" cy="0"/>
            </a:xfrm>
            <a:custGeom>
              <a:avLst/>
              <a:gdLst/>
              <a:ahLst/>
              <a:cxnLst/>
              <a:rect l="l" t="t" r="r" b="b"/>
              <a:pathLst>
                <a:path w="926464">
                  <a:moveTo>
                    <a:pt x="0" y="0"/>
                  </a:moveTo>
                  <a:lnTo>
                    <a:pt x="9263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5" name="object 418">
              <a:extLst>
                <a:ext uri="{FF2B5EF4-FFF2-40B4-BE49-F238E27FC236}">
                  <a16:creationId xmlns:a16="http://schemas.microsoft.com/office/drawing/2014/main" id="{3410248B-945F-440C-B8F4-3BEC04E11BA2}"/>
                </a:ext>
              </a:extLst>
            </p:cNvPr>
            <p:cNvSpPr/>
            <p:nvPr/>
          </p:nvSpPr>
          <p:spPr>
            <a:xfrm>
              <a:off x="3183055" y="25756132"/>
              <a:ext cx="2144591" cy="0"/>
            </a:xfrm>
            <a:custGeom>
              <a:avLst/>
              <a:gdLst/>
              <a:ahLst/>
              <a:cxnLst/>
              <a:rect l="l" t="t" r="r" b="b"/>
              <a:pathLst>
                <a:path w="1038860">
                  <a:moveTo>
                    <a:pt x="0" y="0"/>
                  </a:moveTo>
                  <a:lnTo>
                    <a:pt x="10386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6" name="object 419">
              <a:extLst>
                <a:ext uri="{FF2B5EF4-FFF2-40B4-BE49-F238E27FC236}">
                  <a16:creationId xmlns:a16="http://schemas.microsoft.com/office/drawing/2014/main" id="{19BF9B6D-694C-4CF8-80DE-D7EDC3B0597B}"/>
                </a:ext>
              </a:extLst>
            </p:cNvPr>
            <p:cNvSpPr/>
            <p:nvPr/>
          </p:nvSpPr>
          <p:spPr>
            <a:xfrm>
              <a:off x="3342194" y="25718379"/>
              <a:ext cx="2151145" cy="0"/>
            </a:xfrm>
            <a:custGeom>
              <a:avLst/>
              <a:gdLst/>
              <a:ahLst/>
              <a:cxnLst/>
              <a:rect l="l" t="t" r="r" b="b"/>
              <a:pathLst>
                <a:path w="1042035">
                  <a:moveTo>
                    <a:pt x="0" y="0"/>
                  </a:moveTo>
                  <a:lnTo>
                    <a:pt x="1041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7" name="object 420">
              <a:extLst>
                <a:ext uri="{FF2B5EF4-FFF2-40B4-BE49-F238E27FC236}">
                  <a16:creationId xmlns:a16="http://schemas.microsoft.com/office/drawing/2014/main" id="{AC5AA631-221F-48BB-9D9B-B2E3B53C8983}"/>
                </a:ext>
              </a:extLst>
            </p:cNvPr>
            <p:cNvSpPr/>
            <p:nvPr/>
          </p:nvSpPr>
          <p:spPr>
            <a:xfrm>
              <a:off x="3501072" y="25680626"/>
              <a:ext cx="2157699" cy="0"/>
            </a:xfrm>
            <a:custGeom>
              <a:avLst/>
              <a:gdLst/>
              <a:ahLst/>
              <a:cxnLst/>
              <a:rect l="l" t="t" r="r" b="b"/>
              <a:pathLst>
                <a:path w="1045210">
                  <a:moveTo>
                    <a:pt x="0" y="0"/>
                  </a:moveTo>
                  <a:lnTo>
                    <a:pt x="10450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8" name="object 421">
              <a:extLst>
                <a:ext uri="{FF2B5EF4-FFF2-40B4-BE49-F238E27FC236}">
                  <a16:creationId xmlns:a16="http://schemas.microsoft.com/office/drawing/2014/main" id="{47AD46CC-1A8B-442D-9A48-048B63B1E1F6}"/>
                </a:ext>
              </a:extLst>
            </p:cNvPr>
            <p:cNvSpPr/>
            <p:nvPr/>
          </p:nvSpPr>
          <p:spPr>
            <a:xfrm>
              <a:off x="8799629" y="25680626"/>
              <a:ext cx="292326" cy="0"/>
            </a:xfrm>
            <a:custGeom>
              <a:avLst/>
              <a:gdLst/>
              <a:ahLst/>
              <a:cxnLst/>
              <a:rect l="l" t="t" r="r" b="b"/>
              <a:pathLst>
                <a:path w="141604">
                  <a:moveTo>
                    <a:pt x="0" y="0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9" name="object 422">
              <a:extLst>
                <a:ext uri="{FF2B5EF4-FFF2-40B4-BE49-F238E27FC236}">
                  <a16:creationId xmlns:a16="http://schemas.microsoft.com/office/drawing/2014/main" id="{431D4C7E-047B-4175-B40C-5B2799C92FE5}"/>
                </a:ext>
              </a:extLst>
            </p:cNvPr>
            <p:cNvSpPr/>
            <p:nvPr/>
          </p:nvSpPr>
          <p:spPr>
            <a:xfrm>
              <a:off x="3660212" y="25642873"/>
              <a:ext cx="2164253" cy="0"/>
            </a:xfrm>
            <a:custGeom>
              <a:avLst/>
              <a:gdLst/>
              <a:ahLst/>
              <a:cxnLst/>
              <a:rect l="l" t="t" r="r" b="b"/>
              <a:pathLst>
                <a:path w="1048385">
                  <a:moveTo>
                    <a:pt x="0" y="0"/>
                  </a:moveTo>
                  <a:lnTo>
                    <a:pt x="10482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0" name="object 423">
              <a:extLst>
                <a:ext uri="{FF2B5EF4-FFF2-40B4-BE49-F238E27FC236}">
                  <a16:creationId xmlns:a16="http://schemas.microsoft.com/office/drawing/2014/main" id="{434C3143-DB0E-4F23-A051-3ACECAE70F5F}"/>
                </a:ext>
              </a:extLst>
            </p:cNvPr>
            <p:cNvSpPr/>
            <p:nvPr/>
          </p:nvSpPr>
          <p:spPr>
            <a:xfrm>
              <a:off x="7669391" y="25642873"/>
              <a:ext cx="1468178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0" y="0"/>
                  </a:moveTo>
                  <a:lnTo>
                    <a:pt x="710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1" name="object 424">
              <a:extLst>
                <a:ext uri="{FF2B5EF4-FFF2-40B4-BE49-F238E27FC236}">
                  <a16:creationId xmlns:a16="http://schemas.microsoft.com/office/drawing/2014/main" id="{3B81F613-61FF-4AC4-BDF7-B91877AE6028}"/>
                </a:ext>
              </a:extLst>
            </p:cNvPr>
            <p:cNvSpPr/>
            <p:nvPr/>
          </p:nvSpPr>
          <p:spPr>
            <a:xfrm>
              <a:off x="3819090" y="25605120"/>
              <a:ext cx="2170811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2" name="object 425">
              <a:extLst>
                <a:ext uri="{FF2B5EF4-FFF2-40B4-BE49-F238E27FC236}">
                  <a16:creationId xmlns:a16="http://schemas.microsoft.com/office/drawing/2014/main" id="{F27DCADA-A4E1-4FC6-9804-047DA368C8CD}"/>
                </a:ext>
              </a:extLst>
            </p:cNvPr>
            <p:cNvSpPr/>
            <p:nvPr/>
          </p:nvSpPr>
          <p:spPr>
            <a:xfrm>
              <a:off x="7427407" y="25605120"/>
              <a:ext cx="1755263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3" name="object 426">
              <a:extLst>
                <a:ext uri="{FF2B5EF4-FFF2-40B4-BE49-F238E27FC236}">
                  <a16:creationId xmlns:a16="http://schemas.microsoft.com/office/drawing/2014/main" id="{5DE33F4C-5951-411D-8BB7-BC738C4DBF5C}"/>
                </a:ext>
              </a:extLst>
            </p:cNvPr>
            <p:cNvSpPr/>
            <p:nvPr/>
          </p:nvSpPr>
          <p:spPr>
            <a:xfrm>
              <a:off x="3978234" y="25567367"/>
              <a:ext cx="217736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7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4" name="object 427">
              <a:extLst>
                <a:ext uri="{FF2B5EF4-FFF2-40B4-BE49-F238E27FC236}">
                  <a16:creationId xmlns:a16="http://schemas.microsoft.com/office/drawing/2014/main" id="{94EEB5E7-F280-476A-8630-98DF0E78F545}"/>
                </a:ext>
              </a:extLst>
            </p:cNvPr>
            <p:cNvSpPr/>
            <p:nvPr/>
          </p:nvSpPr>
          <p:spPr>
            <a:xfrm>
              <a:off x="7185157" y="25567367"/>
              <a:ext cx="204365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5" name="object 428">
              <a:extLst>
                <a:ext uri="{FF2B5EF4-FFF2-40B4-BE49-F238E27FC236}">
                  <a16:creationId xmlns:a16="http://schemas.microsoft.com/office/drawing/2014/main" id="{C87C32AE-AD4D-431D-8D75-B552F23BE97C}"/>
                </a:ext>
              </a:extLst>
            </p:cNvPr>
            <p:cNvSpPr/>
            <p:nvPr/>
          </p:nvSpPr>
          <p:spPr>
            <a:xfrm>
              <a:off x="4249058" y="25529614"/>
              <a:ext cx="2072495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9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6" name="object 429">
              <a:extLst>
                <a:ext uri="{FF2B5EF4-FFF2-40B4-BE49-F238E27FC236}">
                  <a16:creationId xmlns:a16="http://schemas.microsoft.com/office/drawing/2014/main" id="{00641493-ECE9-44B5-928C-71FD09A8C4BE}"/>
                </a:ext>
              </a:extLst>
            </p:cNvPr>
            <p:cNvSpPr/>
            <p:nvPr/>
          </p:nvSpPr>
          <p:spPr>
            <a:xfrm>
              <a:off x="6943169" y="25529614"/>
              <a:ext cx="2330735" cy="0"/>
            </a:xfrm>
            <a:custGeom>
              <a:avLst/>
              <a:gdLst/>
              <a:ahLst/>
              <a:cxnLst/>
              <a:rect l="l" t="t" r="r" b="b"/>
              <a:pathLst>
                <a:path w="1129029">
                  <a:moveTo>
                    <a:pt x="0" y="0"/>
                  </a:moveTo>
                  <a:lnTo>
                    <a:pt x="1129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7" name="object 430">
              <a:extLst>
                <a:ext uri="{FF2B5EF4-FFF2-40B4-BE49-F238E27FC236}">
                  <a16:creationId xmlns:a16="http://schemas.microsoft.com/office/drawing/2014/main" id="{F7D83F90-098F-4074-A484-C315C5B7DA5D}"/>
                </a:ext>
              </a:extLst>
            </p:cNvPr>
            <p:cNvSpPr/>
            <p:nvPr/>
          </p:nvSpPr>
          <p:spPr>
            <a:xfrm>
              <a:off x="4645468" y="25491861"/>
              <a:ext cx="1841779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2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8" name="object 431">
              <a:extLst>
                <a:ext uri="{FF2B5EF4-FFF2-40B4-BE49-F238E27FC236}">
                  <a16:creationId xmlns:a16="http://schemas.microsoft.com/office/drawing/2014/main" id="{A05A7F93-D2EC-4CB4-8A43-2DCF09BD9DD4}"/>
                </a:ext>
              </a:extLst>
            </p:cNvPr>
            <p:cNvSpPr/>
            <p:nvPr/>
          </p:nvSpPr>
          <p:spPr>
            <a:xfrm>
              <a:off x="6701180" y="25491861"/>
              <a:ext cx="2619128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1268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9" name="object 432">
              <a:extLst>
                <a:ext uri="{FF2B5EF4-FFF2-40B4-BE49-F238E27FC236}">
                  <a16:creationId xmlns:a16="http://schemas.microsoft.com/office/drawing/2014/main" id="{B8DFB29E-0A04-4FA0-9731-B0D24740403D}"/>
                </a:ext>
              </a:extLst>
            </p:cNvPr>
            <p:cNvSpPr/>
            <p:nvPr/>
          </p:nvSpPr>
          <p:spPr>
            <a:xfrm>
              <a:off x="5041612" y="25454109"/>
              <a:ext cx="4324576" cy="0"/>
            </a:xfrm>
            <a:custGeom>
              <a:avLst/>
              <a:gdLst/>
              <a:ahLst/>
              <a:cxnLst/>
              <a:rect l="l" t="t" r="r" b="b"/>
              <a:pathLst>
                <a:path w="2094864">
                  <a:moveTo>
                    <a:pt x="0" y="0"/>
                  </a:moveTo>
                  <a:lnTo>
                    <a:pt x="20944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0" name="object 433">
              <a:extLst>
                <a:ext uri="{FF2B5EF4-FFF2-40B4-BE49-F238E27FC236}">
                  <a16:creationId xmlns:a16="http://schemas.microsoft.com/office/drawing/2014/main" id="{6982841B-A8C3-484D-822F-E552DD2536FF}"/>
                </a:ext>
              </a:extLst>
            </p:cNvPr>
            <p:cNvSpPr/>
            <p:nvPr/>
          </p:nvSpPr>
          <p:spPr>
            <a:xfrm>
              <a:off x="5365399" y="25416356"/>
              <a:ext cx="4046671" cy="0"/>
            </a:xfrm>
            <a:custGeom>
              <a:avLst/>
              <a:gdLst/>
              <a:ahLst/>
              <a:cxnLst/>
              <a:rect l="l" t="t" r="r" b="b"/>
              <a:pathLst>
                <a:path w="1960245">
                  <a:moveTo>
                    <a:pt x="0" y="0"/>
                  </a:moveTo>
                  <a:lnTo>
                    <a:pt x="19597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1" name="object 434">
              <a:extLst>
                <a:ext uri="{FF2B5EF4-FFF2-40B4-BE49-F238E27FC236}">
                  <a16:creationId xmlns:a16="http://schemas.microsoft.com/office/drawing/2014/main" id="{6167895B-3AC2-4B5E-9C12-12CF491E3644}"/>
                </a:ext>
              </a:extLst>
            </p:cNvPr>
            <p:cNvSpPr/>
            <p:nvPr/>
          </p:nvSpPr>
          <p:spPr>
            <a:xfrm>
              <a:off x="5521390" y="25378603"/>
              <a:ext cx="3936556" cy="0"/>
            </a:xfrm>
            <a:custGeom>
              <a:avLst/>
              <a:gdLst/>
              <a:ahLst/>
              <a:cxnLst/>
              <a:rect l="l" t="t" r="r" b="b"/>
              <a:pathLst>
                <a:path w="1906904">
                  <a:moveTo>
                    <a:pt x="0" y="0"/>
                  </a:moveTo>
                  <a:lnTo>
                    <a:pt x="19063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2" name="object 435">
              <a:extLst>
                <a:ext uri="{FF2B5EF4-FFF2-40B4-BE49-F238E27FC236}">
                  <a16:creationId xmlns:a16="http://schemas.microsoft.com/office/drawing/2014/main" id="{139F9408-63C3-45F9-9CA1-AC8C5451E132}"/>
                </a:ext>
              </a:extLst>
            </p:cNvPr>
            <p:cNvSpPr/>
            <p:nvPr/>
          </p:nvSpPr>
          <p:spPr>
            <a:xfrm>
              <a:off x="5677386" y="25340845"/>
              <a:ext cx="2444783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376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3" name="object 436">
              <a:extLst>
                <a:ext uri="{FF2B5EF4-FFF2-40B4-BE49-F238E27FC236}">
                  <a16:creationId xmlns:a16="http://schemas.microsoft.com/office/drawing/2014/main" id="{719BA959-80A8-4E2E-85FA-ECC17B8D1D75}"/>
                </a:ext>
              </a:extLst>
            </p:cNvPr>
            <p:cNvSpPr/>
            <p:nvPr/>
          </p:nvSpPr>
          <p:spPr>
            <a:xfrm>
              <a:off x="9103226" y="25340845"/>
              <a:ext cx="399816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4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4" name="object 437">
              <a:extLst>
                <a:ext uri="{FF2B5EF4-FFF2-40B4-BE49-F238E27FC236}">
                  <a16:creationId xmlns:a16="http://schemas.microsoft.com/office/drawing/2014/main" id="{E76EF17B-BDF0-43D7-B6A6-5D2F359F0DEF}"/>
                </a:ext>
              </a:extLst>
            </p:cNvPr>
            <p:cNvSpPr/>
            <p:nvPr/>
          </p:nvSpPr>
          <p:spPr>
            <a:xfrm>
              <a:off x="5833643" y="25303093"/>
              <a:ext cx="1799831" cy="0"/>
            </a:xfrm>
            <a:custGeom>
              <a:avLst/>
              <a:gdLst/>
              <a:ahLst/>
              <a:cxnLst/>
              <a:rect l="l" t="t" r="r" b="b"/>
              <a:pathLst>
                <a:path w="871854">
                  <a:moveTo>
                    <a:pt x="0" y="0"/>
                  </a:moveTo>
                  <a:lnTo>
                    <a:pt x="87185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5" name="object 438">
              <a:extLst>
                <a:ext uri="{FF2B5EF4-FFF2-40B4-BE49-F238E27FC236}">
                  <a16:creationId xmlns:a16="http://schemas.microsoft.com/office/drawing/2014/main" id="{E6D391C8-6CED-4721-98F6-10ECD45160B6}"/>
                </a:ext>
              </a:extLst>
            </p:cNvPr>
            <p:cNvSpPr/>
            <p:nvPr/>
          </p:nvSpPr>
          <p:spPr>
            <a:xfrm>
              <a:off x="9145959" y="25303093"/>
              <a:ext cx="402441" cy="0"/>
            </a:xfrm>
            <a:custGeom>
              <a:avLst/>
              <a:gdLst/>
              <a:ahLst/>
              <a:cxnLst/>
              <a:rect l="l" t="t" r="r" b="b"/>
              <a:pathLst>
                <a:path w="194945">
                  <a:moveTo>
                    <a:pt x="0" y="0"/>
                  </a:moveTo>
                  <a:lnTo>
                    <a:pt x="194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6" name="object 439">
              <a:extLst>
                <a:ext uri="{FF2B5EF4-FFF2-40B4-BE49-F238E27FC236}">
                  <a16:creationId xmlns:a16="http://schemas.microsoft.com/office/drawing/2014/main" id="{56C7A744-B190-4F83-BA8F-79BD9484326D}"/>
                </a:ext>
              </a:extLst>
            </p:cNvPr>
            <p:cNvSpPr/>
            <p:nvPr/>
          </p:nvSpPr>
          <p:spPr>
            <a:xfrm>
              <a:off x="5989635" y="25265340"/>
              <a:ext cx="1420989" cy="0"/>
            </a:xfrm>
            <a:custGeom>
              <a:avLst/>
              <a:gdLst/>
              <a:ahLst/>
              <a:cxnLst/>
              <a:rect l="l" t="t" r="r" b="b"/>
              <a:pathLst>
                <a:path w="688339">
                  <a:moveTo>
                    <a:pt x="0" y="0"/>
                  </a:moveTo>
                  <a:lnTo>
                    <a:pt x="6880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7" name="object 440">
              <a:extLst>
                <a:ext uri="{FF2B5EF4-FFF2-40B4-BE49-F238E27FC236}">
                  <a16:creationId xmlns:a16="http://schemas.microsoft.com/office/drawing/2014/main" id="{595B3FDA-11BB-4B7C-BB08-E6C005632078}"/>
                </a:ext>
              </a:extLst>
            </p:cNvPr>
            <p:cNvSpPr/>
            <p:nvPr/>
          </p:nvSpPr>
          <p:spPr>
            <a:xfrm>
              <a:off x="9188696" y="25265340"/>
              <a:ext cx="406369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3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8" name="object 441">
              <a:extLst>
                <a:ext uri="{FF2B5EF4-FFF2-40B4-BE49-F238E27FC236}">
                  <a16:creationId xmlns:a16="http://schemas.microsoft.com/office/drawing/2014/main" id="{622C8469-C0C1-4CAB-BDB0-B8C12528DB8D}"/>
                </a:ext>
              </a:extLst>
            </p:cNvPr>
            <p:cNvSpPr/>
            <p:nvPr/>
          </p:nvSpPr>
          <p:spPr>
            <a:xfrm>
              <a:off x="6145896" y="25227591"/>
              <a:ext cx="1042147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3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9" name="object 442">
              <a:extLst>
                <a:ext uri="{FF2B5EF4-FFF2-40B4-BE49-F238E27FC236}">
                  <a16:creationId xmlns:a16="http://schemas.microsoft.com/office/drawing/2014/main" id="{953341A5-1DF0-4B52-A0AF-3D80FAA5BFF7}"/>
                </a:ext>
              </a:extLst>
            </p:cNvPr>
            <p:cNvSpPr/>
            <p:nvPr/>
          </p:nvSpPr>
          <p:spPr>
            <a:xfrm>
              <a:off x="9231433" y="25227591"/>
              <a:ext cx="408994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78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0" name="object 443">
              <a:extLst>
                <a:ext uri="{FF2B5EF4-FFF2-40B4-BE49-F238E27FC236}">
                  <a16:creationId xmlns:a16="http://schemas.microsoft.com/office/drawing/2014/main" id="{B5367AA1-3808-48ED-A1CD-95E0BFFDC0A4}"/>
                </a:ext>
              </a:extLst>
            </p:cNvPr>
            <p:cNvSpPr/>
            <p:nvPr/>
          </p:nvSpPr>
          <p:spPr>
            <a:xfrm>
              <a:off x="6301888" y="25189838"/>
              <a:ext cx="661993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1" name="object 444">
              <a:extLst>
                <a:ext uri="{FF2B5EF4-FFF2-40B4-BE49-F238E27FC236}">
                  <a16:creationId xmlns:a16="http://schemas.microsoft.com/office/drawing/2014/main" id="{6D35C981-9711-41B5-8B88-4E3FFA660C3F}"/>
                </a:ext>
              </a:extLst>
            </p:cNvPr>
            <p:cNvSpPr/>
            <p:nvPr/>
          </p:nvSpPr>
          <p:spPr>
            <a:xfrm>
              <a:off x="9274165" y="25189838"/>
              <a:ext cx="411615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2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2" name="object 445">
              <a:extLst>
                <a:ext uri="{FF2B5EF4-FFF2-40B4-BE49-F238E27FC236}">
                  <a16:creationId xmlns:a16="http://schemas.microsoft.com/office/drawing/2014/main" id="{233B5FB3-788A-4B00-B168-4CF832AD2427}"/>
                </a:ext>
              </a:extLst>
            </p:cNvPr>
            <p:cNvSpPr/>
            <p:nvPr/>
          </p:nvSpPr>
          <p:spPr>
            <a:xfrm>
              <a:off x="6457879" y="25152085"/>
              <a:ext cx="283147" cy="0"/>
            </a:xfrm>
            <a:custGeom>
              <a:avLst/>
              <a:gdLst/>
              <a:ahLst/>
              <a:cxnLst/>
              <a:rect l="l" t="t" r="r" b="b"/>
              <a:pathLst>
                <a:path w="137160">
                  <a:moveTo>
                    <a:pt x="0" y="0"/>
                  </a:moveTo>
                  <a:lnTo>
                    <a:pt x="136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3" name="object 446">
              <a:extLst>
                <a:ext uri="{FF2B5EF4-FFF2-40B4-BE49-F238E27FC236}">
                  <a16:creationId xmlns:a16="http://schemas.microsoft.com/office/drawing/2014/main" id="{25F934D5-75A0-48FA-BBF0-879E24269B17}"/>
                </a:ext>
              </a:extLst>
            </p:cNvPr>
            <p:cNvSpPr/>
            <p:nvPr/>
          </p:nvSpPr>
          <p:spPr>
            <a:xfrm>
              <a:off x="9316641" y="25152085"/>
              <a:ext cx="415548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9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4" name="object 447">
              <a:extLst>
                <a:ext uri="{FF2B5EF4-FFF2-40B4-BE49-F238E27FC236}">
                  <a16:creationId xmlns:a16="http://schemas.microsoft.com/office/drawing/2014/main" id="{4740B818-7DB5-4197-90E8-23CA05EA4892}"/>
                </a:ext>
              </a:extLst>
            </p:cNvPr>
            <p:cNvSpPr/>
            <p:nvPr/>
          </p:nvSpPr>
          <p:spPr>
            <a:xfrm>
              <a:off x="9359373" y="25114332"/>
              <a:ext cx="418169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3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5" name="object 448">
              <a:extLst>
                <a:ext uri="{FF2B5EF4-FFF2-40B4-BE49-F238E27FC236}">
                  <a16:creationId xmlns:a16="http://schemas.microsoft.com/office/drawing/2014/main" id="{C179EAC1-7CBC-4A25-91C6-39243CEB3502}"/>
                </a:ext>
              </a:extLst>
            </p:cNvPr>
            <p:cNvSpPr/>
            <p:nvPr/>
          </p:nvSpPr>
          <p:spPr>
            <a:xfrm>
              <a:off x="9402106" y="25076579"/>
              <a:ext cx="420789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8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6" name="object 449">
              <a:extLst>
                <a:ext uri="{FF2B5EF4-FFF2-40B4-BE49-F238E27FC236}">
                  <a16:creationId xmlns:a16="http://schemas.microsoft.com/office/drawing/2014/main" id="{15C2A877-C765-40F7-9179-02A629FAAA12}"/>
                </a:ext>
              </a:extLst>
            </p:cNvPr>
            <p:cNvSpPr/>
            <p:nvPr/>
          </p:nvSpPr>
          <p:spPr>
            <a:xfrm>
              <a:off x="9444839" y="25038822"/>
              <a:ext cx="424723" cy="0"/>
            </a:xfrm>
            <a:custGeom>
              <a:avLst/>
              <a:gdLst/>
              <a:ahLst/>
              <a:cxnLst/>
              <a:rect l="l" t="t" r="r" b="b"/>
              <a:pathLst>
                <a:path w="205739">
                  <a:moveTo>
                    <a:pt x="0" y="0"/>
                  </a:moveTo>
                  <a:lnTo>
                    <a:pt x="2052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7" name="object 450">
              <a:extLst>
                <a:ext uri="{FF2B5EF4-FFF2-40B4-BE49-F238E27FC236}">
                  <a16:creationId xmlns:a16="http://schemas.microsoft.com/office/drawing/2014/main" id="{9124DD1A-C6CD-4691-9C0B-EBA7136CDF31}"/>
                </a:ext>
              </a:extLst>
            </p:cNvPr>
            <p:cNvSpPr/>
            <p:nvPr/>
          </p:nvSpPr>
          <p:spPr>
            <a:xfrm>
              <a:off x="9487575" y="25001069"/>
              <a:ext cx="427343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7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8" name="object 451">
              <a:extLst>
                <a:ext uri="{FF2B5EF4-FFF2-40B4-BE49-F238E27FC236}">
                  <a16:creationId xmlns:a16="http://schemas.microsoft.com/office/drawing/2014/main" id="{3139464F-03EA-4E94-B63F-2B8451D4717F}"/>
                </a:ext>
              </a:extLst>
            </p:cNvPr>
            <p:cNvSpPr/>
            <p:nvPr/>
          </p:nvSpPr>
          <p:spPr>
            <a:xfrm>
              <a:off x="9530308" y="24963316"/>
              <a:ext cx="429964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81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9" name="object 452">
              <a:extLst>
                <a:ext uri="{FF2B5EF4-FFF2-40B4-BE49-F238E27FC236}">
                  <a16:creationId xmlns:a16="http://schemas.microsoft.com/office/drawing/2014/main" id="{B2FA5E77-AA65-49D2-91CA-B82C8D6388CC}"/>
                </a:ext>
              </a:extLst>
            </p:cNvPr>
            <p:cNvSpPr/>
            <p:nvPr/>
          </p:nvSpPr>
          <p:spPr>
            <a:xfrm>
              <a:off x="9573045" y="24925563"/>
              <a:ext cx="433901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0" name="object 453">
              <a:extLst>
                <a:ext uri="{FF2B5EF4-FFF2-40B4-BE49-F238E27FC236}">
                  <a16:creationId xmlns:a16="http://schemas.microsoft.com/office/drawing/2014/main" id="{57C19070-4F1B-4282-B9C4-85CD7306081D}"/>
                </a:ext>
              </a:extLst>
            </p:cNvPr>
            <p:cNvSpPr/>
            <p:nvPr/>
          </p:nvSpPr>
          <p:spPr>
            <a:xfrm>
              <a:off x="14048633" y="24925563"/>
              <a:ext cx="62922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299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1" name="object 454">
              <a:extLst>
                <a:ext uri="{FF2B5EF4-FFF2-40B4-BE49-F238E27FC236}">
                  <a16:creationId xmlns:a16="http://schemas.microsoft.com/office/drawing/2014/main" id="{D5EC120B-6B4A-46FA-B7A5-71B21262E536}"/>
                </a:ext>
              </a:extLst>
            </p:cNvPr>
            <p:cNvSpPr/>
            <p:nvPr/>
          </p:nvSpPr>
          <p:spPr>
            <a:xfrm>
              <a:off x="9615782" y="24887810"/>
              <a:ext cx="436518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1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2" name="object 455">
              <a:extLst>
                <a:ext uri="{FF2B5EF4-FFF2-40B4-BE49-F238E27FC236}">
                  <a16:creationId xmlns:a16="http://schemas.microsoft.com/office/drawing/2014/main" id="{AD8301CE-77E1-4B83-A7B0-D48AB18EC9D1}"/>
                </a:ext>
              </a:extLst>
            </p:cNvPr>
            <p:cNvSpPr/>
            <p:nvPr/>
          </p:nvSpPr>
          <p:spPr>
            <a:xfrm>
              <a:off x="13978896" y="24887810"/>
              <a:ext cx="132397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37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3" name="object 456">
              <a:extLst>
                <a:ext uri="{FF2B5EF4-FFF2-40B4-BE49-F238E27FC236}">
                  <a16:creationId xmlns:a16="http://schemas.microsoft.com/office/drawing/2014/main" id="{B8C74232-09FE-44A4-9F54-3EEE94E6BFBB}"/>
                </a:ext>
              </a:extLst>
            </p:cNvPr>
            <p:cNvSpPr/>
            <p:nvPr/>
          </p:nvSpPr>
          <p:spPr>
            <a:xfrm>
              <a:off x="9658514" y="24850057"/>
              <a:ext cx="439143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4" name="object 457">
              <a:extLst>
                <a:ext uri="{FF2B5EF4-FFF2-40B4-BE49-F238E27FC236}">
                  <a16:creationId xmlns:a16="http://schemas.microsoft.com/office/drawing/2014/main" id="{3AE86A25-E1A2-489E-983F-C9C6806484FD}"/>
                </a:ext>
              </a:extLst>
            </p:cNvPr>
            <p:cNvSpPr/>
            <p:nvPr/>
          </p:nvSpPr>
          <p:spPr>
            <a:xfrm>
              <a:off x="13909416" y="24850057"/>
              <a:ext cx="201877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5" name="object 458">
              <a:extLst>
                <a:ext uri="{FF2B5EF4-FFF2-40B4-BE49-F238E27FC236}">
                  <a16:creationId xmlns:a16="http://schemas.microsoft.com/office/drawing/2014/main" id="{868DDA54-6F25-4F54-95A3-799234124D74}"/>
                </a:ext>
              </a:extLst>
            </p:cNvPr>
            <p:cNvSpPr/>
            <p:nvPr/>
          </p:nvSpPr>
          <p:spPr>
            <a:xfrm>
              <a:off x="9701247" y="24812304"/>
              <a:ext cx="441763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9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6" name="object 459">
              <a:extLst>
                <a:ext uri="{FF2B5EF4-FFF2-40B4-BE49-F238E27FC236}">
                  <a16:creationId xmlns:a16="http://schemas.microsoft.com/office/drawing/2014/main" id="{AA02120A-A80C-42BE-9669-C5A0524E8510}"/>
                </a:ext>
              </a:extLst>
            </p:cNvPr>
            <p:cNvSpPr/>
            <p:nvPr/>
          </p:nvSpPr>
          <p:spPr>
            <a:xfrm>
              <a:off x="13839679" y="24812304"/>
              <a:ext cx="271352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1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7" name="object 460">
              <a:extLst>
                <a:ext uri="{FF2B5EF4-FFF2-40B4-BE49-F238E27FC236}">
                  <a16:creationId xmlns:a16="http://schemas.microsoft.com/office/drawing/2014/main" id="{F837EA82-390F-4903-A279-140FFAB8B7DE}"/>
                </a:ext>
              </a:extLst>
            </p:cNvPr>
            <p:cNvSpPr/>
            <p:nvPr/>
          </p:nvSpPr>
          <p:spPr>
            <a:xfrm>
              <a:off x="9743984" y="24774552"/>
              <a:ext cx="44569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8" name="object 461">
              <a:extLst>
                <a:ext uri="{FF2B5EF4-FFF2-40B4-BE49-F238E27FC236}">
                  <a16:creationId xmlns:a16="http://schemas.microsoft.com/office/drawing/2014/main" id="{C7B0C7BA-3D67-4258-B306-AEEF0A7B8B22}"/>
                </a:ext>
              </a:extLst>
            </p:cNvPr>
            <p:cNvSpPr/>
            <p:nvPr/>
          </p:nvSpPr>
          <p:spPr>
            <a:xfrm>
              <a:off x="13770204" y="24774552"/>
              <a:ext cx="340827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4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9" name="object 462">
              <a:extLst>
                <a:ext uri="{FF2B5EF4-FFF2-40B4-BE49-F238E27FC236}">
                  <a16:creationId xmlns:a16="http://schemas.microsoft.com/office/drawing/2014/main" id="{CCCCCAF5-6391-4B26-9A94-AF922BC2710A}"/>
                </a:ext>
              </a:extLst>
            </p:cNvPr>
            <p:cNvSpPr/>
            <p:nvPr/>
          </p:nvSpPr>
          <p:spPr>
            <a:xfrm>
              <a:off x="9786717" y="24736799"/>
              <a:ext cx="448317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69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0" name="object 463">
              <a:extLst>
                <a:ext uri="{FF2B5EF4-FFF2-40B4-BE49-F238E27FC236}">
                  <a16:creationId xmlns:a16="http://schemas.microsoft.com/office/drawing/2014/main" id="{8CED069F-0C4A-4D76-8E76-D633C26AD227}"/>
                </a:ext>
              </a:extLst>
            </p:cNvPr>
            <p:cNvSpPr/>
            <p:nvPr/>
          </p:nvSpPr>
          <p:spPr>
            <a:xfrm>
              <a:off x="13700463" y="24736799"/>
              <a:ext cx="410303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1" name="object 464">
              <a:extLst>
                <a:ext uri="{FF2B5EF4-FFF2-40B4-BE49-F238E27FC236}">
                  <a16:creationId xmlns:a16="http://schemas.microsoft.com/office/drawing/2014/main" id="{2D8DD6B7-2270-41C0-8AAD-F001181127D8}"/>
                </a:ext>
              </a:extLst>
            </p:cNvPr>
            <p:cNvSpPr/>
            <p:nvPr/>
          </p:nvSpPr>
          <p:spPr>
            <a:xfrm>
              <a:off x="9829453" y="24699046"/>
              <a:ext cx="450942" cy="0"/>
            </a:xfrm>
            <a:custGeom>
              <a:avLst/>
              <a:gdLst/>
              <a:ahLst/>
              <a:cxnLst/>
              <a:rect l="l" t="t" r="r" b="b"/>
              <a:pathLst>
                <a:path w="218439">
                  <a:moveTo>
                    <a:pt x="0" y="0"/>
                  </a:moveTo>
                  <a:lnTo>
                    <a:pt x="2184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2" name="object 465">
              <a:extLst>
                <a:ext uri="{FF2B5EF4-FFF2-40B4-BE49-F238E27FC236}">
                  <a16:creationId xmlns:a16="http://schemas.microsoft.com/office/drawing/2014/main" id="{5FAB1517-C89B-4484-92EC-E661D2E7B9EA}"/>
                </a:ext>
              </a:extLst>
            </p:cNvPr>
            <p:cNvSpPr/>
            <p:nvPr/>
          </p:nvSpPr>
          <p:spPr>
            <a:xfrm>
              <a:off x="13630992" y="24699046"/>
              <a:ext cx="479782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3" name="object 466">
              <a:extLst>
                <a:ext uri="{FF2B5EF4-FFF2-40B4-BE49-F238E27FC236}">
                  <a16:creationId xmlns:a16="http://schemas.microsoft.com/office/drawing/2014/main" id="{32F7CDEB-A120-4F67-9ECF-07A3C518D526}"/>
                </a:ext>
              </a:extLst>
            </p:cNvPr>
            <p:cNvSpPr/>
            <p:nvPr/>
          </p:nvSpPr>
          <p:spPr>
            <a:xfrm>
              <a:off x="9872186" y="24661293"/>
              <a:ext cx="45487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198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4" name="object 467">
              <a:extLst>
                <a:ext uri="{FF2B5EF4-FFF2-40B4-BE49-F238E27FC236}">
                  <a16:creationId xmlns:a16="http://schemas.microsoft.com/office/drawing/2014/main" id="{3A34D187-0D80-47D6-BA70-46F97C7EA2E4}"/>
                </a:ext>
              </a:extLst>
            </p:cNvPr>
            <p:cNvSpPr/>
            <p:nvPr/>
          </p:nvSpPr>
          <p:spPr>
            <a:xfrm>
              <a:off x="13561251" y="24661293"/>
              <a:ext cx="549258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5" name="object 468">
              <a:extLst>
                <a:ext uri="{FF2B5EF4-FFF2-40B4-BE49-F238E27FC236}">
                  <a16:creationId xmlns:a16="http://schemas.microsoft.com/office/drawing/2014/main" id="{7A0B8CE9-073A-464E-89C0-43FB61D6AE09}"/>
                </a:ext>
              </a:extLst>
            </p:cNvPr>
            <p:cNvSpPr/>
            <p:nvPr/>
          </p:nvSpPr>
          <p:spPr>
            <a:xfrm>
              <a:off x="9914923" y="24623540"/>
              <a:ext cx="642327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7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6" name="object 469">
              <a:extLst>
                <a:ext uri="{FF2B5EF4-FFF2-40B4-BE49-F238E27FC236}">
                  <a16:creationId xmlns:a16="http://schemas.microsoft.com/office/drawing/2014/main" id="{D78D8F94-AE4F-48EB-941C-7D347C261D7F}"/>
                </a:ext>
              </a:extLst>
            </p:cNvPr>
            <p:cNvSpPr/>
            <p:nvPr/>
          </p:nvSpPr>
          <p:spPr>
            <a:xfrm>
              <a:off x="13491775" y="24623540"/>
              <a:ext cx="618733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7" name="object 470">
              <a:extLst>
                <a:ext uri="{FF2B5EF4-FFF2-40B4-BE49-F238E27FC236}">
                  <a16:creationId xmlns:a16="http://schemas.microsoft.com/office/drawing/2014/main" id="{7EB9E589-3891-4C1F-B3AE-066F12846201}"/>
                </a:ext>
              </a:extLst>
            </p:cNvPr>
            <p:cNvSpPr/>
            <p:nvPr/>
          </p:nvSpPr>
          <p:spPr>
            <a:xfrm>
              <a:off x="9957656" y="24585787"/>
              <a:ext cx="930720" cy="0"/>
            </a:xfrm>
            <a:custGeom>
              <a:avLst/>
              <a:gdLst/>
              <a:ahLst/>
              <a:cxnLst/>
              <a:rect l="l" t="t" r="r" b="b"/>
              <a:pathLst>
                <a:path w="450850">
                  <a:moveTo>
                    <a:pt x="0" y="0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8" name="object 471">
              <a:extLst>
                <a:ext uri="{FF2B5EF4-FFF2-40B4-BE49-F238E27FC236}">
                  <a16:creationId xmlns:a16="http://schemas.microsoft.com/office/drawing/2014/main" id="{FF847B3D-EFA8-47DC-A1A6-83C4699D3E42}"/>
                </a:ext>
              </a:extLst>
            </p:cNvPr>
            <p:cNvSpPr/>
            <p:nvPr/>
          </p:nvSpPr>
          <p:spPr>
            <a:xfrm>
              <a:off x="13422038" y="24585787"/>
              <a:ext cx="689521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9" name="object 472">
              <a:extLst>
                <a:ext uri="{FF2B5EF4-FFF2-40B4-BE49-F238E27FC236}">
                  <a16:creationId xmlns:a16="http://schemas.microsoft.com/office/drawing/2014/main" id="{76E35361-69A6-4F70-9CB8-D6EC12176638}"/>
                </a:ext>
              </a:extLst>
            </p:cNvPr>
            <p:cNvSpPr/>
            <p:nvPr/>
          </p:nvSpPr>
          <p:spPr>
            <a:xfrm>
              <a:off x="10000388" y="24548034"/>
              <a:ext cx="1220425" cy="0"/>
            </a:xfrm>
            <a:custGeom>
              <a:avLst/>
              <a:gdLst/>
              <a:ahLst/>
              <a:cxnLst/>
              <a:rect l="l" t="t" r="r" b="b"/>
              <a:pathLst>
                <a:path w="591185">
                  <a:moveTo>
                    <a:pt x="0" y="0"/>
                  </a:moveTo>
                  <a:lnTo>
                    <a:pt x="590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0" name="object 473">
              <a:extLst>
                <a:ext uri="{FF2B5EF4-FFF2-40B4-BE49-F238E27FC236}">
                  <a16:creationId xmlns:a16="http://schemas.microsoft.com/office/drawing/2014/main" id="{76B4E719-72FD-4E05-8759-1BA87C5DEC48}"/>
                </a:ext>
              </a:extLst>
            </p:cNvPr>
            <p:cNvSpPr/>
            <p:nvPr/>
          </p:nvSpPr>
          <p:spPr>
            <a:xfrm>
              <a:off x="13352563" y="24548034"/>
              <a:ext cx="701320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1" name="object 474">
              <a:extLst>
                <a:ext uri="{FF2B5EF4-FFF2-40B4-BE49-F238E27FC236}">
                  <a16:creationId xmlns:a16="http://schemas.microsoft.com/office/drawing/2014/main" id="{68013C91-FF21-40AE-B204-846388760ACA}"/>
                </a:ext>
              </a:extLst>
            </p:cNvPr>
            <p:cNvSpPr/>
            <p:nvPr/>
          </p:nvSpPr>
          <p:spPr>
            <a:xfrm>
              <a:off x="10043125" y="24510277"/>
              <a:ext cx="1510126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0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2" name="object 475">
              <a:extLst>
                <a:ext uri="{FF2B5EF4-FFF2-40B4-BE49-F238E27FC236}">
                  <a16:creationId xmlns:a16="http://schemas.microsoft.com/office/drawing/2014/main" id="{7399574C-2C23-419B-AA9A-F6C51FD3E690}"/>
                </a:ext>
              </a:extLst>
            </p:cNvPr>
            <p:cNvSpPr/>
            <p:nvPr/>
          </p:nvSpPr>
          <p:spPr>
            <a:xfrm>
              <a:off x="13282822" y="24510277"/>
              <a:ext cx="705249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412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3" name="object 476">
              <a:extLst>
                <a:ext uri="{FF2B5EF4-FFF2-40B4-BE49-F238E27FC236}">
                  <a16:creationId xmlns:a16="http://schemas.microsoft.com/office/drawing/2014/main" id="{A664CB46-A146-4FAF-8577-F9BA6E757D5E}"/>
                </a:ext>
              </a:extLst>
            </p:cNvPr>
            <p:cNvSpPr/>
            <p:nvPr/>
          </p:nvSpPr>
          <p:spPr>
            <a:xfrm>
              <a:off x="10085862" y="24472524"/>
              <a:ext cx="1692341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7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4" name="object 477">
              <a:extLst>
                <a:ext uri="{FF2B5EF4-FFF2-40B4-BE49-F238E27FC236}">
                  <a16:creationId xmlns:a16="http://schemas.microsoft.com/office/drawing/2014/main" id="{C9037B24-378E-417B-B98B-B7D2B34A5606}"/>
                </a:ext>
              </a:extLst>
            </p:cNvPr>
            <p:cNvSpPr/>
            <p:nvPr/>
          </p:nvSpPr>
          <p:spPr>
            <a:xfrm>
              <a:off x="13213346" y="24472524"/>
              <a:ext cx="709182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0" y="0"/>
                  </a:moveTo>
                  <a:lnTo>
                    <a:pt x="3430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5" name="object 478">
              <a:extLst>
                <a:ext uri="{FF2B5EF4-FFF2-40B4-BE49-F238E27FC236}">
                  <a16:creationId xmlns:a16="http://schemas.microsoft.com/office/drawing/2014/main" id="{D51F6E3E-CCEF-4457-BA3F-2C62E0AF5313}"/>
                </a:ext>
              </a:extLst>
            </p:cNvPr>
            <p:cNvSpPr/>
            <p:nvPr/>
          </p:nvSpPr>
          <p:spPr>
            <a:xfrm>
              <a:off x="10128329" y="24434771"/>
              <a:ext cx="1858819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0" y="0"/>
                  </a:moveTo>
                  <a:lnTo>
                    <a:pt x="9003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6" name="object 479">
              <a:extLst>
                <a:ext uri="{FF2B5EF4-FFF2-40B4-BE49-F238E27FC236}">
                  <a16:creationId xmlns:a16="http://schemas.microsoft.com/office/drawing/2014/main" id="{9ADABC36-8862-4CFC-9438-34825ACADFCA}"/>
                </a:ext>
              </a:extLst>
            </p:cNvPr>
            <p:cNvSpPr/>
            <p:nvPr/>
          </p:nvSpPr>
          <p:spPr>
            <a:xfrm>
              <a:off x="13143609" y="24434771"/>
              <a:ext cx="713115" cy="0"/>
            </a:xfrm>
            <a:custGeom>
              <a:avLst/>
              <a:gdLst/>
              <a:ahLst/>
              <a:cxnLst/>
              <a:rect l="l" t="t" r="r" b="b"/>
              <a:pathLst>
                <a:path w="345439">
                  <a:moveTo>
                    <a:pt x="0" y="0"/>
                  </a:moveTo>
                  <a:lnTo>
                    <a:pt x="344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7" name="object 480">
              <a:extLst>
                <a:ext uri="{FF2B5EF4-FFF2-40B4-BE49-F238E27FC236}">
                  <a16:creationId xmlns:a16="http://schemas.microsoft.com/office/drawing/2014/main" id="{6B0D4A2F-995B-4AED-84E5-0B0C4BD2A45B}"/>
                </a:ext>
              </a:extLst>
            </p:cNvPr>
            <p:cNvSpPr/>
            <p:nvPr/>
          </p:nvSpPr>
          <p:spPr>
            <a:xfrm>
              <a:off x="10171066" y="24397018"/>
              <a:ext cx="2025302" cy="0"/>
            </a:xfrm>
            <a:custGeom>
              <a:avLst/>
              <a:gdLst/>
              <a:ahLst/>
              <a:cxnLst/>
              <a:rect l="l" t="t" r="r" b="b"/>
              <a:pathLst>
                <a:path w="981075">
                  <a:moveTo>
                    <a:pt x="0" y="0"/>
                  </a:moveTo>
                  <a:lnTo>
                    <a:pt x="9806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8" name="object 481">
              <a:extLst>
                <a:ext uri="{FF2B5EF4-FFF2-40B4-BE49-F238E27FC236}">
                  <a16:creationId xmlns:a16="http://schemas.microsoft.com/office/drawing/2014/main" id="{69C9B531-C0DF-48E8-8D47-8588B3EE5851}"/>
                </a:ext>
              </a:extLst>
            </p:cNvPr>
            <p:cNvSpPr/>
            <p:nvPr/>
          </p:nvSpPr>
          <p:spPr>
            <a:xfrm>
              <a:off x="13074130" y="24397018"/>
              <a:ext cx="715736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7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9" name="object 482">
              <a:extLst>
                <a:ext uri="{FF2B5EF4-FFF2-40B4-BE49-F238E27FC236}">
                  <a16:creationId xmlns:a16="http://schemas.microsoft.com/office/drawing/2014/main" id="{4A888581-C398-4BFD-8C24-4C92ECD706E9}"/>
                </a:ext>
              </a:extLst>
            </p:cNvPr>
            <p:cNvSpPr/>
            <p:nvPr/>
          </p:nvSpPr>
          <p:spPr>
            <a:xfrm>
              <a:off x="10213802" y="24359265"/>
              <a:ext cx="2190472" cy="0"/>
            </a:xfrm>
            <a:custGeom>
              <a:avLst/>
              <a:gdLst/>
              <a:ahLst/>
              <a:cxnLst/>
              <a:rect l="l" t="t" r="r" b="b"/>
              <a:pathLst>
                <a:path w="1061085">
                  <a:moveTo>
                    <a:pt x="0" y="0"/>
                  </a:moveTo>
                  <a:lnTo>
                    <a:pt x="1061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0" name="object 483">
              <a:extLst>
                <a:ext uri="{FF2B5EF4-FFF2-40B4-BE49-F238E27FC236}">
                  <a16:creationId xmlns:a16="http://schemas.microsoft.com/office/drawing/2014/main" id="{C378E924-8C8D-41FB-ACE9-0990ECCB7B1A}"/>
                </a:ext>
              </a:extLst>
            </p:cNvPr>
            <p:cNvSpPr/>
            <p:nvPr/>
          </p:nvSpPr>
          <p:spPr>
            <a:xfrm>
              <a:off x="13004393" y="24359265"/>
              <a:ext cx="719669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8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1" name="object 484">
              <a:extLst>
                <a:ext uri="{FF2B5EF4-FFF2-40B4-BE49-F238E27FC236}">
                  <a16:creationId xmlns:a16="http://schemas.microsoft.com/office/drawing/2014/main" id="{5B6FA3D5-67E2-4ACE-A9BB-557071D263AF}"/>
                </a:ext>
              </a:extLst>
            </p:cNvPr>
            <p:cNvSpPr/>
            <p:nvPr/>
          </p:nvSpPr>
          <p:spPr>
            <a:xfrm>
              <a:off x="10256535" y="24321512"/>
              <a:ext cx="2356955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6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2" name="object 485">
              <a:extLst>
                <a:ext uri="{FF2B5EF4-FFF2-40B4-BE49-F238E27FC236}">
                  <a16:creationId xmlns:a16="http://schemas.microsoft.com/office/drawing/2014/main" id="{30A0613A-7FBA-463E-B22D-48326A40A301}"/>
                </a:ext>
              </a:extLst>
            </p:cNvPr>
            <p:cNvSpPr/>
            <p:nvPr/>
          </p:nvSpPr>
          <p:spPr>
            <a:xfrm>
              <a:off x="12934917" y="24321512"/>
              <a:ext cx="723602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39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3" name="object 486">
              <a:extLst>
                <a:ext uri="{FF2B5EF4-FFF2-40B4-BE49-F238E27FC236}">
                  <a16:creationId xmlns:a16="http://schemas.microsoft.com/office/drawing/2014/main" id="{A43A6EDD-31C2-4912-9E36-3157F3E4D4F2}"/>
                </a:ext>
              </a:extLst>
            </p:cNvPr>
            <p:cNvSpPr/>
            <p:nvPr/>
          </p:nvSpPr>
          <p:spPr>
            <a:xfrm>
              <a:off x="10299272" y="24283759"/>
              <a:ext cx="3294228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59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4" name="object 487">
              <a:extLst>
                <a:ext uri="{FF2B5EF4-FFF2-40B4-BE49-F238E27FC236}">
                  <a16:creationId xmlns:a16="http://schemas.microsoft.com/office/drawing/2014/main" id="{F89E5685-5EF3-4254-9024-25AFEC0BCFAE}"/>
                </a:ext>
              </a:extLst>
            </p:cNvPr>
            <p:cNvSpPr/>
            <p:nvPr/>
          </p:nvSpPr>
          <p:spPr>
            <a:xfrm>
              <a:off x="10342005" y="24246006"/>
              <a:ext cx="3185426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26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5" name="object 488">
              <a:extLst>
                <a:ext uri="{FF2B5EF4-FFF2-40B4-BE49-F238E27FC236}">
                  <a16:creationId xmlns:a16="http://schemas.microsoft.com/office/drawing/2014/main" id="{E60BBFF4-6C87-4924-A995-89D799FA58E9}"/>
                </a:ext>
              </a:extLst>
            </p:cNvPr>
            <p:cNvSpPr/>
            <p:nvPr/>
          </p:nvSpPr>
          <p:spPr>
            <a:xfrm>
              <a:off x="10659233" y="24208253"/>
              <a:ext cx="2802651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13571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6" name="object 489">
              <a:extLst>
                <a:ext uri="{FF2B5EF4-FFF2-40B4-BE49-F238E27FC236}">
                  <a16:creationId xmlns:a16="http://schemas.microsoft.com/office/drawing/2014/main" id="{61388234-365F-4A0D-BC57-4CABA685B609}"/>
                </a:ext>
              </a:extLst>
            </p:cNvPr>
            <p:cNvSpPr/>
            <p:nvPr/>
          </p:nvSpPr>
          <p:spPr>
            <a:xfrm>
              <a:off x="10977778" y="24170500"/>
              <a:ext cx="2417251" cy="0"/>
            </a:xfrm>
            <a:custGeom>
              <a:avLst/>
              <a:gdLst/>
              <a:ahLst/>
              <a:cxnLst/>
              <a:rect l="l" t="t" r="r" b="b"/>
              <a:pathLst>
                <a:path w="1170939">
                  <a:moveTo>
                    <a:pt x="0" y="0"/>
                  </a:moveTo>
                  <a:lnTo>
                    <a:pt x="11709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7" name="object 490">
              <a:extLst>
                <a:ext uri="{FF2B5EF4-FFF2-40B4-BE49-F238E27FC236}">
                  <a16:creationId xmlns:a16="http://schemas.microsoft.com/office/drawing/2014/main" id="{256C5FDE-F021-42FE-9E64-D2228D68861F}"/>
                </a:ext>
              </a:extLst>
            </p:cNvPr>
            <p:cNvSpPr/>
            <p:nvPr/>
          </p:nvSpPr>
          <p:spPr>
            <a:xfrm>
              <a:off x="11296323" y="24132747"/>
              <a:ext cx="2033168" cy="0"/>
            </a:xfrm>
            <a:custGeom>
              <a:avLst/>
              <a:gdLst/>
              <a:ahLst/>
              <a:cxnLst/>
              <a:rect l="l" t="t" r="r" b="b"/>
              <a:pathLst>
                <a:path w="984885">
                  <a:moveTo>
                    <a:pt x="0" y="0"/>
                  </a:moveTo>
                  <a:lnTo>
                    <a:pt x="9847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8" name="object 491">
              <a:extLst>
                <a:ext uri="{FF2B5EF4-FFF2-40B4-BE49-F238E27FC236}">
                  <a16:creationId xmlns:a16="http://schemas.microsoft.com/office/drawing/2014/main" id="{164A5C37-245F-4C49-A5CD-14905EAA9580}"/>
                </a:ext>
              </a:extLst>
            </p:cNvPr>
            <p:cNvSpPr/>
            <p:nvPr/>
          </p:nvSpPr>
          <p:spPr>
            <a:xfrm>
              <a:off x="11608834" y="24094994"/>
              <a:ext cx="165563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4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9" name="object 492">
              <a:extLst>
                <a:ext uri="{FF2B5EF4-FFF2-40B4-BE49-F238E27FC236}">
                  <a16:creationId xmlns:a16="http://schemas.microsoft.com/office/drawing/2014/main" id="{8E7E3F6D-944A-44AF-99BC-17AFED60A835}"/>
                </a:ext>
              </a:extLst>
            </p:cNvPr>
            <p:cNvSpPr/>
            <p:nvPr/>
          </p:nvSpPr>
          <p:spPr>
            <a:xfrm>
              <a:off x="11809398" y="24057242"/>
              <a:ext cx="1388216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4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0" name="object 493">
              <a:extLst>
                <a:ext uri="{FF2B5EF4-FFF2-40B4-BE49-F238E27FC236}">
                  <a16:creationId xmlns:a16="http://schemas.microsoft.com/office/drawing/2014/main" id="{06F2757D-95E0-413E-B3CC-2CBFC705BE55}"/>
                </a:ext>
              </a:extLst>
            </p:cNvPr>
            <p:cNvSpPr/>
            <p:nvPr/>
          </p:nvSpPr>
          <p:spPr>
            <a:xfrm>
              <a:off x="12009700" y="24019484"/>
              <a:ext cx="1122110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1" name="object 494">
              <a:extLst>
                <a:ext uri="{FF2B5EF4-FFF2-40B4-BE49-F238E27FC236}">
                  <a16:creationId xmlns:a16="http://schemas.microsoft.com/office/drawing/2014/main" id="{818CFEB0-DAEC-4A60-B1BF-209FBC588570}"/>
                </a:ext>
              </a:extLst>
            </p:cNvPr>
            <p:cNvSpPr/>
            <p:nvPr/>
          </p:nvSpPr>
          <p:spPr>
            <a:xfrm>
              <a:off x="12210264" y="23981731"/>
              <a:ext cx="856003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5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2" name="object 495">
              <a:extLst>
                <a:ext uri="{FF2B5EF4-FFF2-40B4-BE49-F238E27FC236}">
                  <a16:creationId xmlns:a16="http://schemas.microsoft.com/office/drawing/2014/main" id="{355D75C6-D456-4115-BE0F-C108DBA6EFDB}"/>
                </a:ext>
              </a:extLst>
            </p:cNvPr>
            <p:cNvSpPr/>
            <p:nvPr/>
          </p:nvSpPr>
          <p:spPr>
            <a:xfrm>
              <a:off x="12410824" y="23943978"/>
              <a:ext cx="589893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4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3" name="object 496">
              <a:extLst>
                <a:ext uri="{FF2B5EF4-FFF2-40B4-BE49-F238E27FC236}">
                  <a16:creationId xmlns:a16="http://schemas.microsoft.com/office/drawing/2014/main" id="{5E012FFA-EA83-42A6-A137-C9A0DD983883}"/>
                </a:ext>
              </a:extLst>
            </p:cNvPr>
            <p:cNvSpPr/>
            <p:nvPr/>
          </p:nvSpPr>
          <p:spPr>
            <a:xfrm>
              <a:off x="12611131" y="23906226"/>
              <a:ext cx="323787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4" name="object 497">
              <a:extLst>
                <a:ext uri="{FF2B5EF4-FFF2-40B4-BE49-F238E27FC236}">
                  <a16:creationId xmlns:a16="http://schemas.microsoft.com/office/drawing/2014/main" id="{B8412E89-A1C8-40CE-8BFF-225D351D729B}"/>
                </a:ext>
              </a:extLst>
            </p:cNvPr>
            <p:cNvSpPr/>
            <p:nvPr/>
          </p:nvSpPr>
          <p:spPr>
            <a:xfrm>
              <a:off x="12811695" y="23868473"/>
              <a:ext cx="5768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5" name="object 498">
              <a:extLst>
                <a:ext uri="{FF2B5EF4-FFF2-40B4-BE49-F238E27FC236}">
                  <a16:creationId xmlns:a16="http://schemas.microsoft.com/office/drawing/2014/main" id="{C7F395F6-1F29-4538-8AE4-DAD8AF7D8F1C}"/>
                </a:ext>
              </a:extLst>
            </p:cNvPr>
            <p:cNvSpPr/>
            <p:nvPr/>
          </p:nvSpPr>
          <p:spPr>
            <a:xfrm>
              <a:off x="2925600" y="25738830"/>
              <a:ext cx="1017236" cy="232025"/>
            </a:xfrm>
            <a:custGeom>
              <a:avLst/>
              <a:gdLst/>
              <a:ahLst/>
              <a:cxnLst/>
              <a:rect l="l" t="t" r="r" b="b"/>
              <a:pathLst>
                <a:path w="492759" h="112395">
                  <a:moveTo>
                    <a:pt x="0" y="111887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6" name="object 499">
              <a:extLst>
                <a:ext uri="{FF2B5EF4-FFF2-40B4-BE49-F238E27FC236}">
                  <a16:creationId xmlns:a16="http://schemas.microsoft.com/office/drawing/2014/main" id="{6588C038-EFA6-4F45-ABD6-87A917B73CD8}"/>
                </a:ext>
              </a:extLst>
            </p:cNvPr>
            <p:cNvSpPr/>
            <p:nvPr/>
          </p:nvSpPr>
          <p:spPr>
            <a:xfrm>
              <a:off x="4184301" y="25604597"/>
              <a:ext cx="1011995" cy="95695"/>
            </a:xfrm>
            <a:custGeom>
              <a:avLst/>
              <a:gdLst/>
              <a:ahLst/>
              <a:cxnLst/>
              <a:rect l="l" t="t" r="r" b="b"/>
              <a:pathLst>
                <a:path w="490219" h="46354">
                  <a:moveTo>
                    <a:pt x="0" y="46227"/>
                  </a:moveTo>
                  <a:lnTo>
                    <a:pt x="490093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7" name="object 500">
              <a:extLst>
                <a:ext uri="{FF2B5EF4-FFF2-40B4-BE49-F238E27FC236}">
                  <a16:creationId xmlns:a16="http://schemas.microsoft.com/office/drawing/2014/main" id="{9B559D3F-8ADA-409E-A16D-3A59CF0BAB60}"/>
                </a:ext>
              </a:extLst>
            </p:cNvPr>
            <p:cNvSpPr/>
            <p:nvPr/>
          </p:nvSpPr>
          <p:spPr>
            <a:xfrm>
              <a:off x="5437495" y="25326164"/>
              <a:ext cx="1017236" cy="239891"/>
            </a:xfrm>
            <a:custGeom>
              <a:avLst/>
              <a:gdLst/>
              <a:ahLst/>
              <a:cxnLst/>
              <a:rect l="l" t="t" r="r" b="b"/>
              <a:pathLst>
                <a:path w="492760" h="116204">
                  <a:moveTo>
                    <a:pt x="0" y="115697"/>
                  </a:moveTo>
                  <a:lnTo>
                    <a:pt x="4927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8" name="object 501">
              <a:extLst>
                <a:ext uri="{FF2B5EF4-FFF2-40B4-BE49-F238E27FC236}">
                  <a16:creationId xmlns:a16="http://schemas.microsoft.com/office/drawing/2014/main" id="{384175D1-82C1-4323-88C8-29C33E387B44}"/>
                </a:ext>
              </a:extLst>
            </p:cNvPr>
            <p:cNvSpPr/>
            <p:nvPr/>
          </p:nvSpPr>
          <p:spPr>
            <a:xfrm>
              <a:off x="6695150" y="25317774"/>
              <a:ext cx="1014615" cy="165170"/>
            </a:xfrm>
            <a:custGeom>
              <a:avLst/>
              <a:gdLst/>
              <a:ahLst/>
              <a:cxnLst/>
              <a:rect l="l" t="t" r="r" b="b"/>
              <a:pathLst>
                <a:path w="491489" h="80010">
                  <a:moveTo>
                    <a:pt x="0" y="0"/>
                  </a:moveTo>
                  <a:lnTo>
                    <a:pt x="491109" y="7975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9" name="object 502">
              <a:extLst>
                <a:ext uri="{FF2B5EF4-FFF2-40B4-BE49-F238E27FC236}">
                  <a16:creationId xmlns:a16="http://schemas.microsoft.com/office/drawing/2014/main" id="{08976590-979E-47CC-B4D3-765EC0F9CE43}"/>
                </a:ext>
              </a:extLst>
            </p:cNvPr>
            <p:cNvSpPr/>
            <p:nvPr/>
          </p:nvSpPr>
          <p:spPr>
            <a:xfrm>
              <a:off x="7952804" y="25504184"/>
              <a:ext cx="1010682" cy="17041"/>
            </a:xfrm>
            <a:custGeom>
              <a:avLst/>
              <a:gdLst/>
              <a:ahLst/>
              <a:cxnLst/>
              <a:rect l="l" t="t" r="r" b="b"/>
              <a:pathLst>
                <a:path w="489585" h="8254">
                  <a:moveTo>
                    <a:pt x="0" y="0"/>
                  </a:moveTo>
                  <a:lnTo>
                    <a:pt x="489584" y="825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0" name="object 503">
              <a:extLst>
                <a:ext uri="{FF2B5EF4-FFF2-40B4-BE49-F238E27FC236}">
                  <a16:creationId xmlns:a16="http://schemas.microsoft.com/office/drawing/2014/main" id="{C1347A11-5866-4F36-93CD-4669263A9A22}"/>
                </a:ext>
              </a:extLst>
            </p:cNvPr>
            <p:cNvSpPr/>
            <p:nvPr/>
          </p:nvSpPr>
          <p:spPr>
            <a:xfrm>
              <a:off x="9179521" y="24526798"/>
              <a:ext cx="1069671" cy="917612"/>
            </a:xfrm>
            <a:custGeom>
              <a:avLst/>
              <a:gdLst/>
              <a:ahLst/>
              <a:cxnLst/>
              <a:rect l="l" t="t" r="r" b="b"/>
              <a:pathLst>
                <a:path w="518160" h="444500">
                  <a:moveTo>
                    <a:pt x="0" y="443991"/>
                  </a:moveTo>
                  <a:lnTo>
                    <a:pt x="5181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1" name="object 504">
              <a:extLst>
                <a:ext uri="{FF2B5EF4-FFF2-40B4-BE49-F238E27FC236}">
                  <a16:creationId xmlns:a16="http://schemas.microsoft.com/office/drawing/2014/main" id="{8D5787FA-A124-4AA5-836A-B34940BE4F8C}"/>
                </a:ext>
              </a:extLst>
            </p:cNvPr>
            <p:cNvSpPr/>
            <p:nvPr/>
          </p:nvSpPr>
          <p:spPr>
            <a:xfrm>
              <a:off x="10464176" y="24324922"/>
              <a:ext cx="1013307" cy="108802"/>
            </a:xfrm>
            <a:custGeom>
              <a:avLst/>
              <a:gdLst/>
              <a:ahLst/>
              <a:cxnLst/>
              <a:rect l="l" t="t" r="r" b="b"/>
              <a:pathLst>
                <a:path w="490854" h="52704">
                  <a:moveTo>
                    <a:pt x="0" y="52704"/>
                  </a:moveTo>
                  <a:lnTo>
                    <a:pt x="49034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2" name="object 505">
              <a:extLst>
                <a:ext uri="{FF2B5EF4-FFF2-40B4-BE49-F238E27FC236}">
                  <a16:creationId xmlns:a16="http://schemas.microsoft.com/office/drawing/2014/main" id="{44F26851-686E-490B-93A4-481129A8120A}"/>
                </a:ext>
              </a:extLst>
            </p:cNvPr>
            <p:cNvSpPr/>
            <p:nvPr/>
          </p:nvSpPr>
          <p:spPr>
            <a:xfrm>
              <a:off x="11718949" y="24099974"/>
              <a:ext cx="1015928" cy="190077"/>
            </a:xfrm>
            <a:custGeom>
              <a:avLst/>
              <a:gdLst/>
              <a:ahLst/>
              <a:cxnLst/>
              <a:rect l="l" t="t" r="r" b="b"/>
              <a:pathLst>
                <a:path w="492125" h="92075">
                  <a:moveTo>
                    <a:pt x="0" y="91694"/>
                  </a:moveTo>
                  <a:lnTo>
                    <a:pt x="49161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3" name="object 506">
              <a:extLst>
                <a:ext uri="{FF2B5EF4-FFF2-40B4-BE49-F238E27FC236}">
                  <a16:creationId xmlns:a16="http://schemas.microsoft.com/office/drawing/2014/main" id="{D9263C68-2E3D-4217-B6CE-457A3FDE74A8}"/>
                </a:ext>
              </a:extLst>
            </p:cNvPr>
            <p:cNvSpPr/>
            <p:nvPr/>
          </p:nvSpPr>
          <p:spPr>
            <a:xfrm>
              <a:off x="12961660" y="24136942"/>
              <a:ext cx="1042147" cy="579406"/>
            </a:xfrm>
            <a:custGeom>
              <a:avLst/>
              <a:gdLst/>
              <a:ahLst/>
              <a:cxnLst/>
              <a:rect l="l" t="t" r="r" b="b"/>
              <a:pathLst>
                <a:path w="504825" h="280670">
                  <a:moveTo>
                    <a:pt x="0" y="0"/>
                  </a:moveTo>
                  <a:lnTo>
                    <a:pt x="504570" y="280543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4" name="object 507">
              <a:extLst>
                <a:ext uri="{FF2B5EF4-FFF2-40B4-BE49-F238E27FC236}">
                  <a16:creationId xmlns:a16="http://schemas.microsoft.com/office/drawing/2014/main" id="{ACAAEB13-D8C5-4907-A33E-2998535994BA}"/>
                </a:ext>
              </a:extLst>
            </p:cNvPr>
            <p:cNvSpPr/>
            <p:nvPr/>
          </p:nvSpPr>
          <p:spPr>
            <a:xfrm>
              <a:off x="2759906" y="2595315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5" name="object 508">
              <a:extLst>
                <a:ext uri="{FF2B5EF4-FFF2-40B4-BE49-F238E27FC236}">
                  <a16:creationId xmlns:a16="http://schemas.microsoft.com/office/drawing/2014/main" id="{DC15DE3C-54C2-4FE8-85A9-1F7B5669CA7C}"/>
                </a:ext>
              </a:extLst>
            </p:cNvPr>
            <p:cNvSpPr/>
            <p:nvPr/>
          </p:nvSpPr>
          <p:spPr>
            <a:xfrm>
              <a:off x="4015982" y="2566790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6" name="object 509">
              <a:extLst>
                <a:ext uri="{FF2B5EF4-FFF2-40B4-BE49-F238E27FC236}">
                  <a16:creationId xmlns:a16="http://schemas.microsoft.com/office/drawing/2014/main" id="{CF278759-D71C-400F-B39E-B1C3D39B0718}"/>
                </a:ext>
              </a:extLst>
            </p:cNvPr>
            <p:cNvSpPr/>
            <p:nvPr/>
          </p:nvSpPr>
          <p:spPr>
            <a:xfrm>
              <a:off x="5272067" y="255491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7" name="object 510">
              <a:extLst>
                <a:ext uri="{FF2B5EF4-FFF2-40B4-BE49-F238E27FC236}">
                  <a16:creationId xmlns:a16="http://schemas.microsoft.com/office/drawing/2014/main" id="{14345833-9CD3-410D-971E-6A4CA255160F}"/>
                </a:ext>
              </a:extLst>
            </p:cNvPr>
            <p:cNvSpPr/>
            <p:nvPr/>
          </p:nvSpPr>
          <p:spPr>
            <a:xfrm>
              <a:off x="6528144" y="2525419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8" name="object 511">
              <a:extLst>
                <a:ext uri="{FF2B5EF4-FFF2-40B4-BE49-F238E27FC236}">
                  <a16:creationId xmlns:a16="http://schemas.microsoft.com/office/drawing/2014/main" id="{01815687-F1B9-48B6-AC93-650D5D0074BC}"/>
                </a:ext>
              </a:extLst>
            </p:cNvPr>
            <p:cNvSpPr/>
            <p:nvPr/>
          </p:nvSpPr>
          <p:spPr>
            <a:xfrm>
              <a:off x="7784224" y="2545837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9" name="object 512">
              <a:extLst>
                <a:ext uri="{FF2B5EF4-FFF2-40B4-BE49-F238E27FC236}">
                  <a16:creationId xmlns:a16="http://schemas.microsoft.com/office/drawing/2014/main" id="{9CC1158A-58A6-48E0-A884-6A7809613006}"/>
                </a:ext>
              </a:extLst>
            </p:cNvPr>
            <p:cNvSpPr/>
            <p:nvPr/>
          </p:nvSpPr>
          <p:spPr>
            <a:xfrm>
              <a:off x="9040305" y="2547935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0" name="object 513">
              <a:extLst>
                <a:ext uri="{FF2B5EF4-FFF2-40B4-BE49-F238E27FC236}">
                  <a16:creationId xmlns:a16="http://schemas.microsoft.com/office/drawing/2014/main" id="{1B2AFF92-9CF6-495F-8AA1-BCB0B1FB6031}"/>
                </a:ext>
              </a:extLst>
            </p:cNvPr>
            <p:cNvSpPr/>
            <p:nvPr/>
          </p:nvSpPr>
          <p:spPr>
            <a:xfrm>
              <a:off x="10296385" y="244031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1" name="object 514">
              <a:extLst>
                <a:ext uri="{FF2B5EF4-FFF2-40B4-BE49-F238E27FC236}">
                  <a16:creationId xmlns:a16="http://schemas.microsoft.com/office/drawing/2014/main" id="{94198632-0B01-4E84-91FB-CC6047D4A9F5}"/>
                </a:ext>
              </a:extLst>
            </p:cNvPr>
            <p:cNvSpPr/>
            <p:nvPr/>
          </p:nvSpPr>
          <p:spPr>
            <a:xfrm>
              <a:off x="11552466" y="2426789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2" name="object 515">
              <a:extLst>
                <a:ext uri="{FF2B5EF4-FFF2-40B4-BE49-F238E27FC236}">
                  <a16:creationId xmlns:a16="http://schemas.microsoft.com/office/drawing/2014/main" id="{190957FF-923B-419E-B094-C33D4FA9C326}"/>
                </a:ext>
              </a:extLst>
            </p:cNvPr>
            <p:cNvSpPr/>
            <p:nvPr/>
          </p:nvSpPr>
          <p:spPr>
            <a:xfrm>
              <a:off x="12808285" y="240335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3" name="object 516">
              <a:extLst>
                <a:ext uri="{FF2B5EF4-FFF2-40B4-BE49-F238E27FC236}">
                  <a16:creationId xmlns:a16="http://schemas.microsoft.com/office/drawing/2014/main" id="{C6DAE7AB-5B96-4131-94E0-58154F10C387}"/>
                </a:ext>
              </a:extLst>
            </p:cNvPr>
            <p:cNvSpPr/>
            <p:nvPr/>
          </p:nvSpPr>
          <p:spPr>
            <a:xfrm>
              <a:off x="14064366" y="2473199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4" name="object 517">
              <a:extLst>
                <a:ext uri="{FF2B5EF4-FFF2-40B4-BE49-F238E27FC236}">
                  <a16:creationId xmlns:a16="http://schemas.microsoft.com/office/drawing/2014/main" id="{5918B2DF-EC7D-4DD9-85D1-2E3F3ACEDB27}"/>
                </a:ext>
              </a:extLst>
            </p:cNvPr>
            <p:cNvSpPr/>
            <p:nvPr/>
          </p:nvSpPr>
          <p:spPr>
            <a:xfrm>
              <a:off x="2806049" y="24277995"/>
              <a:ext cx="11304987" cy="1870614"/>
            </a:xfrm>
            <a:custGeom>
              <a:avLst/>
              <a:gdLst/>
              <a:ahLst/>
              <a:cxnLst/>
              <a:rect l="l" t="t" r="r" b="b"/>
              <a:pathLst>
                <a:path w="5476240" h="906145">
                  <a:moveTo>
                    <a:pt x="0" y="905890"/>
                  </a:moveTo>
                  <a:lnTo>
                    <a:pt x="608457" y="773937"/>
                  </a:lnTo>
                  <a:lnTo>
                    <a:pt x="1216914" y="717041"/>
                  </a:lnTo>
                  <a:lnTo>
                    <a:pt x="1825244" y="578484"/>
                  </a:lnTo>
                  <a:lnTo>
                    <a:pt x="2433701" y="673353"/>
                  </a:lnTo>
                  <a:lnTo>
                    <a:pt x="3042158" y="681227"/>
                  </a:lnTo>
                  <a:lnTo>
                    <a:pt x="3650615" y="179196"/>
                  </a:lnTo>
                  <a:lnTo>
                    <a:pt x="4259072" y="109981"/>
                  </a:lnTo>
                  <a:lnTo>
                    <a:pt x="4867529" y="0"/>
                  </a:lnTo>
                  <a:lnTo>
                    <a:pt x="5475986" y="32994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5" name="object 518">
              <a:extLst>
                <a:ext uri="{FF2B5EF4-FFF2-40B4-BE49-F238E27FC236}">
                  <a16:creationId xmlns:a16="http://schemas.microsoft.com/office/drawing/2014/main" id="{DEE5C5D9-13AB-47C9-80E8-D4E8039892E8}"/>
                </a:ext>
              </a:extLst>
            </p:cNvPr>
            <p:cNvSpPr/>
            <p:nvPr/>
          </p:nvSpPr>
          <p:spPr>
            <a:xfrm>
              <a:off x="2806049" y="23860345"/>
              <a:ext cx="11304987" cy="1985975"/>
            </a:xfrm>
            <a:custGeom>
              <a:avLst/>
              <a:gdLst/>
              <a:ahLst/>
              <a:cxnLst/>
              <a:rect l="l" t="t" r="r" b="b"/>
              <a:pathLst>
                <a:path w="5476240" h="962025">
                  <a:moveTo>
                    <a:pt x="0" y="961771"/>
                  </a:moveTo>
                  <a:lnTo>
                    <a:pt x="608457" y="817245"/>
                  </a:lnTo>
                  <a:lnTo>
                    <a:pt x="1216914" y="759333"/>
                  </a:lnTo>
                  <a:lnTo>
                    <a:pt x="1825244" y="612140"/>
                  </a:lnTo>
                  <a:lnTo>
                    <a:pt x="2433701" y="715010"/>
                  </a:lnTo>
                  <a:lnTo>
                    <a:pt x="3042158" y="724408"/>
                  </a:lnTo>
                  <a:lnTo>
                    <a:pt x="3650615" y="186690"/>
                  </a:lnTo>
                  <a:lnTo>
                    <a:pt x="4259072" y="114681"/>
                  </a:lnTo>
                  <a:lnTo>
                    <a:pt x="4867529" y="0"/>
                  </a:lnTo>
                  <a:lnTo>
                    <a:pt x="5475986" y="34899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6" name="object 519">
              <a:extLst>
                <a:ext uri="{FF2B5EF4-FFF2-40B4-BE49-F238E27FC236}">
                  <a16:creationId xmlns:a16="http://schemas.microsoft.com/office/drawing/2014/main" id="{31EDC646-76AA-462D-9992-EB44B2F595B3}"/>
                </a:ext>
              </a:extLst>
            </p:cNvPr>
            <p:cNvSpPr/>
            <p:nvPr/>
          </p:nvSpPr>
          <p:spPr>
            <a:xfrm>
              <a:off x="5440120" y="25651790"/>
              <a:ext cx="1011995" cy="107490"/>
            </a:xfrm>
            <a:custGeom>
              <a:avLst/>
              <a:gdLst/>
              <a:ahLst/>
              <a:cxnLst/>
              <a:rect l="l" t="t" r="r" b="b"/>
              <a:pathLst>
                <a:path w="490219" h="52070">
                  <a:moveTo>
                    <a:pt x="0" y="51942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7" name="object 520">
              <a:extLst>
                <a:ext uri="{FF2B5EF4-FFF2-40B4-BE49-F238E27FC236}">
                  <a16:creationId xmlns:a16="http://schemas.microsoft.com/office/drawing/2014/main" id="{C1454A9E-EF4E-466F-B1F6-318AD6201AA0}"/>
                </a:ext>
              </a:extLst>
            </p:cNvPr>
            <p:cNvSpPr/>
            <p:nvPr/>
          </p:nvSpPr>
          <p:spPr>
            <a:xfrm>
              <a:off x="6696196" y="25651001"/>
              <a:ext cx="1011995" cy="100936"/>
            </a:xfrm>
            <a:custGeom>
              <a:avLst/>
              <a:gdLst/>
              <a:ahLst/>
              <a:cxnLst/>
              <a:rect l="l" t="t" r="r" b="b"/>
              <a:pathLst>
                <a:path w="490220" h="48895">
                  <a:moveTo>
                    <a:pt x="0" y="0"/>
                  </a:moveTo>
                  <a:lnTo>
                    <a:pt x="490220" y="48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8" name="object 521">
              <a:extLst>
                <a:ext uri="{FF2B5EF4-FFF2-40B4-BE49-F238E27FC236}">
                  <a16:creationId xmlns:a16="http://schemas.microsoft.com/office/drawing/2014/main" id="{699C5845-CBEC-4533-9C9F-0618E982801C}"/>
                </a:ext>
              </a:extLst>
            </p:cNvPr>
            <p:cNvSpPr/>
            <p:nvPr/>
          </p:nvSpPr>
          <p:spPr>
            <a:xfrm>
              <a:off x="7952804" y="25766623"/>
              <a:ext cx="1010682" cy="22286"/>
            </a:xfrm>
            <a:custGeom>
              <a:avLst/>
              <a:gdLst/>
              <a:ahLst/>
              <a:cxnLst/>
              <a:rect l="l" t="t" r="r" b="b"/>
              <a:pathLst>
                <a:path w="489585" h="10795">
                  <a:moveTo>
                    <a:pt x="0" y="0"/>
                  </a:moveTo>
                  <a:lnTo>
                    <a:pt x="489584" y="106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9" name="object 522">
              <a:extLst>
                <a:ext uri="{FF2B5EF4-FFF2-40B4-BE49-F238E27FC236}">
                  <a16:creationId xmlns:a16="http://schemas.microsoft.com/office/drawing/2014/main" id="{27946FB2-F3E2-4F48-8F7C-81716A074548}"/>
                </a:ext>
              </a:extLst>
            </p:cNvPr>
            <p:cNvSpPr/>
            <p:nvPr/>
          </p:nvSpPr>
          <p:spPr>
            <a:xfrm>
              <a:off x="9208885" y="25790741"/>
              <a:ext cx="1010682" cy="1312"/>
            </a:xfrm>
            <a:custGeom>
              <a:avLst/>
              <a:gdLst/>
              <a:ahLst/>
              <a:cxnLst/>
              <a:rect l="l" t="t" r="r" b="b"/>
              <a:pathLst>
                <a:path w="489585" h="635">
                  <a:moveTo>
                    <a:pt x="0" y="253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0" name="object 523">
              <a:extLst>
                <a:ext uri="{FF2B5EF4-FFF2-40B4-BE49-F238E27FC236}">
                  <a16:creationId xmlns:a16="http://schemas.microsoft.com/office/drawing/2014/main" id="{30CCCF8D-1245-4EC7-87A4-49DF01178572}"/>
                </a:ext>
              </a:extLst>
            </p:cNvPr>
            <p:cNvSpPr/>
            <p:nvPr/>
          </p:nvSpPr>
          <p:spPr>
            <a:xfrm>
              <a:off x="10462602" y="25556880"/>
              <a:ext cx="1015928" cy="209739"/>
            </a:xfrm>
            <a:custGeom>
              <a:avLst/>
              <a:gdLst/>
              <a:ahLst/>
              <a:cxnLst/>
              <a:rect l="l" t="t" r="r" b="b"/>
              <a:pathLst>
                <a:path w="492125" h="101600">
                  <a:moveTo>
                    <a:pt x="0" y="101219"/>
                  </a:moveTo>
                  <a:lnTo>
                    <a:pt x="4919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1" name="object 524">
              <a:extLst>
                <a:ext uri="{FF2B5EF4-FFF2-40B4-BE49-F238E27FC236}">
                  <a16:creationId xmlns:a16="http://schemas.microsoft.com/office/drawing/2014/main" id="{C840A2B4-E0EA-4CD6-9F30-D72C6927C6B9}"/>
                </a:ext>
              </a:extLst>
            </p:cNvPr>
            <p:cNvSpPr/>
            <p:nvPr/>
          </p:nvSpPr>
          <p:spPr>
            <a:xfrm>
              <a:off x="11719995" y="25548229"/>
              <a:ext cx="1013307" cy="135022"/>
            </a:xfrm>
            <a:custGeom>
              <a:avLst/>
              <a:gdLst/>
              <a:ahLst/>
              <a:cxnLst/>
              <a:rect l="l" t="t" r="r" b="b"/>
              <a:pathLst>
                <a:path w="490854" h="65404">
                  <a:moveTo>
                    <a:pt x="0" y="0"/>
                  </a:moveTo>
                  <a:lnTo>
                    <a:pt x="490601" y="6515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2" name="object 525">
              <a:extLst>
                <a:ext uri="{FF2B5EF4-FFF2-40B4-BE49-F238E27FC236}">
                  <a16:creationId xmlns:a16="http://schemas.microsoft.com/office/drawing/2014/main" id="{8EFFEB9F-3FA0-41B9-A190-BFF5A3F417D5}"/>
                </a:ext>
              </a:extLst>
            </p:cNvPr>
            <p:cNvSpPr/>
            <p:nvPr/>
          </p:nvSpPr>
          <p:spPr>
            <a:xfrm>
              <a:off x="12976861" y="25708420"/>
              <a:ext cx="1011995" cy="79962"/>
            </a:xfrm>
            <a:custGeom>
              <a:avLst/>
              <a:gdLst/>
              <a:ahLst/>
              <a:cxnLst/>
              <a:rect l="l" t="t" r="r" b="b"/>
              <a:pathLst>
                <a:path w="490220" h="38735">
                  <a:moveTo>
                    <a:pt x="0" y="0"/>
                  </a:moveTo>
                  <a:lnTo>
                    <a:pt x="489839" y="382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3" name="object 526">
              <a:extLst>
                <a:ext uri="{FF2B5EF4-FFF2-40B4-BE49-F238E27FC236}">
                  <a16:creationId xmlns:a16="http://schemas.microsoft.com/office/drawing/2014/main" id="{D5FE2076-0C7A-4C5A-AF6B-F0FF45BFC938}"/>
                </a:ext>
              </a:extLst>
            </p:cNvPr>
            <p:cNvSpPr/>
            <p:nvPr/>
          </p:nvSpPr>
          <p:spPr>
            <a:xfrm>
              <a:off x="5272067" y="257282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4" name="object 527">
              <a:extLst>
                <a:ext uri="{FF2B5EF4-FFF2-40B4-BE49-F238E27FC236}">
                  <a16:creationId xmlns:a16="http://schemas.microsoft.com/office/drawing/2014/main" id="{DDC7F517-BE2F-42B2-B41B-C315061C3A2C}"/>
                </a:ext>
              </a:extLst>
            </p:cNvPr>
            <p:cNvSpPr/>
            <p:nvPr/>
          </p:nvSpPr>
          <p:spPr>
            <a:xfrm>
              <a:off x="6528144" y="2559497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5" name="object 528">
              <a:extLst>
                <a:ext uri="{FF2B5EF4-FFF2-40B4-BE49-F238E27FC236}">
                  <a16:creationId xmlns:a16="http://schemas.microsoft.com/office/drawing/2014/main" id="{EAB57767-28C0-4DB4-913A-25582C4C2146}"/>
                </a:ext>
              </a:extLst>
            </p:cNvPr>
            <p:cNvSpPr/>
            <p:nvPr/>
          </p:nvSpPr>
          <p:spPr>
            <a:xfrm>
              <a:off x="7784224" y="2572003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6" name="object 529">
              <a:extLst>
                <a:ext uri="{FF2B5EF4-FFF2-40B4-BE49-F238E27FC236}">
                  <a16:creationId xmlns:a16="http://schemas.microsoft.com/office/drawing/2014/main" id="{02F2AFD4-165B-4EE4-9DF1-98D07E94B856}"/>
                </a:ext>
              </a:extLst>
            </p:cNvPr>
            <p:cNvSpPr/>
            <p:nvPr/>
          </p:nvSpPr>
          <p:spPr>
            <a:xfrm>
              <a:off x="9040305" y="257475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7" name="object 530">
              <a:extLst>
                <a:ext uri="{FF2B5EF4-FFF2-40B4-BE49-F238E27FC236}">
                  <a16:creationId xmlns:a16="http://schemas.microsoft.com/office/drawing/2014/main" id="{6C1BF496-3565-48C4-838E-0D4D16DF2C3A}"/>
                </a:ext>
              </a:extLst>
            </p:cNvPr>
            <p:cNvSpPr/>
            <p:nvPr/>
          </p:nvSpPr>
          <p:spPr>
            <a:xfrm>
              <a:off x="10296385" y="2574682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8" name="object 531">
              <a:extLst>
                <a:ext uri="{FF2B5EF4-FFF2-40B4-BE49-F238E27FC236}">
                  <a16:creationId xmlns:a16="http://schemas.microsoft.com/office/drawing/2014/main" id="{7E61F537-89FC-4D2E-BD01-5153CAF35043}"/>
                </a:ext>
              </a:extLst>
            </p:cNvPr>
            <p:cNvSpPr/>
            <p:nvPr/>
          </p:nvSpPr>
          <p:spPr>
            <a:xfrm>
              <a:off x="11552466" y="2548831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9" name="object 532">
              <a:extLst>
                <a:ext uri="{FF2B5EF4-FFF2-40B4-BE49-F238E27FC236}">
                  <a16:creationId xmlns:a16="http://schemas.microsoft.com/office/drawing/2014/main" id="{B43FDB26-3C0D-48BF-B98A-6DD91189AAFD}"/>
                </a:ext>
              </a:extLst>
            </p:cNvPr>
            <p:cNvSpPr/>
            <p:nvPr/>
          </p:nvSpPr>
          <p:spPr>
            <a:xfrm>
              <a:off x="12808285" y="2565506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0" name="object 533">
              <a:extLst>
                <a:ext uri="{FF2B5EF4-FFF2-40B4-BE49-F238E27FC236}">
                  <a16:creationId xmlns:a16="http://schemas.microsoft.com/office/drawing/2014/main" id="{B02A46C8-2844-4E55-BD29-F5C5B0010726}"/>
                </a:ext>
              </a:extLst>
            </p:cNvPr>
            <p:cNvSpPr/>
            <p:nvPr/>
          </p:nvSpPr>
          <p:spPr>
            <a:xfrm>
              <a:off x="14058927" y="257526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1" name="object 534">
              <a:extLst>
                <a:ext uri="{FF2B5EF4-FFF2-40B4-BE49-F238E27FC236}">
                  <a16:creationId xmlns:a16="http://schemas.microsoft.com/office/drawing/2014/main" id="{01C27F99-8A2C-4C4A-B1E6-335F192D5692}"/>
                </a:ext>
              </a:extLst>
            </p:cNvPr>
            <p:cNvSpPr/>
            <p:nvPr/>
          </p:nvSpPr>
          <p:spPr>
            <a:xfrm>
              <a:off x="2353794" y="22225688"/>
              <a:ext cx="12209488" cy="558825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2" name="object 535">
              <a:extLst>
                <a:ext uri="{FF2B5EF4-FFF2-40B4-BE49-F238E27FC236}">
                  <a16:creationId xmlns:a16="http://schemas.microsoft.com/office/drawing/2014/main" id="{E733695C-221A-4C3D-96DE-971437604359}"/>
                </a:ext>
              </a:extLst>
            </p:cNvPr>
            <p:cNvSpPr/>
            <p:nvPr/>
          </p:nvSpPr>
          <p:spPr>
            <a:xfrm>
              <a:off x="14562758" y="23007232"/>
              <a:ext cx="0" cy="4599857"/>
            </a:xfrm>
            <a:custGeom>
              <a:avLst/>
              <a:gdLst/>
              <a:ahLst/>
              <a:cxnLst/>
              <a:rect l="l" t="t" r="r" b="b"/>
              <a:pathLst>
                <a:path h="2228215">
                  <a:moveTo>
                    <a:pt x="0" y="222770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3" name="object 536">
              <a:extLst>
                <a:ext uri="{FF2B5EF4-FFF2-40B4-BE49-F238E27FC236}">
                  <a16:creationId xmlns:a16="http://schemas.microsoft.com/office/drawing/2014/main" id="{EF8B045F-D0AF-4DAC-9114-45F682C03113}"/>
                </a:ext>
              </a:extLst>
            </p:cNvPr>
            <p:cNvSpPr/>
            <p:nvPr/>
          </p:nvSpPr>
          <p:spPr>
            <a:xfrm>
              <a:off x="14562758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4" name="object 537">
              <a:extLst>
                <a:ext uri="{FF2B5EF4-FFF2-40B4-BE49-F238E27FC236}">
                  <a16:creationId xmlns:a16="http://schemas.microsoft.com/office/drawing/2014/main" id="{6423D4B9-623B-424E-9B3B-CAC3D337F486}"/>
                </a:ext>
              </a:extLst>
            </p:cNvPr>
            <p:cNvSpPr/>
            <p:nvPr/>
          </p:nvSpPr>
          <p:spPr>
            <a:xfrm>
              <a:off x="14562758" y="2645640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5" name="object 538">
              <a:extLst>
                <a:ext uri="{FF2B5EF4-FFF2-40B4-BE49-F238E27FC236}">
                  <a16:creationId xmlns:a16="http://schemas.microsoft.com/office/drawing/2014/main" id="{B94B2118-7758-4AE7-98F7-004B3FB468B4}"/>
                </a:ext>
              </a:extLst>
            </p:cNvPr>
            <p:cNvSpPr/>
            <p:nvPr/>
          </p:nvSpPr>
          <p:spPr>
            <a:xfrm>
              <a:off x="14562758" y="2530676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6" name="object 539">
              <a:extLst>
                <a:ext uri="{FF2B5EF4-FFF2-40B4-BE49-F238E27FC236}">
                  <a16:creationId xmlns:a16="http://schemas.microsoft.com/office/drawing/2014/main" id="{C4C64E19-D308-40F3-9CCE-FCFDE042F649}"/>
                </a:ext>
              </a:extLst>
            </p:cNvPr>
            <p:cNvSpPr/>
            <p:nvPr/>
          </p:nvSpPr>
          <p:spPr>
            <a:xfrm>
              <a:off x="14562758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7" name="object 540">
              <a:extLst>
                <a:ext uri="{FF2B5EF4-FFF2-40B4-BE49-F238E27FC236}">
                  <a16:creationId xmlns:a16="http://schemas.microsoft.com/office/drawing/2014/main" id="{2425C3F9-9172-4726-9E83-88248C7EE637}"/>
                </a:ext>
              </a:extLst>
            </p:cNvPr>
            <p:cNvSpPr/>
            <p:nvPr/>
          </p:nvSpPr>
          <p:spPr>
            <a:xfrm>
              <a:off x="14562758" y="2300723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8" name="object 541">
              <a:extLst>
                <a:ext uri="{FF2B5EF4-FFF2-40B4-BE49-F238E27FC236}">
                  <a16:creationId xmlns:a16="http://schemas.microsoft.com/office/drawing/2014/main" id="{A27978ED-3AB4-4BCD-8540-8B770EDA1025}"/>
                </a:ext>
              </a:extLst>
            </p:cNvPr>
            <p:cNvSpPr txBox="1"/>
            <p:nvPr/>
          </p:nvSpPr>
          <p:spPr>
            <a:xfrm>
              <a:off x="14710039" y="27542379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>
                  <a:solidFill>
                    <a:srgbClr val="FF0000"/>
                  </a:solidFill>
                </a:rPr>
                <a:t>0</a:t>
              </a:r>
              <a:endParaRPr lang="en-GB" sz="2000" dirty="0"/>
            </a:p>
          </p:txBody>
        </p:sp>
        <p:sp>
          <p:nvSpPr>
            <p:cNvPr id="1399" name="object 542">
              <a:extLst>
                <a:ext uri="{FF2B5EF4-FFF2-40B4-BE49-F238E27FC236}">
                  <a16:creationId xmlns:a16="http://schemas.microsoft.com/office/drawing/2014/main" id="{D7DCBB0B-28D4-4D3D-BE82-FF2A7AD623C8}"/>
                </a:ext>
              </a:extLst>
            </p:cNvPr>
            <p:cNvSpPr txBox="1"/>
            <p:nvPr/>
          </p:nvSpPr>
          <p:spPr>
            <a:xfrm>
              <a:off x="14710039" y="26392489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1</a:t>
              </a:r>
              <a:endParaRPr lang="en-GB" sz="2000"/>
            </a:p>
          </p:txBody>
        </p:sp>
        <p:sp>
          <p:nvSpPr>
            <p:cNvPr id="1400" name="object 543">
              <a:extLst>
                <a:ext uri="{FF2B5EF4-FFF2-40B4-BE49-F238E27FC236}">
                  <a16:creationId xmlns:a16="http://schemas.microsoft.com/office/drawing/2014/main" id="{E018BE2B-D214-46F3-AFC2-19312C08C23E}"/>
                </a:ext>
              </a:extLst>
            </p:cNvPr>
            <p:cNvSpPr txBox="1"/>
            <p:nvPr/>
          </p:nvSpPr>
          <p:spPr>
            <a:xfrm>
              <a:off x="14710039" y="25242872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2</a:t>
              </a:r>
              <a:endParaRPr lang="en-GB" sz="2000"/>
            </a:p>
          </p:txBody>
        </p:sp>
        <p:sp>
          <p:nvSpPr>
            <p:cNvPr id="1401" name="object 544">
              <a:extLst>
                <a:ext uri="{FF2B5EF4-FFF2-40B4-BE49-F238E27FC236}">
                  <a16:creationId xmlns:a16="http://schemas.microsoft.com/office/drawing/2014/main" id="{BBC50A39-B3EC-47D4-8CF9-FD2440865328}"/>
                </a:ext>
              </a:extLst>
            </p:cNvPr>
            <p:cNvSpPr txBox="1"/>
            <p:nvPr/>
          </p:nvSpPr>
          <p:spPr>
            <a:xfrm>
              <a:off x="14710039" y="24093210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3</a:t>
              </a:r>
              <a:endParaRPr lang="en-GB" sz="2000"/>
            </a:p>
          </p:txBody>
        </p:sp>
        <p:sp>
          <p:nvSpPr>
            <p:cNvPr id="1402" name="object 545">
              <a:extLst>
                <a:ext uri="{FF2B5EF4-FFF2-40B4-BE49-F238E27FC236}">
                  <a16:creationId xmlns:a16="http://schemas.microsoft.com/office/drawing/2014/main" id="{E784625A-F157-407C-A67E-67448A9A72A9}"/>
                </a:ext>
              </a:extLst>
            </p:cNvPr>
            <p:cNvSpPr txBox="1"/>
            <p:nvPr/>
          </p:nvSpPr>
          <p:spPr>
            <a:xfrm>
              <a:off x="14710039" y="22943590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4</a:t>
              </a:r>
              <a:endParaRPr lang="en-GB" sz="2000"/>
            </a:p>
          </p:txBody>
        </p:sp>
        <p:sp>
          <p:nvSpPr>
            <p:cNvPr id="1403" name="object 546">
              <a:extLst>
                <a:ext uri="{FF2B5EF4-FFF2-40B4-BE49-F238E27FC236}">
                  <a16:creationId xmlns:a16="http://schemas.microsoft.com/office/drawing/2014/main" id="{37CA2A9C-8632-4E1A-A088-10550E1F085C}"/>
                </a:ext>
              </a:extLst>
            </p:cNvPr>
            <p:cNvSpPr txBox="1"/>
            <p:nvPr/>
          </p:nvSpPr>
          <p:spPr>
            <a:xfrm>
              <a:off x="15143086" y="21934045"/>
              <a:ext cx="696612" cy="61412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dirty="0">
                  <a:solidFill>
                    <a:srgbClr val="FF0000"/>
                  </a:solidFill>
                </a:rPr>
                <a:t>hospitalization rate</a:t>
              </a:r>
              <a:endParaRPr lang="en-GB" sz="2400" dirty="0"/>
            </a:p>
            <a:p>
              <a:pPr algn="ctr">
                <a:spcBef>
                  <a:spcPts val="6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(hospitalization for 100,000 population)</a:t>
              </a:r>
              <a:endParaRPr lang="en-GB" sz="1800" dirty="0"/>
            </a:p>
          </p:txBody>
        </p:sp>
        <p:sp>
          <p:nvSpPr>
            <p:cNvPr id="1404" name="object 547">
              <a:extLst>
                <a:ext uri="{FF2B5EF4-FFF2-40B4-BE49-F238E27FC236}">
                  <a16:creationId xmlns:a16="http://schemas.microsoft.com/office/drawing/2014/main" id="{84B06602-F70E-40B5-B4E9-CAF6815D1046}"/>
                </a:ext>
              </a:extLst>
            </p:cNvPr>
            <p:cNvSpPr/>
            <p:nvPr/>
          </p:nvSpPr>
          <p:spPr>
            <a:xfrm>
              <a:off x="2537841" y="22536449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5" name="object 548">
              <a:extLst>
                <a:ext uri="{FF2B5EF4-FFF2-40B4-BE49-F238E27FC236}">
                  <a16:creationId xmlns:a16="http://schemas.microsoft.com/office/drawing/2014/main" id="{99C9B7E0-B9B3-4606-BFDC-F1FEE56F75DA}"/>
                </a:ext>
              </a:extLst>
            </p:cNvPr>
            <p:cNvSpPr/>
            <p:nvPr/>
          </p:nvSpPr>
          <p:spPr>
            <a:xfrm>
              <a:off x="2537841" y="22857353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6" name="object 549">
              <a:extLst>
                <a:ext uri="{FF2B5EF4-FFF2-40B4-BE49-F238E27FC236}">
                  <a16:creationId xmlns:a16="http://schemas.microsoft.com/office/drawing/2014/main" id="{0E2C3FAE-8847-49E9-B04A-01BFFE4BC173}"/>
                </a:ext>
              </a:extLst>
            </p:cNvPr>
            <p:cNvSpPr/>
            <p:nvPr/>
          </p:nvSpPr>
          <p:spPr>
            <a:xfrm>
              <a:off x="2537841" y="23185278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7" name="object 550">
              <a:extLst>
                <a:ext uri="{FF2B5EF4-FFF2-40B4-BE49-F238E27FC236}">
                  <a16:creationId xmlns:a16="http://schemas.microsoft.com/office/drawing/2014/main" id="{3E2C485C-81C3-4E66-8931-A74136221305}"/>
                </a:ext>
              </a:extLst>
            </p:cNvPr>
            <p:cNvSpPr txBox="1"/>
            <p:nvPr/>
          </p:nvSpPr>
          <p:spPr>
            <a:xfrm>
              <a:off x="3074087" y="22349623"/>
              <a:ext cx="3438166" cy="10273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marR="15052">
                <a:lnSpc>
                  <a:spcPts val="2555"/>
                </a:lnSpc>
                <a:spcAft>
                  <a:spcPts val="2271"/>
                </a:spcAft>
              </a:pPr>
              <a:r>
                <a:rPr lang="en-GB" sz="2000" dirty="0"/>
                <a:t>Sentinel network   Electronic Medical Records PMSI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ACAF16-C9EC-4F15-9AC5-ED8D0CBD39F0}"/>
              </a:ext>
            </a:extLst>
          </p:cNvPr>
          <p:cNvGrpSpPr/>
          <p:nvPr/>
        </p:nvGrpSpPr>
        <p:grpSpPr>
          <a:xfrm>
            <a:off x="16389161" y="22313842"/>
            <a:ext cx="14031768" cy="6152322"/>
            <a:chOff x="17233314" y="22164358"/>
            <a:chExt cx="14829123" cy="6501928"/>
          </a:xfrm>
        </p:grpSpPr>
        <p:sp>
          <p:nvSpPr>
            <p:cNvPr id="1409" name="object 2">
              <a:extLst>
                <a:ext uri="{FF2B5EF4-FFF2-40B4-BE49-F238E27FC236}">
                  <a16:creationId xmlns:a16="http://schemas.microsoft.com/office/drawing/2014/main" id="{69821367-8CAD-41F4-BD34-9827691E9A84}"/>
                </a:ext>
              </a:extLst>
            </p:cNvPr>
            <p:cNvSpPr txBox="1"/>
            <p:nvPr/>
          </p:nvSpPr>
          <p:spPr>
            <a:xfrm>
              <a:off x="18289295" y="28358570"/>
              <a:ext cx="13773142" cy="3077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1892" dirty="0"/>
                <a:t>age group</a:t>
              </a:r>
            </a:p>
          </p:txBody>
        </p:sp>
        <p:sp>
          <p:nvSpPr>
            <p:cNvPr id="1410" name="object 3">
              <a:extLst>
                <a:ext uri="{FF2B5EF4-FFF2-40B4-BE49-F238E27FC236}">
                  <a16:creationId xmlns:a16="http://schemas.microsoft.com/office/drawing/2014/main" id="{F253F444-59A0-4447-9C51-AAD31D4A9FD3}"/>
                </a:ext>
              </a:extLst>
            </p:cNvPr>
            <p:cNvSpPr txBox="1"/>
            <p:nvPr/>
          </p:nvSpPr>
          <p:spPr>
            <a:xfrm>
              <a:off x="17233314" y="22223458"/>
              <a:ext cx="390319" cy="550041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400" dirty="0"/>
                <a:t>sex ratio (man/woman)</a:t>
              </a:r>
            </a:p>
          </p:txBody>
        </p:sp>
        <p:sp>
          <p:nvSpPr>
            <p:cNvPr id="1411" name="object 4">
              <a:extLst>
                <a:ext uri="{FF2B5EF4-FFF2-40B4-BE49-F238E27FC236}">
                  <a16:creationId xmlns:a16="http://schemas.microsoft.com/office/drawing/2014/main" id="{D391BD54-1D3F-4D84-AB69-2E518A891336}"/>
                </a:ext>
              </a:extLst>
            </p:cNvPr>
            <p:cNvSpPr/>
            <p:nvPr/>
          </p:nvSpPr>
          <p:spPr>
            <a:xfrm>
              <a:off x="18268049" y="22430566"/>
              <a:ext cx="0" cy="5087829"/>
            </a:xfrm>
            <a:custGeom>
              <a:avLst/>
              <a:gdLst/>
              <a:ahLst/>
              <a:cxnLst/>
              <a:rect l="l" t="t" r="r" b="b"/>
              <a:pathLst>
                <a:path h="2374265">
                  <a:moveTo>
                    <a:pt x="0" y="237401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2" name="object 5">
              <a:extLst>
                <a:ext uri="{FF2B5EF4-FFF2-40B4-BE49-F238E27FC236}">
                  <a16:creationId xmlns:a16="http://schemas.microsoft.com/office/drawing/2014/main" id="{F1BF64AD-FD66-469F-9E89-8189D080BD8A}"/>
                </a:ext>
              </a:extLst>
            </p:cNvPr>
            <p:cNvSpPr/>
            <p:nvPr/>
          </p:nvSpPr>
          <p:spPr>
            <a:xfrm>
              <a:off x="18139476" y="2751784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3" name="object 6">
              <a:extLst>
                <a:ext uri="{FF2B5EF4-FFF2-40B4-BE49-F238E27FC236}">
                  <a16:creationId xmlns:a16="http://schemas.microsoft.com/office/drawing/2014/main" id="{A0353B70-9545-44D3-8386-2A8C363BE64F}"/>
                </a:ext>
              </a:extLst>
            </p:cNvPr>
            <p:cNvSpPr/>
            <p:nvPr/>
          </p:nvSpPr>
          <p:spPr>
            <a:xfrm>
              <a:off x="18139476" y="26670105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4" name="object 7">
              <a:extLst>
                <a:ext uri="{FF2B5EF4-FFF2-40B4-BE49-F238E27FC236}">
                  <a16:creationId xmlns:a16="http://schemas.microsoft.com/office/drawing/2014/main" id="{167B587B-4D83-4F4E-B737-9C8EEEA1DBC4}"/>
                </a:ext>
              </a:extLst>
            </p:cNvPr>
            <p:cNvSpPr/>
            <p:nvPr/>
          </p:nvSpPr>
          <p:spPr>
            <a:xfrm>
              <a:off x="18139476" y="2582208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5" name="object 8">
              <a:extLst>
                <a:ext uri="{FF2B5EF4-FFF2-40B4-BE49-F238E27FC236}">
                  <a16:creationId xmlns:a16="http://schemas.microsoft.com/office/drawing/2014/main" id="{C06A94DD-36A0-4958-A757-CF80CE0CC189}"/>
                </a:ext>
              </a:extLst>
            </p:cNvPr>
            <p:cNvSpPr/>
            <p:nvPr/>
          </p:nvSpPr>
          <p:spPr>
            <a:xfrm>
              <a:off x="18139476" y="24974343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6" name="object 9">
              <a:extLst>
                <a:ext uri="{FF2B5EF4-FFF2-40B4-BE49-F238E27FC236}">
                  <a16:creationId xmlns:a16="http://schemas.microsoft.com/office/drawing/2014/main" id="{8EA29463-6A49-40A3-9CDA-0660ED3C7212}"/>
                </a:ext>
              </a:extLst>
            </p:cNvPr>
            <p:cNvSpPr/>
            <p:nvPr/>
          </p:nvSpPr>
          <p:spPr>
            <a:xfrm>
              <a:off x="18139476" y="2412632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7" name="object 10">
              <a:extLst>
                <a:ext uri="{FF2B5EF4-FFF2-40B4-BE49-F238E27FC236}">
                  <a16:creationId xmlns:a16="http://schemas.microsoft.com/office/drawing/2014/main" id="{FC84C2F0-F358-480B-B1BF-EF34D832F6B7}"/>
                </a:ext>
              </a:extLst>
            </p:cNvPr>
            <p:cNvSpPr/>
            <p:nvPr/>
          </p:nvSpPr>
          <p:spPr>
            <a:xfrm>
              <a:off x="18139476" y="23278309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8" name="object 11">
              <a:extLst>
                <a:ext uri="{FF2B5EF4-FFF2-40B4-BE49-F238E27FC236}">
                  <a16:creationId xmlns:a16="http://schemas.microsoft.com/office/drawing/2014/main" id="{5212A6F1-57C3-4888-A3D0-CCB22C3A464F}"/>
                </a:ext>
              </a:extLst>
            </p:cNvPr>
            <p:cNvSpPr/>
            <p:nvPr/>
          </p:nvSpPr>
          <p:spPr>
            <a:xfrm>
              <a:off x="18139476" y="2243056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9" name="object 12">
              <a:extLst>
                <a:ext uri="{FF2B5EF4-FFF2-40B4-BE49-F238E27FC236}">
                  <a16:creationId xmlns:a16="http://schemas.microsoft.com/office/drawing/2014/main" id="{2D54CA84-2198-45AD-B5F3-542BF04EB6F4}"/>
                </a:ext>
              </a:extLst>
            </p:cNvPr>
            <p:cNvSpPr txBox="1"/>
            <p:nvPr/>
          </p:nvSpPr>
          <p:spPr>
            <a:xfrm>
              <a:off x="17775090" y="27251649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0.0</a:t>
              </a:r>
            </a:p>
          </p:txBody>
        </p:sp>
        <p:sp>
          <p:nvSpPr>
            <p:cNvPr id="1420" name="object 13">
              <a:extLst>
                <a:ext uri="{FF2B5EF4-FFF2-40B4-BE49-F238E27FC236}">
                  <a16:creationId xmlns:a16="http://schemas.microsoft.com/office/drawing/2014/main" id="{1E6A3A44-D4C8-4528-9CDE-01306D413972}"/>
                </a:ext>
              </a:extLst>
            </p:cNvPr>
            <p:cNvSpPr txBox="1"/>
            <p:nvPr/>
          </p:nvSpPr>
          <p:spPr>
            <a:xfrm>
              <a:off x="17775090" y="26403897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0.5</a:t>
              </a:r>
            </a:p>
          </p:txBody>
        </p:sp>
        <p:sp>
          <p:nvSpPr>
            <p:cNvPr id="1421" name="object 14">
              <a:extLst>
                <a:ext uri="{FF2B5EF4-FFF2-40B4-BE49-F238E27FC236}">
                  <a16:creationId xmlns:a16="http://schemas.microsoft.com/office/drawing/2014/main" id="{7B198F56-5DAC-46A9-AB1A-7476CE99B368}"/>
                </a:ext>
              </a:extLst>
            </p:cNvPr>
            <p:cNvSpPr txBox="1"/>
            <p:nvPr/>
          </p:nvSpPr>
          <p:spPr>
            <a:xfrm>
              <a:off x="17775090" y="2555587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1.0</a:t>
              </a:r>
            </a:p>
          </p:txBody>
        </p:sp>
        <p:sp>
          <p:nvSpPr>
            <p:cNvPr id="1422" name="object 15">
              <a:extLst>
                <a:ext uri="{FF2B5EF4-FFF2-40B4-BE49-F238E27FC236}">
                  <a16:creationId xmlns:a16="http://schemas.microsoft.com/office/drawing/2014/main" id="{0F288F2D-9B9F-42E5-A568-9D2F99E00917}"/>
                </a:ext>
              </a:extLst>
            </p:cNvPr>
            <p:cNvSpPr txBox="1"/>
            <p:nvPr/>
          </p:nvSpPr>
          <p:spPr>
            <a:xfrm>
              <a:off x="17775090" y="2470814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1.5</a:t>
              </a:r>
            </a:p>
          </p:txBody>
        </p:sp>
        <p:sp>
          <p:nvSpPr>
            <p:cNvPr id="1423" name="object 16">
              <a:extLst>
                <a:ext uri="{FF2B5EF4-FFF2-40B4-BE49-F238E27FC236}">
                  <a16:creationId xmlns:a16="http://schemas.microsoft.com/office/drawing/2014/main" id="{499AE3E8-0C0D-47F0-A57A-27AA0B9AEE45}"/>
                </a:ext>
              </a:extLst>
            </p:cNvPr>
            <p:cNvSpPr txBox="1"/>
            <p:nvPr/>
          </p:nvSpPr>
          <p:spPr>
            <a:xfrm>
              <a:off x="17775090" y="2386012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2.0</a:t>
              </a:r>
            </a:p>
          </p:txBody>
        </p:sp>
        <p:sp>
          <p:nvSpPr>
            <p:cNvPr id="1424" name="object 17">
              <a:extLst>
                <a:ext uri="{FF2B5EF4-FFF2-40B4-BE49-F238E27FC236}">
                  <a16:creationId xmlns:a16="http://schemas.microsoft.com/office/drawing/2014/main" id="{02BCBC4C-D2C6-4558-985F-E1F2D8560382}"/>
                </a:ext>
              </a:extLst>
            </p:cNvPr>
            <p:cNvSpPr txBox="1"/>
            <p:nvPr/>
          </p:nvSpPr>
          <p:spPr>
            <a:xfrm>
              <a:off x="17775090" y="23012115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2.5</a:t>
              </a:r>
            </a:p>
          </p:txBody>
        </p:sp>
        <p:sp>
          <p:nvSpPr>
            <p:cNvPr id="1425" name="object 18">
              <a:extLst>
                <a:ext uri="{FF2B5EF4-FFF2-40B4-BE49-F238E27FC236}">
                  <a16:creationId xmlns:a16="http://schemas.microsoft.com/office/drawing/2014/main" id="{5A180E7B-8CC2-406D-BB26-0F072077F918}"/>
                </a:ext>
              </a:extLst>
            </p:cNvPr>
            <p:cNvSpPr txBox="1"/>
            <p:nvPr/>
          </p:nvSpPr>
          <p:spPr>
            <a:xfrm>
              <a:off x="17775090" y="2216435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3.0</a:t>
              </a:r>
            </a:p>
          </p:txBody>
        </p:sp>
        <p:sp>
          <p:nvSpPr>
            <p:cNvPr id="1426" name="object 19">
              <a:extLst>
                <a:ext uri="{FF2B5EF4-FFF2-40B4-BE49-F238E27FC236}">
                  <a16:creationId xmlns:a16="http://schemas.microsoft.com/office/drawing/2014/main" id="{E3771C48-064B-4E14-87CA-5251303AB097}"/>
                </a:ext>
              </a:extLst>
            </p:cNvPr>
            <p:cNvSpPr/>
            <p:nvPr/>
          </p:nvSpPr>
          <p:spPr>
            <a:xfrm>
              <a:off x="18777953" y="27721416"/>
              <a:ext cx="12751686" cy="0"/>
            </a:xfrm>
            <a:custGeom>
              <a:avLst/>
              <a:gdLst/>
              <a:ahLst/>
              <a:cxnLst/>
              <a:rect l="l" t="t" r="r" b="b"/>
              <a:pathLst>
                <a:path w="5894705">
                  <a:moveTo>
                    <a:pt x="0" y="0"/>
                  </a:moveTo>
                  <a:lnTo>
                    <a:pt x="589432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7" name="object 20">
              <a:extLst>
                <a:ext uri="{FF2B5EF4-FFF2-40B4-BE49-F238E27FC236}">
                  <a16:creationId xmlns:a16="http://schemas.microsoft.com/office/drawing/2014/main" id="{09D9DF4B-BECF-4197-AF1A-F53A3CA0DD22}"/>
                </a:ext>
              </a:extLst>
            </p:cNvPr>
            <p:cNvSpPr/>
            <p:nvPr/>
          </p:nvSpPr>
          <p:spPr>
            <a:xfrm>
              <a:off x="1877795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8" name="object 21">
              <a:extLst>
                <a:ext uri="{FF2B5EF4-FFF2-40B4-BE49-F238E27FC236}">
                  <a16:creationId xmlns:a16="http://schemas.microsoft.com/office/drawing/2014/main" id="{105D3F23-F15E-4DF9-8FE4-DB7A0C55930B}"/>
                </a:ext>
              </a:extLst>
            </p:cNvPr>
            <p:cNvSpPr/>
            <p:nvPr/>
          </p:nvSpPr>
          <p:spPr>
            <a:xfrm>
              <a:off x="20052980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9" name="object 22">
              <a:extLst>
                <a:ext uri="{FF2B5EF4-FFF2-40B4-BE49-F238E27FC236}">
                  <a16:creationId xmlns:a16="http://schemas.microsoft.com/office/drawing/2014/main" id="{FB555473-3984-4267-8F68-68547301042F}"/>
                </a:ext>
              </a:extLst>
            </p:cNvPr>
            <p:cNvSpPr/>
            <p:nvPr/>
          </p:nvSpPr>
          <p:spPr>
            <a:xfrm>
              <a:off x="213280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0" name="object 23">
              <a:extLst>
                <a:ext uri="{FF2B5EF4-FFF2-40B4-BE49-F238E27FC236}">
                  <a16:creationId xmlns:a16="http://schemas.microsoft.com/office/drawing/2014/main" id="{BABFF153-9FC8-40B5-B5C0-31BF841DDC13}"/>
                </a:ext>
              </a:extLst>
            </p:cNvPr>
            <p:cNvSpPr/>
            <p:nvPr/>
          </p:nvSpPr>
          <p:spPr>
            <a:xfrm>
              <a:off x="226030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1" name="object 24">
              <a:extLst>
                <a:ext uri="{FF2B5EF4-FFF2-40B4-BE49-F238E27FC236}">
                  <a16:creationId xmlns:a16="http://schemas.microsoft.com/office/drawing/2014/main" id="{7FD47C34-3851-4111-8EE3-15BED3B849B4}"/>
                </a:ext>
              </a:extLst>
            </p:cNvPr>
            <p:cNvSpPr/>
            <p:nvPr/>
          </p:nvSpPr>
          <p:spPr>
            <a:xfrm>
              <a:off x="23878349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2" name="object 25">
              <a:extLst>
                <a:ext uri="{FF2B5EF4-FFF2-40B4-BE49-F238E27FC236}">
                  <a16:creationId xmlns:a16="http://schemas.microsoft.com/office/drawing/2014/main" id="{DF47AA15-F7FF-4508-87D1-39D361A16DFA}"/>
                </a:ext>
              </a:extLst>
            </p:cNvPr>
            <p:cNvSpPr/>
            <p:nvPr/>
          </p:nvSpPr>
          <p:spPr>
            <a:xfrm>
              <a:off x="25153381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3" name="object 26">
              <a:extLst>
                <a:ext uri="{FF2B5EF4-FFF2-40B4-BE49-F238E27FC236}">
                  <a16:creationId xmlns:a16="http://schemas.microsoft.com/office/drawing/2014/main" id="{316F812E-2B7D-4A3C-A6E3-F2849CE30434}"/>
                </a:ext>
              </a:extLst>
            </p:cNvPr>
            <p:cNvSpPr/>
            <p:nvPr/>
          </p:nvSpPr>
          <p:spPr>
            <a:xfrm>
              <a:off x="264284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4" name="object 27">
              <a:extLst>
                <a:ext uri="{FF2B5EF4-FFF2-40B4-BE49-F238E27FC236}">
                  <a16:creationId xmlns:a16="http://schemas.microsoft.com/office/drawing/2014/main" id="{8980E205-5ACC-4683-AA50-891F6E2B9EFF}"/>
                </a:ext>
              </a:extLst>
            </p:cNvPr>
            <p:cNvSpPr/>
            <p:nvPr/>
          </p:nvSpPr>
          <p:spPr>
            <a:xfrm>
              <a:off x="277034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5" name="object 28">
              <a:extLst>
                <a:ext uri="{FF2B5EF4-FFF2-40B4-BE49-F238E27FC236}">
                  <a16:creationId xmlns:a16="http://schemas.microsoft.com/office/drawing/2014/main" id="{71CF068C-0BFF-4B9B-8D3E-10C25ADD4081}"/>
                </a:ext>
              </a:extLst>
            </p:cNvPr>
            <p:cNvSpPr/>
            <p:nvPr/>
          </p:nvSpPr>
          <p:spPr>
            <a:xfrm>
              <a:off x="28978476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6" name="object 29">
              <a:extLst>
                <a:ext uri="{FF2B5EF4-FFF2-40B4-BE49-F238E27FC236}">
                  <a16:creationId xmlns:a16="http://schemas.microsoft.com/office/drawing/2014/main" id="{A5712D66-3EF4-46A8-B561-C913AB3BD12B}"/>
                </a:ext>
              </a:extLst>
            </p:cNvPr>
            <p:cNvSpPr/>
            <p:nvPr/>
          </p:nvSpPr>
          <p:spPr>
            <a:xfrm>
              <a:off x="30253508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7" name="object 30">
              <a:extLst>
                <a:ext uri="{FF2B5EF4-FFF2-40B4-BE49-F238E27FC236}">
                  <a16:creationId xmlns:a16="http://schemas.microsoft.com/office/drawing/2014/main" id="{BBA459AD-3486-45DD-9F8E-98AB515E4313}"/>
                </a:ext>
              </a:extLst>
            </p:cNvPr>
            <p:cNvSpPr/>
            <p:nvPr/>
          </p:nvSpPr>
          <p:spPr>
            <a:xfrm>
              <a:off x="3152881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8" name="object 31">
              <a:extLst>
                <a:ext uri="{FF2B5EF4-FFF2-40B4-BE49-F238E27FC236}">
                  <a16:creationId xmlns:a16="http://schemas.microsoft.com/office/drawing/2014/main" id="{D56941E0-85DE-40B7-8603-6CAF00105C0C}"/>
                </a:ext>
              </a:extLst>
            </p:cNvPr>
            <p:cNvSpPr txBox="1"/>
            <p:nvPr/>
          </p:nvSpPr>
          <p:spPr>
            <a:xfrm>
              <a:off x="18328325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0−4</a:t>
              </a:r>
            </a:p>
          </p:txBody>
        </p:sp>
        <p:sp>
          <p:nvSpPr>
            <p:cNvPr id="1439" name="object 32">
              <a:extLst>
                <a:ext uri="{FF2B5EF4-FFF2-40B4-BE49-F238E27FC236}">
                  <a16:creationId xmlns:a16="http://schemas.microsoft.com/office/drawing/2014/main" id="{D6D4CA6C-DA51-4E26-89AB-2115482E15EA}"/>
                </a:ext>
              </a:extLst>
            </p:cNvPr>
            <p:cNvSpPr txBox="1"/>
            <p:nvPr/>
          </p:nvSpPr>
          <p:spPr>
            <a:xfrm>
              <a:off x="19603365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5−9</a:t>
              </a:r>
            </a:p>
          </p:txBody>
        </p:sp>
        <p:sp>
          <p:nvSpPr>
            <p:cNvPr id="1440" name="object 33">
              <a:extLst>
                <a:ext uri="{FF2B5EF4-FFF2-40B4-BE49-F238E27FC236}">
                  <a16:creationId xmlns:a16="http://schemas.microsoft.com/office/drawing/2014/main" id="{1C2901B7-6700-49CF-A1C1-3161CD75DCFE}"/>
                </a:ext>
              </a:extLst>
            </p:cNvPr>
            <p:cNvSpPr txBox="1"/>
            <p:nvPr/>
          </p:nvSpPr>
          <p:spPr>
            <a:xfrm>
              <a:off x="20620657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10−14</a:t>
              </a:r>
            </a:p>
          </p:txBody>
        </p:sp>
        <p:sp>
          <p:nvSpPr>
            <p:cNvPr id="1441" name="object 34">
              <a:extLst>
                <a:ext uri="{FF2B5EF4-FFF2-40B4-BE49-F238E27FC236}">
                  <a16:creationId xmlns:a16="http://schemas.microsoft.com/office/drawing/2014/main" id="{12CCBBEF-A1FD-4BAA-B74A-67058DA0AA0A}"/>
                </a:ext>
              </a:extLst>
            </p:cNvPr>
            <p:cNvSpPr txBox="1"/>
            <p:nvPr/>
          </p:nvSpPr>
          <p:spPr>
            <a:xfrm>
              <a:off x="21884100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15−19</a:t>
              </a:r>
            </a:p>
          </p:txBody>
        </p:sp>
        <p:sp>
          <p:nvSpPr>
            <p:cNvPr id="1442" name="object 35">
              <a:extLst>
                <a:ext uri="{FF2B5EF4-FFF2-40B4-BE49-F238E27FC236}">
                  <a16:creationId xmlns:a16="http://schemas.microsoft.com/office/drawing/2014/main" id="{63C18671-37AD-415F-9D36-48D15E0A91DD}"/>
                </a:ext>
              </a:extLst>
            </p:cNvPr>
            <p:cNvSpPr txBox="1"/>
            <p:nvPr/>
          </p:nvSpPr>
          <p:spPr>
            <a:xfrm>
              <a:off x="23224431" y="27921573"/>
              <a:ext cx="1331081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783625" algn="l"/>
                </a:tabLst>
              </a:pPr>
              <a:r>
                <a:rPr lang="en-GB" sz="2000"/>
                <a:t>20−29</a:t>
              </a:r>
            </a:p>
          </p:txBody>
        </p:sp>
        <p:sp>
          <p:nvSpPr>
            <p:cNvPr id="1443" name="object 36">
              <a:extLst>
                <a:ext uri="{FF2B5EF4-FFF2-40B4-BE49-F238E27FC236}">
                  <a16:creationId xmlns:a16="http://schemas.microsoft.com/office/drawing/2014/main" id="{D10C1D7C-77BE-42C8-9AC8-43A40B7F8AA4}"/>
                </a:ext>
              </a:extLst>
            </p:cNvPr>
            <p:cNvSpPr txBox="1"/>
            <p:nvPr/>
          </p:nvSpPr>
          <p:spPr>
            <a:xfrm>
              <a:off x="25709469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40−49</a:t>
              </a:r>
            </a:p>
          </p:txBody>
        </p:sp>
        <p:sp>
          <p:nvSpPr>
            <p:cNvPr id="1444" name="object 37">
              <a:extLst>
                <a:ext uri="{FF2B5EF4-FFF2-40B4-BE49-F238E27FC236}">
                  <a16:creationId xmlns:a16="http://schemas.microsoft.com/office/drawing/2014/main" id="{B2B71364-9BC2-4079-A5F1-937AD8F0768E}"/>
                </a:ext>
              </a:extLst>
            </p:cNvPr>
            <p:cNvSpPr txBox="1"/>
            <p:nvPr/>
          </p:nvSpPr>
          <p:spPr>
            <a:xfrm>
              <a:off x="26984509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50−59</a:t>
              </a:r>
            </a:p>
          </p:txBody>
        </p:sp>
        <p:sp>
          <p:nvSpPr>
            <p:cNvPr id="1445" name="object 38">
              <a:extLst>
                <a:ext uri="{FF2B5EF4-FFF2-40B4-BE49-F238E27FC236}">
                  <a16:creationId xmlns:a16="http://schemas.microsoft.com/office/drawing/2014/main" id="{0C75E2E9-D7F4-4A6D-9D79-CB0B929CD7D7}"/>
                </a:ext>
              </a:extLst>
            </p:cNvPr>
            <p:cNvSpPr txBox="1"/>
            <p:nvPr/>
          </p:nvSpPr>
          <p:spPr>
            <a:xfrm>
              <a:off x="28259536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60−69</a:t>
              </a:r>
            </a:p>
          </p:txBody>
        </p:sp>
        <p:sp>
          <p:nvSpPr>
            <p:cNvPr id="1446" name="object 39">
              <a:extLst>
                <a:ext uri="{FF2B5EF4-FFF2-40B4-BE49-F238E27FC236}">
                  <a16:creationId xmlns:a16="http://schemas.microsoft.com/office/drawing/2014/main" id="{DA940DEF-25FA-4733-9752-2C29175D169D}"/>
                </a:ext>
              </a:extLst>
            </p:cNvPr>
            <p:cNvSpPr txBox="1"/>
            <p:nvPr/>
          </p:nvSpPr>
          <p:spPr>
            <a:xfrm>
              <a:off x="29534576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70−79</a:t>
              </a:r>
            </a:p>
          </p:txBody>
        </p:sp>
        <p:sp>
          <p:nvSpPr>
            <p:cNvPr id="1447" name="object 40">
              <a:extLst>
                <a:ext uri="{FF2B5EF4-FFF2-40B4-BE49-F238E27FC236}">
                  <a16:creationId xmlns:a16="http://schemas.microsoft.com/office/drawing/2014/main" id="{6342D461-DC52-4A77-B2DC-82F5002F253D}"/>
                </a:ext>
              </a:extLst>
            </p:cNvPr>
            <p:cNvSpPr txBox="1"/>
            <p:nvPr/>
          </p:nvSpPr>
          <p:spPr>
            <a:xfrm>
              <a:off x="31102073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80+</a:t>
              </a:r>
            </a:p>
          </p:txBody>
        </p:sp>
        <p:sp>
          <p:nvSpPr>
            <p:cNvPr id="1448" name="object 41">
              <a:extLst>
                <a:ext uri="{FF2B5EF4-FFF2-40B4-BE49-F238E27FC236}">
                  <a16:creationId xmlns:a16="http://schemas.microsoft.com/office/drawing/2014/main" id="{B148CD05-CB3F-4DDD-A263-DC9AA884795D}"/>
                </a:ext>
              </a:extLst>
            </p:cNvPr>
            <p:cNvSpPr/>
            <p:nvPr/>
          </p:nvSpPr>
          <p:spPr>
            <a:xfrm>
              <a:off x="18260429" y="25824626"/>
              <a:ext cx="13752000" cy="0"/>
            </a:xfrm>
            <a:custGeom>
              <a:avLst/>
              <a:gdLst/>
              <a:ahLst/>
              <a:cxnLst/>
              <a:rect l="l" t="t" r="r" b="b"/>
              <a:pathLst>
                <a:path w="6365875">
                  <a:moveTo>
                    <a:pt x="0" y="0"/>
                  </a:moveTo>
                  <a:lnTo>
                    <a:pt x="6365748" y="0"/>
                  </a:lnTo>
                </a:path>
              </a:pathLst>
            </a:custGeom>
            <a:ln w="19050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49" name="object 42">
              <a:extLst>
                <a:ext uri="{FF2B5EF4-FFF2-40B4-BE49-F238E27FC236}">
                  <a16:creationId xmlns:a16="http://schemas.microsoft.com/office/drawing/2014/main" id="{A1FE9960-7BE9-4555-B51C-6A4B2E6A7ADA}"/>
                </a:ext>
              </a:extLst>
            </p:cNvPr>
            <p:cNvSpPr txBox="1"/>
            <p:nvPr/>
          </p:nvSpPr>
          <p:spPr>
            <a:xfrm>
              <a:off x="18330559" y="23426972"/>
              <a:ext cx="292739" cy="181896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1800"/>
                <a:t>More men</a:t>
              </a:r>
            </a:p>
          </p:txBody>
        </p:sp>
        <p:sp>
          <p:nvSpPr>
            <p:cNvPr id="1450" name="object 43">
              <a:extLst>
                <a:ext uri="{FF2B5EF4-FFF2-40B4-BE49-F238E27FC236}">
                  <a16:creationId xmlns:a16="http://schemas.microsoft.com/office/drawing/2014/main" id="{F7484D3D-2692-4C09-AF5E-C7B002EB7EA5}"/>
                </a:ext>
              </a:extLst>
            </p:cNvPr>
            <p:cNvSpPr txBox="1"/>
            <p:nvPr/>
          </p:nvSpPr>
          <p:spPr>
            <a:xfrm>
              <a:off x="18330567" y="25831179"/>
              <a:ext cx="292739" cy="186708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1800" dirty="0"/>
                <a:t>More women</a:t>
              </a:r>
            </a:p>
          </p:txBody>
        </p:sp>
        <p:sp>
          <p:nvSpPr>
            <p:cNvPr id="1451" name="object 44">
              <a:extLst>
                <a:ext uri="{FF2B5EF4-FFF2-40B4-BE49-F238E27FC236}">
                  <a16:creationId xmlns:a16="http://schemas.microsoft.com/office/drawing/2014/main" id="{75B8B247-295F-4A63-B335-B2481E93355C}"/>
                </a:ext>
              </a:extLst>
            </p:cNvPr>
            <p:cNvSpPr/>
            <p:nvPr/>
          </p:nvSpPr>
          <p:spPr>
            <a:xfrm>
              <a:off x="18905973" y="25680023"/>
              <a:ext cx="1019256" cy="99335"/>
            </a:xfrm>
            <a:custGeom>
              <a:avLst/>
              <a:gdLst/>
              <a:ahLst/>
              <a:cxnLst/>
              <a:rect l="l" t="t" r="r" b="b"/>
              <a:pathLst>
                <a:path w="471169" h="46354">
                  <a:moveTo>
                    <a:pt x="0" y="0"/>
                  </a:moveTo>
                  <a:lnTo>
                    <a:pt x="471043" y="45974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2" name="object 45">
              <a:extLst>
                <a:ext uri="{FF2B5EF4-FFF2-40B4-BE49-F238E27FC236}">
                  <a16:creationId xmlns:a16="http://schemas.microsoft.com/office/drawing/2014/main" id="{CFE065CE-8220-4136-B40F-8B0997BDEA87}"/>
                </a:ext>
              </a:extLst>
            </p:cNvPr>
            <p:cNvSpPr/>
            <p:nvPr/>
          </p:nvSpPr>
          <p:spPr>
            <a:xfrm>
              <a:off x="20181279" y="25700980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69" h="37464">
                  <a:moveTo>
                    <a:pt x="0" y="37337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3" name="object 46">
              <a:extLst>
                <a:ext uri="{FF2B5EF4-FFF2-40B4-BE49-F238E27FC236}">
                  <a16:creationId xmlns:a16="http://schemas.microsoft.com/office/drawing/2014/main" id="{55C8EEB5-726C-4812-87E2-617123B18338}"/>
                </a:ext>
              </a:extLst>
            </p:cNvPr>
            <p:cNvSpPr/>
            <p:nvPr/>
          </p:nvSpPr>
          <p:spPr>
            <a:xfrm>
              <a:off x="21456037" y="25704516"/>
              <a:ext cx="1019256" cy="110219"/>
            </a:xfrm>
            <a:custGeom>
              <a:avLst/>
              <a:gdLst/>
              <a:ahLst/>
              <a:cxnLst/>
              <a:rect l="l" t="t" r="r" b="b"/>
              <a:pathLst>
                <a:path w="471169" h="51435">
                  <a:moveTo>
                    <a:pt x="0" y="0"/>
                  </a:moveTo>
                  <a:lnTo>
                    <a:pt x="471170" y="50927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4" name="object 47">
              <a:extLst>
                <a:ext uri="{FF2B5EF4-FFF2-40B4-BE49-F238E27FC236}">
                  <a16:creationId xmlns:a16="http://schemas.microsoft.com/office/drawing/2014/main" id="{9C2859F6-D58F-4BCF-A9EF-52F9FABC0FA0}"/>
                </a:ext>
              </a:extLst>
            </p:cNvPr>
            <p:cNvSpPr/>
            <p:nvPr/>
          </p:nvSpPr>
          <p:spPr>
            <a:xfrm>
              <a:off x="22727225" y="25861278"/>
              <a:ext cx="1027499" cy="280314"/>
            </a:xfrm>
            <a:custGeom>
              <a:avLst/>
              <a:gdLst/>
              <a:ahLst/>
              <a:cxnLst/>
              <a:rect l="l" t="t" r="r" b="b"/>
              <a:pathLst>
                <a:path w="474979" h="130810">
                  <a:moveTo>
                    <a:pt x="0" y="0"/>
                  </a:moveTo>
                  <a:lnTo>
                    <a:pt x="474726" y="13081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5" name="object 48">
              <a:extLst>
                <a:ext uri="{FF2B5EF4-FFF2-40B4-BE49-F238E27FC236}">
                  <a16:creationId xmlns:a16="http://schemas.microsoft.com/office/drawing/2014/main" id="{03EF9D3D-3DBB-4C22-A406-B50CB2E423A5}"/>
                </a:ext>
              </a:extLst>
            </p:cNvPr>
            <p:cNvSpPr/>
            <p:nvPr/>
          </p:nvSpPr>
          <p:spPr>
            <a:xfrm>
              <a:off x="24003904" y="25926865"/>
              <a:ext cx="1024747" cy="221803"/>
            </a:xfrm>
            <a:custGeom>
              <a:avLst/>
              <a:gdLst/>
              <a:ahLst/>
              <a:cxnLst/>
              <a:rect l="l" t="t" r="r" b="b"/>
              <a:pathLst>
                <a:path w="473710" h="103504">
                  <a:moveTo>
                    <a:pt x="0" y="103377"/>
                  </a:moveTo>
                  <a:lnTo>
                    <a:pt x="47332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6" name="object 49">
              <a:extLst>
                <a:ext uri="{FF2B5EF4-FFF2-40B4-BE49-F238E27FC236}">
                  <a16:creationId xmlns:a16="http://schemas.microsoft.com/office/drawing/2014/main" id="{FF0EBF62-5421-4C10-9D92-037CD73A00C1}"/>
                </a:ext>
              </a:extLst>
            </p:cNvPr>
            <p:cNvSpPr/>
            <p:nvPr/>
          </p:nvSpPr>
          <p:spPr>
            <a:xfrm>
              <a:off x="25281684" y="25855834"/>
              <a:ext cx="1019256" cy="39463"/>
            </a:xfrm>
            <a:custGeom>
              <a:avLst/>
              <a:gdLst/>
              <a:ahLst/>
              <a:cxnLst/>
              <a:rect l="l" t="t" r="r" b="b"/>
              <a:pathLst>
                <a:path w="471170" h="18414">
                  <a:moveTo>
                    <a:pt x="0" y="18161"/>
                  </a:moveTo>
                  <a:lnTo>
                    <a:pt x="470662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7" name="object 50">
              <a:extLst>
                <a:ext uri="{FF2B5EF4-FFF2-40B4-BE49-F238E27FC236}">
                  <a16:creationId xmlns:a16="http://schemas.microsoft.com/office/drawing/2014/main" id="{3FBE459C-1F77-44F7-8C48-B515A5C34804}"/>
                </a:ext>
              </a:extLst>
            </p:cNvPr>
            <p:cNvSpPr/>
            <p:nvPr/>
          </p:nvSpPr>
          <p:spPr>
            <a:xfrm>
              <a:off x="26554790" y="25874069"/>
              <a:ext cx="1023377" cy="189144"/>
            </a:xfrm>
            <a:custGeom>
              <a:avLst/>
              <a:gdLst/>
              <a:ahLst/>
              <a:cxnLst/>
              <a:rect l="l" t="t" r="r" b="b"/>
              <a:pathLst>
                <a:path w="473075" h="88264">
                  <a:moveTo>
                    <a:pt x="0" y="0"/>
                  </a:moveTo>
                  <a:lnTo>
                    <a:pt x="472567" y="88138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8" name="object 51">
              <a:extLst>
                <a:ext uri="{FF2B5EF4-FFF2-40B4-BE49-F238E27FC236}">
                  <a16:creationId xmlns:a16="http://schemas.microsoft.com/office/drawing/2014/main" id="{ACBBFA96-E871-43A1-BE4F-12155EAB6289}"/>
                </a:ext>
              </a:extLst>
            </p:cNvPr>
            <p:cNvSpPr/>
            <p:nvPr/>
          </p:nvSpPr>
          <p:spPr>
            <a:xfrm>
              <a:off x="27831743" y="25996807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70" h="37464">
                  <a:moveTo>
                    <a:pt x="0" y="37084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9" name="object 52">
              <a:extLst>
                <a:ext uri="{FF2B5EF4-FFF2-40B4-BE49-F238E27FC236}">
                  <a16:creationId xmlns:a16="http://schemas.microsoft.com/office/drawing/2014/main" id="{4D8FF940-C23A-4B53-B104-6D6702177A55}"/>
                </a:ext>
              </a:extLst>
            </p:cNvPr>
            <p:cNvSpPr/>
            <p:nvPr/>
          </p:nvSpPr>
          <p:spPr>
            <a:xfrm>
              <a:off x="29098806" y="25550752"/>
              <a:ext cx="1035738" cy="390533"/>
            </a:xfrm>
            <a:custGeom>
              <a:avLst/>
              <a:gdLst/>
              <a:ahLst/>
              <a:cxnLst/>
              <a:rect l="l" t="t" r="r" b="b"/>
              <a:pathLst>
                <a:path w="478789" h="182245">
                  <a:moveTo>
                    <a:pt x="0" y="182245"/>
                  </a:moveTo>
                  <a:lnTo>
                    <a:pt x="478281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0" name="object 53">
              <a:extLst>
                <a:ext uri="{FF2B5EF4-FFF2-40B4-BE49-F238E27FC236}">
                  <a16:creationId xmlns:a16="http://schemas.microsoft.com/office/drawing/2014/main" id="{CA6D809D-4B26-4AC8-AFE2-BAC438AB7D10}"/>
                </a:ext>
              </a:extLst>
            </p:cNvPr>
            <p:cNvSpPr/>
            <p:nvPr/>
          </p:nvSpPr>
          <p:spPr>
            <a:xfrm>
              <a:off x="30380432" y="25313440"/>
              <a:ext cx="1022004" cy="171452"/>
            </a:xfrm>
            <a:custGeom>
              <a:avLst/>
              <a:gdLst/>
              <a:ahLst/>
              <a:cxnLst/>
              <a:rect l="l" t="t" r="r" b="b"/>
              <a:pathLst>
                <a:path w="472440" h="80010">
                  <a:moveTo>
                    <a:pt x="0" y="79755"/>
                  </a:moveTo>
                  <a:lnTo>
                    <a:pt x="47218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1" name="object 54">
              <a:extLst>
                <a:ext uri="{FF2B5EF4-FFF2-40B4-BE49-F238E27FC236}">
                  <a16:creationId xmlns:a16="http://schemas.microsoft.com/office/drawing/2014/main" id="{DD131D66-2EAB-4F78-8DFE-43DF5BE3525B}"/>
                </a:ext>
              </a:extLst>
            </p:cNvPr>
            <p:cNvSpPr/>
            <p:nvPr/>
          </p:nvSpPr>
          <p:spPr>
            <a:xfrm>
              <a:off x="18729872" y="25622192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2" name="object 55">
              <a:extLst>
                <a:ext uri="{FF2B5EF4-FFF2-40B4-BE49-F238E27FC236}">
                  <a16:creationId xmlns:a16="http://schemas.microsoft.com/office/drawing/2014/main" id="{B2267E5C-252A-4CB4-AB1A-9085A35CA752}"/>
                </a:ext>
              </a:extLst>
            </p:cNvPr>
            <p:cNvSpPr/>
            <p:nvPr/>
          </p:nvSpPr>
          <p:spPr>
            <a:xfrm>
              <a:off x="20004904" y="2574547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3" name="object 56">
              <a:extLst>
                <a:ext uri="{FF2B5EF4-FFF2-40B4-BE49-F238E27FC236}">
                  <a16:creationId xmlns:a16="http://schemas.microsoft.com/office/drawing/2014/main" id="{322ACBC3-FFE6-4194-B52A-F3F4FDC922D6}"/>
                </a:ext>
              </a:extLst>
            </p:cNvPr>
            <p:cNvSpPr/>
            <p:nvPr/>
          </p:nvSpPr>
          <p:spPr>
            <a:xfrm>
              <a:off x="21279936" y="25645324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4" name="object 57">
              <a:extLst>
                <a:ext uri="{FF2B5EF4-FFF2-40B4-BE49-F238E27FC236}">
                  <a16:creationId xmlns:a16="http://schemas.microsoft.com/office/drawing/2014/main" id="{AEC87CEB-955F-4B9C-A53D-8AA57EAD429C}"/>
                </a:ext>
              </a:extLst>
            </p:cNvPr>
            <p:cNvSpPr/>
            <p:nvPr/>
          </p:nvSpPr>
          <p:spPr>
            <a:xfrm>
              <a:off x="22554963" y="25781889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5" name="object 58">
              <a:extLst>
                <a:ext uri="{FF2B5EF4-FFF2-40B4-BE49-F238E27FC236}">
                  <a16:creationId xmlns:a16="http://schemas.microsoft.com/office/drawing/2014/main" id="{99C088C9-DD6E-4B76-8089-A75C8D286456}"/>
                </a:ext>
              </a:extLst>
            </p:cNvPr>
            <p:cNvSpPr/>
            <p:nvPr/>
          </p:nvSpPr>
          <p:spPr>
            <a:xfrm>
              <a:off x="23829995" y="2613002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6" name="object 59">
              <a:extLst>
                <a:ext uri="{FF2B5EF4-FFF2-40B4-BE49-F238E27FC236}">
                  <a16:creationId xmlns:a16="http://schemas.microsoft.com/office/drawing/2014/main" id="{AC406658-906F-4A9A-9C99-D48B84DDAF12}"/>
                </a:ext>
              </a:extLst>
            </p:cNvPr>
            <p:cNvSpPr/>
            <p:nvPr/>
          </p:nvSpPr>
          <p:spPr>
            <a:xfrm>
              <a:off x="25105026" y="2585433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7" name="object 60">
              <a:extLst>
                <a:ext uri="{FF2B5EF4-FFF2-40B4-BE49-F238E27FC236}">
                  <a16:creationId xmlns:a16="http://schemas.microsoft.com/office/drawing/2014/main" id="{2DDBC89A-6D39-4B02-B9B6-0063FB230FFE}"/>
                </a:ext>
              </a:extLst>
            </p:cNvPr>
            <p:cNvSpPr/>
            <p:nvPr/>
          </p:nvSpPr>
          <p:spPr>
            <a:xfrm>
              <a:off x="26380058" y="2580540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8" name="object 61">
              <a:extLst>
                <a:ext uri="{FF2B5EF4-FFF2-40B4-BE49-F238E27FC236}">
                  <a16:creationId xmlns:a16="http://schemas.microsoft.com/office/drawing/2014/main" id="{9BFA5DB7-32EF-49AC-A6DF-A71492CF2242}"/>
                </a:ext>
              </a:extLst>
            </p:cNvPr>
            <p:cNvSpPr/>
            <p:nvPr/>
          </p:nvSpPr>
          <p:spPr>
            <a:xfrm>
              <a:off x="27655368" y="2604075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9" name="object 62">
              <a:extLst>
                <a:ext uri="{FF2B5EF4-FFF2-40B4-BE49-F238E27FC236}">
                  <a16:creationId xmlns:a16="http://schemas.microsoft.com/office/drawing/2014/main" id="{68A74B42-828B-4724-B71E-2F717ECA86C4}"/>
                </a:ext>
              </a:extLst>
            </p:cNvPr>
            <p:cNvSpPr/>
            <p:nvPr/>
          </p:nvSpPr>
          <p:spPr>
            <a:xfrm>
              <a:off x="28930400" y="2594115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0" name="object 63">
              <a:extLst>
                <a:ext uri="{FF2B5EF4-FFF2-40B4-BE49-F238E27FC236}">
                  <a16:creationId xmlns:a16="http://schemas.microsoft.com/office/drawing/2014/main" id="{6B88241A-0115-43E4-B5FD-7E2909F239F7}"/>
                </a:ext>
              </a:extLst>
            </p:cNvPr>
            <p:cNvSpPr/>
            <p:nvPr/>
          </p:nvSpPr>
          <p:spPr>
            <a:xfrm>
              <a:off x="30205431" y="2545999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1" name="object 64">
              <a:extLst>
                <a:ext uri="{FF2B5EF4-FFF2-40B4-BE49-F238E27FC236}">
                  <a16:creationId xmlns:a16="http://schemas.microsoft.com/office/drawing/2014/main" id="{63379FAF-18CF-4CAC-A7A1-E01D023B57F4}"/>
                </a:ext>
              </a:extLst>
            </p:cNvPr>
            <p:cNvSpPr/>
            <p:nvPr/>
          </p:nvSpPr>
          <p:spPr>
            <a:xfrm>
              <a:off x="31480459" y="25246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2" name="object 65">
              <a:extLst>
                <a:ext uri="{FF2B5EF4-FFF2-40B4-BE49-F238E27FC236}">
                  <a16:creationId xmlns:a16="http://schemas.microsoft.com/office/drawing/2014/main" id="{6D425158-4D3B-4918-B718-BE82ED55A41F}"/>
                </a:ext>
              </a:extLst>
            </p:cNvPr>
            <p:cNvSpPr/>
            <p:nvPr/>
          </p:nvSpPr>
          <p:spPr>
            <a:xfrm>
              <a:off x="18893061" y="25442983"/>
              <a:ext cx="1045355" cy="517083"/>
            </a:xfrm>
            <a:custGeom>
              <a:avLst/>
              <a:gdLst/>
              <a:ahLst/>
              <a:cxnLst/>
              <a:rect l="l" t="t" r="r" b="b"/>
              <a:pathLst>
                <a:path w="483234" h="241300">
                  <a:moveTo>
                    <a:pt x="0" y="241173"/>
                  </a:moveTo>
                  <a:lnTo>
                    <a:pt x="48298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3" name="object 66">
              <a:extLst>
                <a:ext uri="{FF2B5EF4-FFF2-40B4-BE49-F238E27FC236}">
                  <a16:creationId xmlns:a16="http://schemas.microsoft.com/office/drawing/2014/main" id="{4ED21E42-855E-405F-AF3F-55BDF7EB3F91}"/>
                </a:ext>
              </a:extLst>
            </p:cNvPr>
            <p:cNvSpPr/>
            <p:nvPr/>
          </p:nvSpPr>
          <p:spPr>
            <a:xfrm>
              <a:off x="20151337" y="24402284"/>
              <a:ext cx="1079697" cy="902176"/>
            </a:xfrm>
            <a:custGeom>
              <a:avLst/>
              <a:gdLst/>
              <a:ahLst/>
              <a:cxnLst/>
              <a:rect l="l" t="t" r="r" b="b"/>
              <a:pathLst>
                <a:path w="499110" h="421004">
                  <a:moveTo>
                    <a:pt x="0" y="420750"/>
                  </a:moveTo>
                  <a:lnTo>
                    <a:pt x="49860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4" name="object 67">
              <a:extLst>
                <a:ext uri="{FF2B5EF4-FFF2-40B4-BE49-F238E27FC236}">
                  <a16:creationId xmlns:a16="http://schemas.microsoft.com/office/drawing/2014/main" id="{3442051B-C0CE-423C-933B-D95A4615C5C6}"/>
                </a:ext>
              </a:extLst>
            </p:cNvPr>
            <p:cNvSpPr/>
            <p:nvPr/>
          </p:nvSpPr>
          <p:spPr>
            <a:xfrm>
              <a:off x="21428564" y="24399834"/>
              <a:ext cx="1074201" cy="851826"/>
            </a:xfrm>
            <a:custGeom>
              <a:avLst/>
              <a:gdLst/>
              <a:ahLst/>
              <a:cxnLst/>
              <a:rect l="l" t="t" r="r" b="b"/>
              <a:pathLst>
                <a:path w="496569" h="397510">
                  <a:moveTo>
                    <a:pt x="0" y="0"/>
                  </a:moveTo>
                  <a:lnTo>
                    <a:pt x="496570" y="3971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5" name="object 68">
              <a:extLst>
                <a:ext uri="{FF2B5EF4-FFF2-40B4-BE49-F238E27FC236}">
                  <a16:creationId xmlns:a16="http://schemas.microsoft.com/office/drawing/2014/main" id="{AAC15787-8137-4A1C-A5CB-6019D803A19B}"/>
                </a:ext>
              </a:extLst>
            </p:cNvPr>
            <p:cNvSpPr/>
            <p:nvPr/>
          </p:nvSpPr>
          <p:spPr>
            <a:xfrm>
              <a:off x="22722825" y="25377396"/>
              <a:ext cx="1035738" cy="406864"/>
            </a:xfrm>
            <a:custGeom>
              <a:avLst/>
              <a:gdLst/>
              <a:ahLst/>
              <a:cxnLst/>
              <a:rect l="l" t="t" r="r" b="b"/>
              <a:pathLst>
                <a:path w="478789" h="189864">
                  <a:moveTo>
                    <a:pt x="0" y="0"/>
                  </a:moveTo>
                  <a:lnTo>
                    <a:pt x="478790" y="1896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6" name="object 69">
              <a:extLst>
                <a:ext uri="{FF2B5EF4-FFF2-40B4-BE49-F238E27FC236}">
                  <a16:creationId xmlns:a16="http://schemas.microsoft.com/office/drawing/2014/main" id="{D1162274-A470-4E50-B713-E6C08D6BF361}"/>
                </a:ext>
              </a:extLst>
            </p:cNvPr>
            <p:cNvSpPr/>
            <p:nvPr/>
          </p:nvSpPr>
          <p:spPr>
            <a:xfrm>
              <a:off x="24002805" y="25536057"/>
              <a:ext cx="1026125" cy="262622"/>
            </a:xfrm>
            <a:custGeom>
              <a:avLst/>
              <a:gdLst/>
              <a:ahLst/>
              <a:cxnLst/>
              <a:rect l="l" t="t" r="r" b="b"/>
              <a:pathLst>
                <a:path w="474345" h="122554">
                  <a:moveTo>
                    <a:pt x="0" y="122554"/>
                  </a:moveTo>
                  <a:lnTo>
                    <a:pt x="47434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7" name="object 70">
              <a:extLst>
                <a:ext uri="{FF2B5EF4-FFF2-40B4-BE49-F238E27FC236}">
                  <a16:creationId xmlns:a16="http://schemas.microsoft.com/office/drawing/2014/main" id="{A4A141E5-8CEC-453A-BD9D-C9064EAA2692}"/>
                </a:ext>
              </a:extLst>
            </p:cNvPr>
            <p:cNvSpPr/>
            <p:nvPr/>
          </p:nvSpPr>
          <p:spPr>
            <a:xfrm>
              <a:off x="25275362" y="25124567"/>
              <a:ext cx="1031616" cy="340187"/>
            </a:xfrm>
            <a:custGeom>
              <a:avLst/>
              <a:gdLst/>
              <a:ahLst/>
              <a:cxnLst/>
              <a:rect l="l" t="t" r="r" b="b"/>
              <a:pathLst>
                <a:path w="476885" h="158750">
                  <a:moveTo>
                    <a:pt x="0" y="158369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8" name="object 71">
              <a:extLst>
                <a:ext uri="{FF2B5EF4-FFF2-40B4-BE49-F238E27FC236}">
                  <a16:creationId xmlns:a16="http://schemas.microsoft.com/office/drawing/2014/main" id="{3EBE739B-1BF1-403C-B536-A5FAC9CA5B88}"/>
                </a:ext>
              </a:extLst>
            </p:cNvPr>
            <p:cNvSpPr/>
            <p:nvPr/>
          </p:nvSpPr>
          <p:spPr>
            <a:xfrm>
              <a:off x="26556711" y="25090824"/>
              <a:ext cx="1019256" cy="50346"/>
            </a:xfrm>
            <a:custGeom>
              <a:avLst/>
              <a:gdLst/>
              <a:ahLst/>
              <a:cxnLst/>
              <a:rect l="l" t="t" r="r" b="b"/>
              <a:pathLst>
                <a:path w="471170" h="23495">
                  <a:moveTo>
                    <a:pt x="0" y="0"/>
                  </a:moveTo>
                  <a:lnTo>
                    <a:pt x="470789" y="234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9" name="object 72">
              <a:extLst>
                <a:ext uri="{FF2B5EF4-FFF2-40B4-BE49-F238E27FC236}">
                  <a16:creationId xmlns:a16="http://schemas.microsoft.com/office/drawing/2014/main" id="{404F340F-6797-4B5A-9080-7D5AF839CB45}"/>
                </a:ext>
              </a:extLst>
            </p:cNvPr>
            <p:cNvSpPr/>
            <p:nvPr/>
          </p:nvSpPr>
          <p:spPr>
            <a:xfrm>
              <a:off x="27821856" y="24659738"/>
              <a:ext cx="1038485" cy="438161"/>
            </a:xfrm>
            <a:custGeom>
              <a:avLst/>
              <a:gdLst/>
              <a:ahLst/>
              <a:cxnLst/>
              <a:rect l="l" t="t" r="r" b="b"/>
              <a:pathLst>
                <a:path w="480060" h="204470">
                  <a:moveTo>
                    <a:pt x="0" y="204342"/>
                  </a:moveTo>
                  <a:lnTo>
                    <a:pt x="4800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0" name="object 73">
              <a:extLst>
                <a:ext uri="{FF2B5EF4-FFF2-40B4-BE49-F238E27FC236}">
                  <a16:creationId xmlns:a16="http://schemas.microsoft.com/office/drawing/2014/main" id="{728666FE-1F6C-437B-8598-4CAD945BAF83}"/>
                </a:ext>
              </a:extLst>
            </p:cNvPr>
            <p:cNvSpPr/>
            <p:nvPr/>
          </p:nvSpPr>
          <p:spPr>
            <a:xfrm>
              <a:off x="29106775" y="24617011"/>
              <a:ext cx="1019256" cy="57151"/>
            </a:xfrm>
            <a:custGeom>
              <a:avLst/>
              <a:gdLst/>
              <a:ahLst/>
              <a:cxnLst/>
              <a:rect l="l" t="t" r="r" b="b"/>
              <a:pathLst>
                <a:path w="471170" h="26670">
                  <a:moveTo>
                    <a:pt x="0" y="0"/>
                  </a:moveTo>
                  <a:lnTo>
                    <a:pt x="470789" y="264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1" name="object 74">
              <a:extLst>
                <a:ext uri="{FF2B5EF4-FFF2-40B4-BE49-F238E27FC236}">
                  <a16:creationId xmlns:a16="http://schemas.microsoft.com/office/drawing/2014/main" id="{5416F1AD-17EE-432A-A62C-CAA2543FF824}"/>
                </a:ext>
              </a:extLst>
            </p:cNvPr>
            <p:cNvSpPr/>
            <p:nvPr/>
          </p:nvSpPr>
          <p:spPr>
            <a:xfrm>
              <a:off x="30335100" y="23238028"/>
              <a:ext cx="1112665" cy="1344416"/>
            </a:xfrm>
            <a:custGeom>
              <a:avLst/>
              <a:gdLst/>
              <a:ahLst/>
              <a:cxnLst/>
              <a:rect l="l" t="t" r="r" b="b"/>
              <a:pathLst>
                <a:path w="514350" h="627379">
                  <a:moveTo>
                    <a:pt x="0" y="627252"/>
                  </a:moveTo>
                  <a:lnTo>
                    <a:pt x="51409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2" name="object 75">
              <a:extLst>
                <a:ext uri="{FF2B5EF4-FFF2-40B4-BE49-F238E27FC236}">
                  <a16:creationId xmlns:a16="http://schemas.microsoft.com/office/drawing/2014/main" id="{64B02529-4475-42F9-9270-93E6CB45E75A}"/>
                </a:ext>
              </a:extLst>
            </p:cNvPr>
            <p:cNvSpPr/>
            <p:nvPr/>
          </p:nvSpPr>
          <p:spPr>
            <a:xfrm>
              <a:off x="18729872" y="2597108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3" name="object 76">
              <a:extLst>
                <a:ext uri="{FF2B5EF4-FFF2-40B4-BE49-F238E27FC236}">
                  <a16:creationId xmlns:a16="http://schemas.microsoft.com/office/drawing/2014/main" id="{1BAAE135-3EC9-4226-9CE7-E182FC1EA4EC}"/>
                </a:ext>
              </a:extLst>
            </p:cNvPr>
            <p:cNvSpPr/>
            <p:nvPr/>
          </p:nvSpPr>
          <p:spPr>
            <a:xfrm>
              <a:off x="20004904" y="2534051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4" name="object 77">
              <a:extLst>
                <a:ext uri="{FF2B5EF4-FFF2-40B4-BE49-F238E27FC236}">
                  <a16:creationId xmlns:a16="http://schemas.microsoft.com/office/drawing/2014/main" id="{D1DA37EB-AEE9-4C3B-9908-93932E2DE1F6}"/>
                </a:ext>
              </a:extLst>
            </p:cNvPr>
            <p:cNvSpPr/>
            <p:nvPr/>
          </p:nvSpPr>
          <p:spPr>
            <a:xfrm>
              <a:off x="21279936" y="2427478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5" name="object 78">
              <a:extLst>
                <a:ext uri="{FF2B5EF4-FFF2-40B4-BE49-F238E27FC236}">
                  <a16:creationId xmlns:a16="http://schemas.microsoft.com/office/drawing/2014/main" id="{130547EB-3DDA-4811-A852-D10B32F137E8}"/>
                </a:ext>
              </a:extLst>
            </p:cNvPr>
            <p:cNvSpPr/>
            <p:nvPr/>
          </p:nvSpPr>
          <p:spPr>
            <a:xfrm>
              <a:off x="22554963" y="2528499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6" name="object 79">
              <a:extLst>
                <a:ext uri="{FF2B5EF4-FFF2-40B4-BE49-F238E27FC236}">
                  <a16:creationId xmlns:a16="http://schemas.microsoft.com/office/drawing/2014/main" id="{394793D6-4532-4F8F-9AAF-F64E5D41D8F9}"/>
                </a:ext>
              </a:extLst>
            </p:cNvPr>
            <p:cNvSpPr/>
            <p:nvPr/>
          </p:nvSpPr>
          <p:spPr>
            <a:xfrm>
              <a:off x="23829995" y="2578499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7" name="object 80">
              <a:extLst>
                <a:ext uri="{FF2B5EF4-FFF2-40B4-BE49-F238E27FC236}">
                  <a16:creationId xmlns:a16="http://schemas.microsoft.com/office/drawing/2014/main" id="{B1930297-3A4C-4938-B711-39917A4D3E82}"/>
                </a:ext>
              </a:extLst>
            </p:cNvPr>
            <p:cNvSpPr/>
            <p:nvPr/>
          </p:nvSpPr>
          <p:spPr>
            <a:xfrm>
              <a:off x="25105026" y="25458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8" name="object 81">
              <a:extLst>
                <a:ext uri="{FF2B5EF4-FFF2-40B4-BE49-F238E27FC236}">
                  <a16:creationId xmlns:a16="http://schemas.microsoft.com/office/drawing/2014/main" id="{DCBBAD69-45D9-4A4C-AF70-48A7598858F7}"/>
                </a:ext>
              </a:extLst>
            </p:cNvPr>
            <p:cNvSpPr/>
            <p:nvPr/>
          </p:nvSpPr>
          <p:spPr>
            <a:xfrm>
              <a:off x="26380058" y="2503897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9" name="object 82">
              <a:extLst>
                <a:ext uri="{FF2B5EF4-FFF2-40B4-BE49-F238E27FC236}">
                  <a16:creationId xmlns:a16="http://schemas.microsoft.com/office/drawing/2014/main" id="{6DDA8AEA-198B-4CFD-8B05-93B69F6E8E4A}"/>
                </a:ext>
              </a:extLst>
            </p:cNvPr>
            <p:cNvSpPr/>
            <p:nvPr/>
          </p:nvSpPr>
          <p:spPr>
            <a:xfrm>
              <a:off x="27655368" y="2510184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0" name="object 83">
              <a:extLst>
                <a:ext uri="{FF2B5EF4-FFF2-40B4-BE49-F238E27FC236}">
                  <a16:creationId xmlns:a16="http://schemas.microsoft.com/office/drawing/2014/main" id="{C8A3A168-B85E-4AAA-AC2E-5A3339C8A000}"/>
                </a:ext>
              </a:extLst>
            </p:cNvPr>
            <p:cNvSpPr/>
            <p:nvPr/>
          </p:nvSpPr>
          <p:spPr>
            <a:xfrm>
              <a:off x="28930400" y="2456456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1" name="object 84">
              <a:extLst>
                <a:ext uri="{FF2B5EF4-FFF2-40B4-BE49-F238E27FC236}">
                  <a16:creationId xmlns:a16="http://schemas.microsoft.com/office/drawing/2014/main" id="{8DBA4A07-AE46-4856-B1D3-050835B9092E}"/>
                </a:ext>
              </a:extLst>
            </p:cNvPr>
            <p:cNvSpPr/>
            <p:nvPr/>
          </p:nvSpPr>
          <p:spPr>
            <a:xfrm>
              <a:off x="30205431" y="2463510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2" name="object 85">
              <a:extLst>
                <a:ext uri="{FF2B5EF4-FFF2-40B4-BE49-F238E27FC236}">
                  <a16:creationId xmlns:a16="http://schemas.microsoft.com/office/drawing/2014/main" id="{07DE00E7-AE28-4164-8E04-739F5E7EF41F}"/>
                </a:ext>
              </a:extLst>
            </p:cNvPr>
            <p:cNvSpPr/>
            <p:nvPr/>
          </p:nvSpPr>
          <p:spPr>
            <a:xfrm>
              <a:off x="31480459" y="2309397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3" name="object 86">
              <a:extLst>
                <a:ext uri="{FF2B5EF4-FFF2-40B4-BE49-F238E27FC236}">
                  <a16:creationId xmlns:a16="http://schemas.microsoft.com/office/drawing/2014/main" id="{84002375-E145-4EB7-AF21-A8860897F37C}"/>
                </a:ext>
              </a:extLst>
            </p:cNvPr>
            <p:cNvSpPr/>
            <p:nvPr/>
          </p:nvSpPr>
          <p:spPr>
            <a:xfrm>
              <a:off x="18460910" y="22524145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4" name="object 87">
              <a:extLst>
                <a:ext uri="{FF2B5EF4-FFF2-40B4-BE49-F238E27FC236}">
                  <a16:creationId xmlns:a16="http://schemas.microsoft.com/office/drawing/2014/main" id="{E91A79E9-9E88-4B71-B243-64308EC3AD0E}"/>
                </a:ext>
              </a:extLst>
            </p:cNvPr>
            <p:cNvSpPr/>
            <p:nvPr/>
          </p:nvSpPr>
          <p:spPr>
            <a:xfrm>
              <a:off x="18460910" y="22856680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5" name="object 88">
              <a:extLst>
                <a:ext uri="{FF2B5EF4-FFF2-40B4-BE49-F238E27FC236}">
                  <a16:creationId xmlns:a16="http://schemas.microsoft.com/office/drawing/2014/main" id="{D402B2B9-0648-4061-8FC6-F5CB8A5F3791}"/>
                </a:ext>
              </a:extLst>
            </p:cNvPr>
            <p:cNvSpPr txBox="1"/>
            <p:nvPr/>
          </p:nvSpPr>
          <p:spPr>
            <a:xfrm>
              <a:off x="18793481" y="22334686"/>
              <a:ext cx="3681810" cy="674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3331" marR="15052" indent="-801502">
                <a:lnSpc>
                  <a:spcPts val="2555"/>
                </a:lnSpc>
                <a:tabLst>
                  <a:tab pos="837250" algn="l"/>
                </a:tabLst>
              </a:pPr>
              <a:r>
                <a:rPr lang="en-GB" sz="2000" dirty="0"/>
                <a:t> 	Electronic Medical Records PMSI</a:t>
              </a:r>
            </a:p>
          </p:txBody>
        </p:sp>
        <p:sp>
          <p:nvSpPr>
            <p:cNvPr id="1496" name="object 35">
              <a:extLst>
                <a:ext uri="{FF2B5EF4-FFF2-40B4-BE49-F238E27FC236}">
                  <a16:creationId xmlns:a16="http://schemas.microsoft.com/office/drawing/2014/main" id="{E36AE90D-70D1-4DAE-9D0A-2235831A7644}"/>
                </a:ext>
              </a:extLst>
            </p:cNvPr>
            <p:cNvSpPr txBox="1"/>
            <p:nvPr/>
          </p:nvSpPr>
          <p:spPr>
            <a:xfrm>
              <a:off x="24354311" y="27921577"/>
              <a:ext cx="163903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783625" algn="l"/>
                </a:tabLst>
              </a:pPr>
              <a:r>
                <a:rPr lang="en-GB" sz="2000"/>
                <a:t>30−39</a:t>
              </a:r>
            </a:p>
          </p:txBody>
        </p:sp>
        <p:sp>
          <p:nvSpPr>
            <p:cNvPr id="1497" name="object 534">
              <a:extLst>
                <a:ext uri="{FF2B5EF4-FFF2-40B4-BE49-F238E27FC236}">
                  <a16:creationId xmlns:a16="http://schemas.microsoft.com/office/drawing/2014/main" id="{CF63E760-883A-4F92-B3EF-25B72CF1B9D4}"/>
                </a:ext>
              </a:extLst>
            </p:cNvPr>
            <p:cNvSpPr/>
            <p:nvPr/>
          </p:nvSpPr>
          <p:spPr>
            <a:xfrm>
              <a:off x="18268023" y="22187352"/>
              <a:ext cx="13751599" cy="553096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BB023E67-B148-4041-9DD3-22DE2C719891}"/>
              </a:ext>
            </a:extLst>
          </p:cNvPr>
          <p:cNvSpPr txBox="1"/>
          <p:nvPr/>
        </p:nvSpPr>
        <p:spPr>
          <a:xfrm>
            <a:off x="984384" y="30496033"/>
            <a:ext cx="1442921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From 2017-2019, the age distribution was bimodal with the </a:t>
            </a:r>
            <a:r>
              <a:rPr lang="en-GB" sz="3400" dirty="0">
                <a:solidFill>
                  <a:schemeClr val="tx2"/>
                </a:solidFill>
              </a:rPr>
              <a:t>first peak in children</a:t>
            </a:r>
            <a:r>
              <a:rPr lang="en-GB" sz="3400" dirty="0"/>
              <a:t> aged 0-4 years for the </a:t>
            </a:r>
            <a:r>
              <a:rPr lang="en-GB" sz="3400" dirty="0">
                <a:solidFill>
                  <a:schemeClr val="tx1"/>
                </a:solidFill>
              </a:rPr>
              <a:t>Sentinel network</a:t>
            </a:r>
            <a:r>
              <a:rPr lang="en-GB" sz="3400" dirty="0"/>
              <a:t> (65/100,000) and 5-9 years for the EMR (46/100,000) and a </a:t>
            </a:r>
            <a:r>
              <a:rPr lang="en-GB" sz="3400" dirty="0">
                <a:solidFill>
                  <a:schemeClr val="tx2"/>
                </a:solidFill>
              </a:rPr>
              <a:t>second peak in individuals 60-69 years of age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Sentinel network:156/100,000 </a:t>
            </a:r>
            <a:r>
              <a:rPr lang="en-GB" sz="3400" dirty="0"/>
              <a:t>; </a:t>
            </a:r>
            <a:r>
              <a:rPr lang="en-GB" sz="3400" dirty="0">
                <a:solidFill>
                  <a:schemeClr val="tx2"/>
                </a:solidFill>
              </a:rPr>
              <a:t>EMR:127/100,000</a:t>
            </a:r>
            <a:r>
              <a:rPr lang="en-GB" sz="3400" dirty="0"/>
              <a:t>).</a:t>
            </a:r>
          </a:p>
          <a:p>
            <a:pPr>
              <a:spcAft>
                <a:spcPts val="1186"/>
              </a:spcAft>
            </a:pPr>
            <a:r>
              <a:rPr lang="en-GB" sz="3400" dirty="0"/>
              <a:t>The age distribution of hospitalization was also bimodal with a </a:t>
            </a:r>
            <a:r>
              <a:rPr lang="en-GB" sz="3400" dirty="0">
                <a:solidFill>
                  <a:schemeClr val="tx2"/>
                </a:solidFill>
              </a:rPr>
              <a:t>peak in children aged 5-9 years</a:t>
            </a:r>
            <a:r>
              <a:rPr lang="en-GB" sz="3400" dirty="0"/>
              <a:t> (2.0/100,000) </a:t>
            </a:r>
            <a:r>
              <a:rPr lang="en-GB" sz="3400" dirty="0">
                <a:solidFill>
                  <a:schemeClr val="tx2"/>
                </a:solidFill>
              </a:rPr>
              <a:t>and adults aged 70-79 years </a:t>
            </a:r>
            <a:r>
              <a:rPr lang="en-GB" sz="3400" dirty="0"/>
              <a:t>(</a:t>
            </a:r>
            <a:r>
              <a:rPr lang="en-GB" sz="3400" dirty="0">
                <a:solidFill>
                  <a:schemeClr val="tx2"/>
                </a:solidFill>
              </a:rPr>
              <a:t>3.4/100,000</a:t>
            </a:r>
            <a:r>
              <a:rPr lang="en-GB" sz="3400" dirty="0"/>
              <a:t>).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C31B644-6F26-436B-A11F-CA9EBD4CB767}"/>
              </a:ext>
            </a:extLst>
          </p:cNvPr>
          <p:cNvGrpSpPr/>
          <p:nvPr/>
        </p:nvGrpSpPr>
        <p:grpSpPr>
          <a:xfrm>
            <a:off x="1053838" y="29399620"/>
            <a:ext cx="14307004" cy="11160000"/>
            <a:chOff x="1093122" y="29473790"/>
            <a:chExt cx="15120000" cy="117941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DFF08-D8A5-469A-A312-75236750DCCD}"/>
                </a:ext>
              </a:extLst>
            </p:cNvPr>
            <p:cNvSpPr/>
            <p:nvPr/>
          </p:nvSpPr>
          <p:spPr>
            <a:xfrm>
              <a:off x="1093122" y="2947379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400" dirty="0">
                  <a:solidFill>
                    <a:schemeClr val="tx2"/>
                  </a:solidFill>
                </a:rPr>
                <a:t>Average incidence rate by age group (2017-2019)</a:t>
              </a:r>
            </a:p>
          </p:txBody>
        </p: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E0529E87-8C24-46B2-9EA1-04FD25990FB3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122" y="29473790"/>
              <a:ext cx="0" cy="1179417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D8FFF39-A4FA-4BB0-B52D-3ABECD3B9C41}"/>
              </a:ext>
            </a:extLst>
          </p:cNvPr>
          <p:cNvGrpSpPr/>
          <p:nvPr/>
        </p:nvGrpSpPr>
        <p:grpSpPr>
          <a:xfrm>
            <a:off x="1003000" y="34471629"/>
            <a:ext cx="14145270" cy="6507141"/>
            <a:chOff x="1064802" y="34224567"/>
            <a:chExt cx="14949076" cy="6876910"/>
          </a:xfrm>
        </p:grpSpPr>
        <p:grpSp>
          <p:nvGrpSpPr>
            <p:cNvPr id="1499" name="Groupe 1498">
              <a:extLst>
                <a:ext uri="{FF2B5EF4-FFF2-40B4-BE49-F238E27FC236}">
                  <a16:creationId xmlns:a16="http://schemas.microsoft.com/office/drawing/2014/main" id="{8E4D4175-4C9C-427F-BE9D-674970FBEC11}"/>
                </a:ext>
              </a:extLst>
            </p:cNvPr>
            <p:cNvGrpSpPr/>
            <p:nvPr/>
          </p:nvGrpSpPr>
          <p:grpSpPr>
            <a:xfrm>
              <a:off x="2508760" y="35172325"/>
              <a:ext cx="11887751" cy="4967209"/>
              <a:chOff x="3498145" y="5364835"/>
              <a:chExt cx="2796404" cy="1168456"/>
            </a:xfrm>
          </p:grpSpPr>
          <p:pic>
            <p:nvPicPr>
              <p:cNvPr id="1576" name="Image 1575">
                <a:extLst>
                  <a:ext uri="{FF2B5EF4-FFF2-40B4-BE49-F238E27FC236}">
                    <a16:creationId xmlns:a16="http://schemas.microsoft.com/office/drawing/2014/main" id="{8A5AF8E6-CD8F-4667-B323-1D91BD5EAF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433" t="13300" r="11509" b="15479"/>
              <a:stretch/>
            </p:blipFill>
            <p:spPr>
              <a:xfrm>
                <a:off x="3525305" y="5378737"/>
                <a:ext cx="2769244" cy="1154554"/>
              </a:xfrm>
              <a:prstGeom prst="rect">
                <a:avLst/>
              </a:prstGeom>
            </p:spPr>
          </p:pic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CA21CA87-8420-41FF-8535-01DCAA467E93}"/>
                  </a:ext>
                </a:extLst>
              </p:cNvPr>
              <p:cNvSpPr/>
              <p:nvPr/>
            </p:nvSpPr>
            <p:spPr>
              <a:xfrm>
                <a:off x="3498145" y="5364835"/>
                <a:ext cx="295301" cy="13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472"/>
              </a:p>
            </p:txBody>
          </p:sp>
        </p:grpSp>
        <p:sp>
          <p:nvSpPr>
            <p:cNvPr id="1500" name="object 2">
              <a:extLst>
                <a:ext uri="{FF2B5EF4-FFF2-40B4-BE49-F238E27FC236}">
                  <a16:creationId xmlns:a16="http://schemas.microsoft.com/office/drawing/2014/main" id="{A69D2C58-B240-4369-B695-28ABDD4A8E59}"/>
                </a:ext>
              </a:extLst>
            </p:cNvPr>
            <p:cNvSpPr txBox="1"/>
            <p:nvPr/>
          </p:nvSpPr>
          <p:spPr>
            <a:xfrm>
              <a:off x="2969068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0−4</a:t>
              </a:r>
            </a:p>
          </p:txBody>
        </p:sp>
        <p:sp>
          <p:nvSpPr>
            <p:cNvPr id="1501" name="object 3">
              <a:extLst>
                <a:ext uri="{FF2B5EF4-FFF2-40B4-BE49-F238E27FC236}">
                  <a16:creationId xmlns:a16="http://schemas.microsoft.com/office/drawing/2014/main" id="{844A51BE-A8C6-47E9-8AC1-41646905A85F}"/>
                </a:ext>
              </a:extLst>
            </p:cNvPr>
            <p:cNvSpPr txBox="1"/>
            <p:nvPr/>
          </p:nvSpPr>
          <p:spPr>
            <a:xfrm>
              <a:off x="4032068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5−9</a:t>
              </a:r>
            </a:p>
          </p:txBody>
        </p:sp>
        <p:sp>
          <p:nvSpPr>
            <p:cNvPr id="1502" name="object 4">
              <a:extLst>
                <a:ext uri="{FF2B5EF4-FFF2-40B4-BE49-F238E27FC236}">
                  <a16:creationId xmlns:a16="http://schemas.microsoft.com/office/drawing/2014/main" id="{12EFB02C-181B-496A-BB98-378045CF02BA}"/>
                </a:ext>
              </a:extLst>
            </p:cNvPr>
            <p:cNvSpPr txBox="1"/>
            <p:nvPr/>
          </p:nvSpPr>
          <p:spPr>
            <a:xfrm>
              <a:off x="4880746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10−14</a:t>
              </a:r>
            </a:p>
          </p:txBody>
        </p:sp>
        <p:sp>
          <p:nvSpPr>
            <p:cNvPr id="1503" name="object 5">
              <a:extLst>
                <a:ext uri="{FF2B5EF4-FFF2-40B4-BE49-F238E27FC236}">
                  <a16:creationId xmlns:a16="http://schemas.microsoft.com/office/drawing/2014/main" id="{46ACD3E0-4550-4149-9B1E-528249BD6721}"/>
                </a:ext>
              </a:extLst>
            </p:cNvPr>
            <p:cNvSpPr txBox="1"/>
            <p:nvPr/>
          </p:nvSpPr>
          <p:spPr>
            <a:xfrm>
              <a:off x="6000435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15−19</a:t>
              </a:r>
            </a:p>
          </p:txBody>
        </p:sp>
        <p:sp>
          <p:nvSpPr>
            <p:cNvPr id="1504" name="object 6">
              <a:extLst>
                <a:ext uri="{FF2B5EF4-FFF2-40B4-BE49-F238E27FC236}">
                  <a16:creationId xmlns:a16="http://schemas.microsoft.com/office/drawing/2014/main" id="{2C345281-2FAB-4112-A125-FC8FDBA2DA16}"/>
                </a:ext>
              </a:extLst>
            </p:cNvPr>
            <p:cNvSpPr txBox="1"/>
            <p:nvPr/>
          </p:nvSpPr>
          <p:spPr>
            <a:xfrm>
              <a:off x="7055321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20−29</a:t>
              </a:r>
            </a:p>
          </p:txBody>
        </p:sp>
        <p:sp>
          <p:nvSpPr>
            <p:cNvPr id="1505" name="object 7">
              <a:extLst>
                <a:ext uri="{FF2B5EF4-FFF2-40B4-BE49-F238E27FC236}">
                  <a16:creationId xmlns:a16="http://schemas.microsoft.com/office/drawing/2014/main" id="{85AE8F9F-2009-4B9E-943C-82BE7C4F3BAE}"/>
                </a:ext>
              </a:extLst>
            </p:cNvPr>
            <p:cNvSpPr txBox="1"/>
            <p:nvPr/>
          </p:nvSpPr>
          <p:spPr>
            <a:xfrm>
              <a:off x="7702977" y="40311350"/>
              <a:ext cx="176224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546561" algn="l"/>
                </a:tabLst>
              </a:pPr>
              <a:r>
                <a:rPr lang="en-GB" sz="2000"/>
                <a:t>30−39</a:t>
              </a:r>
            </a:p>
          </p:txBody>
        </p:sp>
        <p:sp>
          <p:nvSpPr>
            <p:cNvPr id="1506" name="object 8">
              <a:extLst>
                <a:ext uri="{FF2B5EF4-FFF2-40B4-BE49-F238E27FC236}">
                  <a16:creationId xmlns:a16="http://schemas.microsoft.com/office/drawing/2014/main" id="{8555C111-BC29-46FA-B65A-825CB3E66679}"/>
                </a:ext>
              </a:extLst>
            </p:cNvPr>
            <p:cNvSpPr txBox="1"/>
            <p:nvPr/>
          </p:nvSpPr>
          <p:spPr>
            <a:xfrm>
              <a:off x="10244280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50−59</a:t>
              </a:r>
            </a:p>
          </p:txBody>
        </p:sp>
        <p:sp>
          <p:nvSpPr>
            <p:cNvPr id="1507" name="object 9">
              <a:extLst>
                <a:ext uri="{FF2B5EF4-FFF2-40B4-BE49-F238E27FC236}">
                  <a16:creationId xmlns:a16="http://schemas.microsoft.com/office/drawing/2014/main" id="{00B89CBA-248C-4E44-8871-9C1CD30F4459}"/>
                </a:ext>
              </a:extLst>
            </p:cNvPr>
            <p:cNvSpPr txBox="1"/>
            <p:nvPr/>
          </p:nvSpPr>
          <p:spPr>
            <a:xfrm>
              <a:off x="11315379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60−69</a:t>
              </a:r>
            </a:p>
          </p:txBody>
        </p:sp>
        <p:sp>
          <p:nvSpPr>
            <p:cNvPr id="1508" name="object 10">
              <a:extLst>
                <a:ext uri="{FF2B5EF4-FFF2-40B4-BE49-F238E27FC236}">
                  <a16:creationId xmlns:a16="http://schemas.microsoft.com/office/drawing/2014/main" id="{8EBBECF2-ABDF-432F-B9EF-410D664B1B6F}"/>
                </a:ext>
              </a:extLst>
            </p:cNvPr>
            <p:cNvSpPr txBox="1"/>
            <p:nvPr/>
          </p:nvSpPr>
          <p:spPr>
            <a:xfrm>
              <a:off x="12370287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70−79</a:t>
              </a:r>
            </a:p>
          </p:txBody>
        </p:sp>
        <p:sp>
          <p:nvSpPr>
            <p:cNvPr id="1509" name="object 11">
              <a:extLst>
                <a:ext uri="{FF2B5EF4-FFF2-40B4-BE49-F238E27FC236}">
                  <a16:creationId xmlns:a16="http://schemas.microsoft.com/office/drawing/2014/main" id="{AB58CE7A-02FC-40ED-93C2-47A769050A3D}"/>
                </a:ext>
              </a:extLst>
            </p:cNvPr>
            <p:cNvSpPr txBox="1"/>
            <p:nvPr/>
          </p:nvSpPr>
          <p:spPr>
            <a:xfrm>
              <a:off x="13615170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80+</a:t>
              </a:r>
            </a:p>
          </p:txBody>
        </p:sp>
        <p:sp>
          <p:nvSpPr>
            <p:cNvPr id="1510" name="object 12">
              <a:extLst>
                <a:ext uri="{FF2B5EF4-FFF2-40B4-BE49-F238E27FC236}">
                  <a16:creationId xmlns:a16="http://schemas.microsoft.com/office/drawing/2014/main" id="{B5DC8739-0E39-406A-91F2-E728FAC33000}"/>
                </a:ext>
              </a:extLst>
            </p:cNvPr>
            <p:cNvSpPr txBox="1"/>
            <p:nvPr/>
          </p:nvSpPr>
          <p:spPr>
            <a:xfrm>
              <a:off x="2353795" y="40776211"/>
              <a:ext cx="12395772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age group</a:t>
              </a:r>
            </a:p>
          </p:txBody>
        </p:sp>
        <p:sp>
          <p:nvSpPr>
            <p:cNvPr id="1511" name="object 14">
              <a:extLst>
                <a:ext uri="{FF2B5EF4-FFF2-40B4-BE49-F238E27FC236}">
                  <a16:creationId xmlns:a16="http://schemas.microsoft.com/office/drawing/2014/main" id="{15904072-DA30-486E-991C-EF272436C1BE}"/>
                </a:ext>
              </a:extLst>
            </p:cNvPr>
            <p:cNvSpPr/>
            <p:nvPr/>
          </p:nvSpPr>
          <p:spPr>
            <a:xfrm>
              <a:off x="2408170" y="34477511"/>
              <a:ext cx="12341933" cy="5648883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2" name="object 15">
              <a:extLst>
                <a:ext uri="{FF2B5EF4-FFF2-40B4-BE49-F238E27FC236}">
                  <a16:creationId xmlns:a16="http://schemas.microsoft.com/office/drawing/2014/main" id="{2550F090-7AFA-4403-B143-B2AF198A3C64}"/>
                </a:ext>
              </a:extLst>
            </p:cNvPr>
            <p:cNvSpPr/>
            <p:nvPr/>
          </p:nvSpPr>
          <p:spPr>
            <a:xfrm>
              <a:off x="3263914" y="40125599"/>
              <a:ext cx="11485921" cy="0"/>
            </a:xfrm>
            <a:custGeom>
              <a:avLst/>
              <a:gdLst/>
              <a:ahLst/>
              <a:cxnLst/>
              <a:rect l="l" t="t" r="r" b="b"/>
              <a:pathLst>
                <a:path w="5504180">
                  <a:moveTo>
                    <a:pt x="0" y="0"/>
                  </a:moveTo>
                  <a:lnTo>
                    <a:pt x="550405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3" name="object 16">
              <a:extLst>
                <a:ext uri="{FF2B5EF4-FFF2-40B4-BE49-F238E27FC236}">
                  <a16:creationId xmlns:a16="http://schemas.microsoft.com/office/drawing/2014/main" id="{004ECA07-837A-4563-B313-37168B57A4EF}"/>
                </a:ext>
              </a:extLst>
            </p:cNvPr>
            <p:cNvSpPr/>
            <p:nvPr/>
          </p:nvSpPr>
          <p:spPr>
            <a:xfrm>
              <a:off x="326391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4" name="object 17">
              <a:extLst>
                <a:ext uri="{FF2B5EF4-FFF2-40B4-BE49-F238E27FC236}">
                  <a16:creationId xmlns:a16="http://schemas.microsoft.com/office/drawing/2014/main" id="{CAA06DDE-BD99-4D63-8E21-0084DFF40217}"/>
                </a:ext>
              </a:extLst>
            </p:cNvPr>
            <p:cNvSpPr/>
            <p:nvPr/>
          </p:nvSpPr>
          <p:spPr>
            <a:xfrm>
              <a:off x="432690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5" name="object 18">
              <a:extLst>
                <a:ext uri="{FF2B5EF4-FFF2-40B4-BE49-F238E27FC236}">
                  <a16:creationId xmlns:a16="http://schemas.microsoft.com/office/drawing/2014/main" id="{00BEBF41-7A9F-4696-99F2-91B5DAEBA41B}"/>
                </a:ext>
              </a:extLst>
            </p:cNvPr>
            <p:cNvSpPr/>
            <p:nvPr/>
          </p:nvSpPr>
          <p:spPr>
            <a:xfrm>
              <a:off x="538989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6" name="object 19">
              <a:extLst>
                <a:ext uri="{FF2B5EF4-FFF2-40B4-BE49-F238E27FC236}">
                  <a16:creationId xmlns:a16="http://schemas.microsoft.com/office/drawing/2014/main" id="{026CD1B0-27BF-43BC-B8B4-734CBC6980B2}"/>
                </a:ext>
              </a:extLst>
            </p:cNvPr>
            <p:cNvSpPr/>
            <p:nvPr/>
          </p:nvSpPr>
          <p:spPr>
            <a:xfrm>
              <a:off x="6452886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7" name="object 20">
              <a:extLst>
                <a:ext uri="{FF2B5EF4-FFF2-40B4-BE49-F238E27FC236}">
                  <a16:creationId xmlns:a16="http://schemas.microsoft.com/office/drawing/2014/main" id="{0F8DBC61-FB91-4340-848A-BEEF8CAC2F46}"/>
                </a:ext>
              </a:extLst>
            </p:cNvPr>
            <p:cNvSpPr/>
            <p:nvPr/>
          </p:nvSpPr>
          <p:spPr>
            <a:xfrm>
              <a:off x="751587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8" name="object 21">
              <a:extLst>
                <a:ext uri="{FF2B5EF4-FFF2-40B4-BE49-F238E27FC236}">
                  <a16:creationId xmlns:a16="http://schemas.microsoft.com/office/drawing/2014/main" id="{75BA6357-AC0F-4059-97CF-356E19C002C3}"/>
                </a:ext>
              </a:extLst>
            </p:cNvPr>
            <p:cNvSpPr/>
            <p:nvPr/>
          </p:nvSpPr>
          <p:spPr>
            <a:xfrm>
              <a:off x="857887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9" name="object 22">
              <a:extLst>
                <a:ext uri="{FF2B5EF4-FFF2-40B4-BE49-F238E27FC236}">
                  <a16:creationId xmlns:a16="http://schemas.microsoft.com/office/drawing/2014/main" id="{B68BB64F-6BE3-4D81-B02D-D6FA09165389}"/>
                </a:ext>
              </a:extLst>
            </p:cNvPr>
            <p:cNvSpPr/>
            <p:nvPr/>
          </p:nvSpPr>
          <p:spPr>
            <a:xfrm>
              <a:off x="964185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0" name="object 23">
              <a:extLst>
                <a:ext uri="{FF2B5EF4-FFF2-40B4-BE49-F238E27FC236}">
                  <a16:creationId xmlns:a16="http://schemas.microsoft.com/office/drawing/2014/main" id="{2568D26F-F8F0-4B84-A35E-465304D424BD}"/>
                </a:ext>
              </a:extLst>
            </p:cNvPr>
            <p:cNvSpPr/>
            <p:nvPr/>
          </p:nvSpPr>
          <p:spPr>
            <a:xfrm>
              <a:off x="1070485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1" name="object 24">
              <a:extLst>
                <a:ext uri="{FF2B5EF4-FFF2-40B4-BE49-F238E27FC236}">
                  <a16:creationId xmlns:a16="http://schemas.microsoft.com/office/drawing/2014/main" id="{A11F0764-E6C1-45A1-9B2E-DB30F6932A9F}"/>
                </a:ext>
              </a:extLst>
            </p:cNvPr>
            <p:cNvSpPr/>
            <p:nvPr/>
          </p:nvSpPr>
          <p:spPr>
            <a:xfrm>
              <a:off x="1176784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2" name="object 25">
              <a:extLst>
                <a:ext uri="{FF2B5EF4-FFF2-40B4-BE49-F238E27FC236}">
                  <a16:creationId xmlns:a16="http://schemas.microsoft.com/office/drawing/2014/main" id="{7CDBD580-B2E1-4344-B234-DFA01FAC1D78}"/>
                </a:ext>
              </a:extLst>
            </p:cNvPr>
            <p:cNvSpPr/>
            <p:nvPr/>
          </p:nvSpPr>
          <p:spPr>
            <a:xfrm>
              <a:off x="1283083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3" name="object 26">
              <a:extLst>
                <a:ext uri="{FF2B5EF4-FFF2-40B4-BE49-F238E27FC236}">
                  <a16:creationId xmlns:a16="http://schemas.microsoft.com/office/drawing/2014/main" id="{57E5EA07-9BD6-4FC9-A663-E9DCBB7E6501}"/>
                </a:ext>
              </a:extLst>
            </p:cNvPr>
            <p:cNvSpPr/>
            <p:nvPr/>
          </p:nvSpPr>
          <p:spPr>
            <a:xfrm>
              <a:off x="1389382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4" name="object 27">
              <a:extLst>
                <a:ext uri="{FF2B5EF4-FFF2-40B4-BE49-F238E27FC236}">
                  <a16:creationId xmlns:a16="http://schemas.microsoft.com/office/drawing/2014/main" id="{594A2459-708B-41B0-89D3-7000A7A93557}"/>
                </a:ext>
              </a:extLst>
            </p:cNvPr>
            <p:cNvSpPr/>
            <p:nvPr/>
          </p:nvSpPr>
          <p:spPr>
            <a:xfrm>
              <a:off x="2408170" y="34843236"/>
              <a:ext cx="0" cy="5283158"/>
            </a:xfrm>
            <a:custGeom>
              <a:avLst/>
              <a:gdLst/>
              <a:ahLst/>
              <a:cxnLst/>
              <a:rect l="l" t="t" r="r" b="b"/>
              <a:pathLst>
                <a:path h="2531745">
                  <a:moveTo>
                    <a:pt x="0" y="25313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5" name="object 28">
              <a:extLst>
                <a:ext uri="{FF2B5EF4-FFF2-40B4-BE49-F238E27FC236}">
                  <a16:creationId xmlns:a16="http://schemas.microsoft.com/office/drawing/2014/main" id="{32825E38-6035-4F16-9E00-CD41C7156EAD}"/>
                </a:ext>
              </a:extLst>
            </p:cNvPr>
            <p:cNvSpPr/>
            <p:nvPr/>
          </p:nvSpPr>
          <p:spPr>
            <a:xfrm>
              <a:off x="2284136" y="40125599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6" name="object 29">
              <a:extLst>
                <a:ext uri="{FF2B5EF4-FFF2-40B4-BE49-F238E27FC236}">
                  <a16:creationId xmlns:a16="http://schemas.microsoft.com/office/drawing/2014/main" id="{8185FD41-4385-4E50-9566-DE820D808196}"/>
                </a:ext>
              </a:extLst>
            </p:cNvPr>
            <p:cNvSpPr/>
            <p:nvPr/>
          </p:nvSpPr>
          <p:spPr>
            <a:xfrm>
              <a:off x="2284136" y="3880500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7" name="object 30">
              <a:extLst>
                <a:ext uri="{FF2B5EF4-FFF2-40B4-BE49-F238E27FC236}">
                  <a16:creationId xmlns:a16="http://schemas.microsoft.com/office/drawing/2014/main" id="{6FC10F58-1E6D-4928-BB77-C25229BDF8AE}"/>
                </a:ext>
              </a:extLst>
            </p:cNvPr>
            <p:cNvSpPr/>
            <p:nvPr/>
          </p:nvSpPr>
          <p:spPr>
            <a:xfrm>
              <a:off x="2284136" y="37484420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8" name="object 31">
              <a:extLst>
                <a:ext uri="{FF2B5EF4-FFF2-40B4-BE49-F238E27FC236}">
                  <a16:creationId xmlns:a16="http://schemas.microsoft.com/office/drawing/2014/main" id="{F8AEB7F0-938D-46E6-85D1-30D4A3740E9F}"/>
                </a:ext>
              </a:extLst>
            </p:cNvPr>
            <p:cNvSpPr/>
            <p:nvPr/>
          </p:nvSpPr>
          <p:spPr>
            <a:xfrm>
              <a:off x="2284136" y="36163824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9" name="object 32">
              <a:extLst>
                <a:ext uri="{FF2B5EF4-FFF2-40B4-BE49-F238E27FC236}">
                  <a16:creationId xmlns:a16="http://schemas.microsoft.com/office/drawing/2014/main" id="{1DEA1C8A-9C29-48DD-9311-F90399A699FE}"/>
                </a:ext>
              </a:extLst>
            </p:cNvPr>
            <p:cNvSpPr/>
            <p:nvPr/>
          </p:nvSpPr>
          <p:spPr>
            <a:xfrm>
              <a:off x="2284136" y="34713663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0" name="object 33">
              <a:extLst>
                <a:ext uri="{FF2B5EF4-FFF2-40B4-BE49-F238E27FC236}">
                  <a16:creationId xmlns:a16="http://schemas.microsoft.com/office/drawing/2014/main" id="{290A15A1-54CD-448A-A3B6-2BC04E81CB70}"/>
                </a:ext>
              </a:extLst>
            </p:cNvPr>
            <p:cNvSpPr txBox="1"/>
            <p:nvPr/>
          </p:nvSpPr>
          <p:spPr>
            <a:xfrm>
              <a:off x="1936546" y="39996434"/>
              <a:ext cx="325266" cy="2529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</a:t>
              </a:r>
            </a:p>
          </p:txBody>
        </p:sp>
        <p:sp>
          <p:nvSpPr>
            <p:cNvPr id="1531" name="object 34">
              <a:extLst>
                <a:ext uri="{FF2B5EF4-FFF2-40B4-BE49-F238E27FC236}">
                  <a16:creationId xmlns:a16="http://schemas.microsoft.com/office/drawing/2014/main" id="{AA49ED66-269A-4189-A2C7-3365C4F040C2}"/>
                </a:ext>
              </a:extLst>
            </p:cNvPr>
            <p:cNvSpPr txBox="1"/>
            <p:nvPr/>
          </p:nvSpPr>
          <p:spPr>
            <a:xfrm>
              <a:off x="1936546" y="38578353"/>
              <a:ext cx="325266" cy="4275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</a:t>
              </a:r>
            </a:p>
          </p:txBody>
        </p:sp>
        <p:sp>
          <p:nvSpPr>
            <p:cNvPr id="1532" name="object 35">
              <a:extLst>
                <a:ext uri="{FF2B5EF4-FFF2-40B4-BE49-F238E27FC236}">
                  <a16:creationId xmlns:a16="http://schemas.microsoft.com/office/drawing/2014/main" id="{D7D2902F-A74A-4CA1-BD0E-B3690BDDF2BB}"/>
                </a:ext>
              </a:extLst>
            </p:cNvPr>
            <p:cNvSpPr txBox="1"/>
            <p:nvPr/>
          </p:nvSpPr>
          <p:spPr>
            <a:xfrm>
              <a:off x="1936546" y="37183013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100</a:t>
              </a:r>
            </a:p>
          </p:txBody>
        </p:sp>
        <p:sp>
          <p:nvSpPr>
            <p:cNvPr id="1533" name="object 36">
              <a:extLst>
                <a:ext uri="{FF2B5EF4-FFF2-40B4-BE49-F238E27FC236}">
                  <a16:creationId xmlns:a16="http://schemas.microsoft.com/office/drawing/2014/main" id="{2B31B481-A4E0-48FB-ADA7-719701A341D4}"/>
                </a:ext>
              </a:extLst>
            </p:cNvPr>
            <p:cNvSpPr txBox="1"/>
            <p:nvPr/>
          </p:nvSpPr>
          <p:spPr>
            <a:xfrm>
              <a:off x="1936546" y="35862413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150</a:t>
              </a:r>
            </a:p>
          </p:txBody>
        </p:sp>
        <p:sp>
          <p:nvSpPr>
            <p:cNvPr id="1534" name="object 37">
              <a:extLst>
                <a:ext uri="{FF2B5EF4-FFF2-40B4-BE49-F238E27FC236}">
                  <a16:creationId xmlns:a16="http://schemas.microsoft.com/office/drawing/2014/main" id="{D38213F0-BD0F-426D-B5BE-A44F3C37A54E}"/>
                </a:ext>
              </a:extLst>
            </p:cNvPr>
            <p:cNvSpPr txBox="1"/>
            <p:nvPr/>
          </p:nvSpPr>
          <p:spPr>
            <a:xfrm>
              <a:off x="1936546" y="34412899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200</a:t>
              </a:r>
            </a:p>
          </p:txBody>
        </p:sp>
        <p:sp>
          <p:nvSpPr>
            <p:cNvPr id="1535" name="object 38">
              <a:extLst>
                <a:ext uri="{FF2B5EF4-FFF2-40B4-BE49-F238E27FC236}">
                  <a16:creationId xmlns:a16="http://schemas.microsoft.com/office/drawing/2014/main" id="{99F52304-9D13-43CC-B4F8-2BC192955759}"/>
                </a:ext>
              </a:extLst>
            </p:cNvPr>
            <p:cNvSpPr/>
            <p:nvPr/>
          </p:nvSpPr>
          <p:spPr>
            <a:xfrm>
              <a:off x="14749567" y="35212941"/>
              <a:ext cx="0" cy="3685093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55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6" name="object 39">
              <a:extLst>
                <a:ext uri="{FF2B5EF4-FFF2-40B4-BE49-F238E27FC236}">
                  <a16:creationId xmlns:a16="http://schemas.microsoft.com/office/drawing/2014/main" id="{6F326C4A-B30A-4951-8223-B4FF397501A4}"/>
                </a:ext>
              </a:extLst>
            </p:cNvPr>
            <p:cNvSpPr/>
            <p:nvPr/>
          </p:nvSpPr>
          <p:spPr>
            <a:xfrm>
              <a:off x="14749567" y="38897235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7" name="object 40">
              <a:extLst>
                <a:ext uri="{FF2B5EF4-FFF2-40B4-BE49-F238E27FC236}">
                  <a16:creationId xmlns:a16="http://schemas.microsoft.com/office/drawing/2014/main" id="{4376CD92-8F2C-4E23-849F-094428FC61B9}"/>
                </a:ext>
              </a:extLst>
            </p:cNvPr>
            <p:cNvSpPr/>
            <p:nvPr/>
          </p:nvSpPr>
          <p:spPr>
            <a:xfrm>
              <a:off x="14749567" y="37669138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8" name="object 41">
              <a:extLst>
                <a:ext uri="{FF2B5EF4-FFF2-40B4-BE49-F238E27FC236}">
                  <a16:creationId xmlns:a16="http://schemas.microsoft.com/office/drawing/2014/main" id="{6A2266EA-34B7-41B2-BAD1-EB9610BE0A2F}"/>
                </a:ext>
              </a:extLst>
            </p:cNvPr>
            <p:cNvSpPr/>
            <p:nvPr/>
          </p:nvSpPr>
          <p:spPr>
            <a:xfrm>
              <a:off x="14749567" y="3644103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9" name="object 42">
              <a:extLst>
                <a:ext uri="{FF2B5EF4-FFF2-40B4-BE49-F238E27FC236}">
                  <a16:creationId xmlns:a16="http://schemas.microsoft.com/office/drawing/2014/main" id="{02FAC48D-DC85-46CE-8938-C20FF136E728}"/>
                </a:ext>
              </a:extLst>
            </p:cNvPr>
            <p:cNvSpPr/>
            <p:nvPr/>
          </p:nvSpPr>
          <p:spPr>
            <a:xfrm>
              <a:off x="14749567" y="35212941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40" name="object 43">
              <a:extLst>
                <a:ext uri="{FF2B5EF4-FFF2-40B4-BE49-F238E27FC236}">
                  <a16:creationId xmlns:a16="http://schemas.microsoft.com/office/drawing/2014/main" id="{BDDC00A6-DE4B-4451-87ED-246AA37CB5F6}"/>
                </a:ext>
              </a:extLst>
            </p:cNvPr>
            <p:cNvSpPr txBox="1"/>
            <p:nvPr/>
          </p:nvSpPr>
          <p:spPr>
            <a:xfrm>
              <a:off x="14932776" y="38832269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 dirty="0">
                  <a:solidFill>
                    <a:srgbClr val="FF0000"/>
                  </a:solidFill>
                </a:rPr>
                <a:t>1</a:t>
              </a:r>
              <a:endParaRPr lang="en-GB" sz="2000" dirty="0"/>
            </a:p>
          </p:txBody>
        </p:sp>
        <p:sp>
          <p:nvSpPr>
            <p:cNvPr id="1541" name="object 44">
              <a:extLst>
                <a:ext uri="{FF2B5EF4-FFF2-40B4-BE49-F238E27FC236}">
                  <a16:creationId xmlns:a16="http://schemas.microsoft.com/office/drawing/2014/main" id="{76D3CEF8-0186-4EE8-AFBF-1363E10FDC2C}"/>
                </a:ext>
              </a:extLst>
            </p:cNvPr>
            <p:cNvSpPr txBox="1"/>
            <p:nvPr/>
          </p:nvSpPr>
          <p:spPr>
            <a:xfrm>
              <a:off x="14932772" y="37604066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 dirty="0">
                  <a:solidFill>
                    <a:srgbClr val="FF0000"/>
                  </a:solidFill>
                </a:rPr>
                <a:t>2</a:t>
              </a:r>
              <a:endParaRPr lang="en-GB" sz="2000" dirty="0"/>
            </a:p>
          </p:txBody>
        </p:sp>
        <p:sp>
          <p:nvSpPr>
            <p:cNvPr id="1542" name="object 45">
              <a:extLst>
                <a:ext uri="{FF2B5EF4-FFF2-40B4-BE49-F238E27FC236}">
                  <a16:creationId xmlns:a16="http://schemas.microsoft.com/office/drawing/2014/main" id="{8E2548FF-D9CF-4755-9828-712BD44159FA}"/>
                </a:ext>
              </a:extLst>
            </p:cNvPr>
            <p:cNvSpPr txBox="1"/>
            <p:nvPr/>
          </p:nvSpPr>
          <p:spPr>
            <a:xfrm>
              <a:off x="14932772" y="36375864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>
                  <a:solidFill>
                    <a:srgbClr val="FF0000"/>
                  </a:solidFill>
                </a:rPr>
                <a:t>3</a:t>
              </a:r>
              <a:endParaRPr lang="en-GB" sz="2000"/>
            </a:p>
          </p:txBody>
        </p:sp>
        <p:sp>
          <p:nvSpPr>
            <p:cNvPr id="1543" name="object 46">
              <a:extLst>
                <a:ext uri="{FF2B5EF4-FFF2-40B4-BE49-F238E27FC236}">
                  <a16:creationId xmlns:a16="http://schemas.microsoft.com/office/drawing/2014/main" id="{43581A62-B89B-45FD-9C8C-07C74793171C}"/>
                </a:ext>
              </a:extLst>
            </p:cNvPr>
            <p:cNvSpPr txBox="1"/>
            <p:nvPr/>
          </p:nvSpPr>
          <p:spPr>
            <a:xfrm>
              <a:off x="14932772" y="35147444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>
                  <a:solidFill>
                    <a:srgbClr val="FF0000"/>
                  </a:solidFill>
                </a:rPr>
                <a:t>4</a:t>
              </a:r>
              <a:endParaRPr lang="en-GB" sz="200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683640C4-BEE0-49BA-A55A-642686CC62E3}"/>
                </a:ext>
              </a:extLst>
            </p:cNvPr>
            <p:cNvGrpSpPr/>
            <p:nvPr/>
          </p:nvGrpSpPr>
          <p:grpSpPr>
            <a:xfrm>
              <a:off x="2594211" y="34671653"/>
              <a:ext cx="158091" cy="131833"/>
              <a:chOff x="2594211" y="34671654"/>
              <a:chExt cx="150003" cy="125088"/>
            </a:xfrm>
          </p:grpSpPr>
          <p:sp>
            <p:nvSpPr>
              <p:cNvPr id="1544" name="object 114">
                <a:extLst>
                  <a:ext uri="{FF2B5EF4-FFF2-40B4-BE49-F238E27FC236}">
                    <a16:creationId xmlns:a16="http://schemas.microsoft.com/office/drawing/2014/main" id="{C8618A27-F7DD-40FD-9469-723E8757A99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975" cy="264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70">
                    <a:moveTo>
                      <a:pt x="0" y="1270"/>
                    </a:moveTo>
                    <a:lnTo>
                      <a:pt x="139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5" name="object 115">
                <a:extLst>
                  <a:ext uri="{FF2B5EF4-FFF2-40B4-BE49-F238E27FC236}">
                    <a16:creationId xmlns:a16="http://schemas.microsoft.com/office/drawing/2014/main" id="{267C2C0F-2B7C-40C9-B679-FE62B0E1D474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7103" cy="3710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7779">
                    <a:moveTo>
                      <a:pt x="0" y="17525"/>
                    </a:moveTo>
                    <a:lnTo>
                      <a:pt x="1752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6" name="object 116">
                <a:extLst>
                  <a:ext uri="{FF2B5EF4-FFF2-40B4-BE49-F238E27FC236}">
                    <a16:creationId xmlns:a16="http://schemas.microsoft.com/office/drawing/2014/main" id="{9671AD07-DCCE-42C2-A571-0D382F3151C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70228" cy="70228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654"/>
                    </a:moveTo>
                    <a:lnTo>
                      <a:pt x="33655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7" name="object 117">
                <a:extLst>
                  <a:ext uri="{FF2B5EF4-FFF2-40B4-BE49-F238E27FC236}">
                    <a16:creationId xmlns:a16="http://schemas.microsoft.com/office/drawing/2014/main" id="{B75721F2-E532-4FE9-80CE-F2A8E9E2293C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04683" cy="104683"/>
              </a:xfrm>
              <a:custGeom>
                <a:avLst/>
                <a:gdLst/>
                <a:ahLst/>
                <a:cxnLst/>
                <a:rect l="l" t="t" r="r" b="b"/>
                <a:pathLst>
                  <a:path w="50165" h="50164">
                    <a:moveTo>
                      <a:pt x="0" y="49783"/>
                    </a:moveTo>
                    <a:lnTo>
                      <a:pt x="4991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8" name="object 118">
                <a:extLst>
                  <a:ext uri="{FF2B5EF4-FFF2-40B4-BE49-F238E27FC236}">
                    <a16:creationId xmlns:a16="http://schemas.microsoft.com/office/drawing/2014/main" id="{939E4DA9-2633-4050-947E-289559216FAE}"/>
                  </a:ext>
                </a:extLst>
              </p:cNvPr>
              <p:cNvSpPr/>
              <p:nvPr/>
            </p:nvSpPr>
            <p:spPr>
              <a:xfrm>
                <a:off x="2607993" y="3467165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5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9" name="object 119">
                <a:extLst>
                  <a:ext uri="{FF2B5EF4-FFF2-40B4-BE49-F238E27FC236}">
                    <a16:creationId xmlns:a16="http://schemas.microsoft.com/office/drawing/2014/main" id="{C9C18387-F6BB-4378-8442-ACFD9334CB8A}"/>
                  </a:ext>
                </a:extLst>
              </p:cNvPr>
              <p:cNvSpPr/>
              <p:nvPr/>
            </p:nvSpPr>
            <p:spPr>
              <a:xfrm>
                <a:off x="2641648" y="34694180"/>
                <a:ext cx="102030" cy="102030"/>
              </a:xfrm>
              <a:custGeom>
                <a:avLst/>
                <a:gdLst/>
                <a:ahLst/>
                <a:cxnLst/>
                <a:rect l="l" t="t" r="r" b="b"/>
                <a:pathLst>
                  <a:path w="48894" h="48895">
                    <a:moveTo>
                      <a:pt x="0" y="48641"/>
                    </a:moveTo>
                    <a:lnTo>
                      <a:pt x="4864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0" name="object 120">
                <a:extLst>
                  <a:ext uri="{FF2B5EF4-FFF2-40B4-BE49-F238E27FC236}">
                    <a16:creationId xmlns:a16="http://schemas.microsoft.com/office/drawing/2014/main" id="{F6612B60-80D3-4034-A6E3-7A8E77317275}"/>
                  </a:ext>
                </a:extLst>
              </p:cNvPr>
              <p:cNvSpPr/>
              <p:nvPr/>
            </p:nvSpPr>
            <p:spPr>
              <a:xfrm>
                <a:off x="2675304" y="34727836"/>
                <a:ext cx="68906" cy="68906"/>
              </a:xfrm>
              <a:custGeom>
                <a:avLst/>
                <a:gdLst/>
                <a:ahLst/>
                <a:cxnLst/>
                <a:rect l="l" t="t" r="r" b="b"/>
                <a:pathLst>
                  <a:path w="33019" h="33020">
                    <a:moveTo>
                      <a:pt x="0" y="32511"/>
                    </a:moveTo>
                    <a:lnTo>
                      <a:pt x="32512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1" name="object 121">
                <a:extLst>
                  <a:ext uri="{FF2B5EF4-FFF2-40B4-BE49-F238E27FC236}">
                    <a16:creationId xmlns:a16="http://schemas.microsoft.com/office/drawing/2014/main" id="{DC955B45-E790-4700-A5D0-9BF86AC6DB69}"/>
                  </a:ext>
                </a:extLst>
              </p:cNvPr>
              <p:cNvSpPr/>
              <p:nvPr/>
            </p:nvSpPr>
            <p:spPr>
              <a:xfrm>
                <a:off x="2709232" y="34761756"/>
                <a:ext cx="34451" cy="34451"/>
              </a:xfrm>
              <a:custGeom>
                <a:avLst/>
                <a:gdLst/>
                <a:ahLst/>
                <a:cxnLst/>
                <a:rect l="l" t="t" r="r" b="b"/>
                <a:pathLst>
                  <a:path w="16509" h="16510">
                    <a:moveTo>
                      <a:pt x="0" y="16255"/>
                    </a:moveTo>
                    <a:lnTo>
                      <a:pt x="1625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2" name="object 122">
                <a:extLst>
                  <a:ext uri="{FF2B5EF4-FFF2-40B4-BE49-F238E27FC236}">
                    <a16:creationId xmlns:a16="http://schemas.microsoft.com/office/drawing/2014/main" id="{A77DEF35-B200-4806-98CA-652B51C06F83}"/>
                  </a:ext>
                </a:extLst>
              </p:cNvPr>
              <p:cNvSpPr/>
              <p:nvPr/>
            </p:nvSpPr>
            <p:spPr>
              <a:xfrm>
                <a:off x="2742888" y="34729376"/>
                <a:ext cx="1326" cy="132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>
                    <a:moveTo>
                      <a:pt x="0" y="126"/>
                    </a:moveTo>
                    <a:lnTo>
                      <a:pt x="12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9" name="object 139">
                <a:extLst>
                  <a:ext uri="{FF2B5EF4-FFF2-40B4-BE49-F238E27FC236}">
                    <a16:creationId xmlns:a16="http://schemas.microsoft.com/office/drawing/2014/main" id="{9D96114F-9BD6-4230-9671-9D62FC3084E6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23F75F1-A0AB-428C-89F9-C3AAAA3AA9F7}"/>
                </a:ext>
              </a:extLst>
            </p:cNvPr>
            <p:cNvGrpSpPr/>
            <p:nvPr/>
          </p:nvGrpSpPr>
          <p:grpSpPr>
            <a:xfrm>
              <a:off x="2594211" y="35015615"/>
              <a:ext cx="158091" cy="131834"/>
              <a:chOff x="2594211" y="35027045"/>
              <a:chExt cx="150003" cy="125089"/>
            </a:xfrm>
          </p:grpSpPr>
          <p:sp>
            <p:nvSpPr>
              <p:cNvPr id="1553" name="object 123">
                <a:extLst>
                  <a:ext uri="{FF2B5EF4-FFF2-40B4-BE49-F238E27FC236}">
                    <a16:creationId xmlns:a16="http://schemas.microsoft.com/office/drawing/2014/main" id="{953B63AE-E8C5-4CA3-B65A-D08B11294653}"/>
                  </a:ext>
                </a:extLst>
              </p:cNvPr>
              <p:cNvSpPr/>
              <p:nvPr/>
            </p:nvSpPr>
            <p:spPr>
              <a:xfrm>
                <a:off x="2594211" y="35142063"/>
                <a:ext cx="9276" cy="9276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4445">
                    <a:moveTo>
                      <a:pt x="4190" y="4318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4" name="object 124">
                <a:extLst>
                  <a:ext uri="{FF2B5EF4-FFF2-40B4-BE49-F238E27FC236}">
                    <a16:creationId xmlns:a16="http://schemas.microsoft.com/office/drawing/2014/main" id="{68EE8612-8239-497F-AB6D-6C1CFFCF2C4A}"/>
                  </a:ext>
                </a:extLst>
              </p:cNvPr>
              <p:cNvSpPr/>
              <p:nvPr/>
            </p:nvSpPr>
            <p:spPr>
              <a:xfrm>
                <a:off x="2594211" y="35108407"/>
                <a:ext cx="42405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20954">
                    <a:moveTo>
                      <a:pt x="20319" y="20447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5" name="object 125">
                <a:extLst>
                  <a:ext uri="{FF2B5EF4-FFF2-40B4-BE49-F238E27FC236}">
                    <a16:creationId xmlns:a16="http://schemas.microsoft.com/office/drawing/2014/main" id="{973D57EC-681B-438D-BBB7-827051593616}"/>
                  </a:ext>
                </a:extLst>
              </p:cNvPr>
              <p:cNvSpPr/>
              <p:nvPr/>
            </p:nvSpPr>
            <p:spPr>
              <a:xfrm>
                <a:off x="2594211" y="35074751"/>
                <a:ext cx="76855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36575" y="3657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6" name="object 126">
                <a:extLst>
                  <a:ext uri="{FF2B5EF4-FFF2-40B4-BE49-F238E27FC236}">
                    <a16:creationId xmlns:a16="http://schemas.microsoft.com/office/drawing/2014/main" id="{82D710CD-DE98-42AA-9AB5-A51EA37C1CD4}"/>
                  </a:ext>
                </a:extLst>
              </p:cNvPr>
              <p:cNvSpPr/>
              <p:nvPr/>
            </p:nvSpPr>
            <p:spPr>
              <a:xfrm>
                <a:off x="2594211" y="35041091"/>
                <a:ext cx="109984" cy="109984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52704">
                    <a:moveTo>
                      <a:pt x="52705" y="5270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7" name="object 127">
                <a:extLst>
                  <a:ext uri="{FF2B5EF4-FFF2-40B4-BE49-F238E27FC236}">
                    <a16:creationId xmlns:a16="http://schemas.microsoft.com/office/drawing/2014/main" id="{79C60902-4893-459C-9D84-0EA2269E9EBA}"/>
                  </a:ext>
                </a:extLst>
              </p:cNvPr>
              <p:cNvSpPr/>
              <p:nvPr/>
            </p:nvSpPr>
            <p:spPr>
              <a:xfrm>
                <a:off x="2613825" y="35027045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59436" y="5943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8" name="object 128">
                <a:extLst>
                  <a:ext uri="{FF2B5EF4-FFF2-40B4-BE49-F238E27FC236}">
                    <a16:creationId xmlns:a16="http://schemas.microsoft.com/office/drawing/2014/main" id="{D265F798-0DC3-4654-99B9-09C90E3DAAFF}"/>
                  </a:ext>
                </a:extLst>
              </p:cNvPr>
              <p:cNvSpPr/>
              <p:nvPr/>
            </p:nvSpPr>
            <p:spPr>
              <a:xfrm>
                <a:off x="2647744" y="35027045"/>
                <a:ext cx="95407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45720">
                    <a:moveTo>
                      <a:pt x="45719" y="4572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9" name="object 129">
                <a:extLst>
                  <a:ext uri="{FF2B5EF4-FFF2-40B4-BE49-F238E27FC236}">
                    <a16:creationId xmlns:a16="http://schemas.microsoft.com/office/drawing/2014/main" id="{E6CE34C4-6C8A-4066-A61D-98C5C6C9D04E}"/>
                  </a:ext>
                </a:extLst>
              </p:cNvPr>
              <p:cNvSpPr/>
              <p:nvPr/>
            </p:nvSpPr>
            <p:spPr>
              <a:xfrm>
                <a:off x="2681405" y="35027045"/>
                <a:ext cx="62278" cy="62278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29590" y="2946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0" name="object 130">
                <a:extLst>
                  <a:ext uri="{FF2B5EF4-FFF2-40B4-BE49-F238E27FC236}">
                    <a16:creationId xmlns:a16="http://schemas.microsoft.com/office/drawing/2014/main" id="{186618E4-BEE8-4D46-8F1E-0F394452E362}"/>
                  </a:ext>
                </a:extLst>
              </p:cNvPr>
              <p:cNvSpPr/>
              <p:nvPr/>
            </p:nvSpPr>
            <p:spPr>
              <a:xfrm>
                <a:off x="2715060" y="35027049"/>
                <a:ext cx="29154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13335">
                    <a:moveTo>
                      <a:pt x="13462" y="1333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70" name="object 140">
                <a:extLst>
                  <a:ext uri="{FF2B5EF4-FFF2-40B4-BE49-F238E27FC236}">
                    <a16:creationId xmlns:a16="http://schemas.microsoft.com/office/drawing/2014/main" id="{F86C2AE4-9A2E-489C-8D23-2868E0A257D0}"/>
                  </a:ext>
                </a:extLst>
              </p:cNvPr>
              <p:cNvSpPr/>
              <p:nvPr/>
            </p:nvSpPr>
            <p:spPr>
              <a:xfrm>
                <a:off x="2594211" y="35027049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CEF6BF4-AB6A-49E9-8A4A-077EFCC04DD9}"/>
                </a:ext>
              </a:extLst>
            </p:cNvPr>
            <p:cNvGrpSpPr/>
            <p:nvPr/>
          </p:nvGrpSpPr>
          <p:grpSpPr>
            <a:xfrm>
              <a:off x="2594211" y="35364954"/>
              <a:ext cx="158092" cy="131838"/>
              <a:chOff x="2594211" y="35372574"/>
              <a:chExt cx="150004" cy="125093"/>
            </a:xfrm>
          </p:grpSpPr>
          <p:sp>
            <p:nvSpPr>
              <p:cNvPr id="1561" name="object 131">
                <a:extLst>
                  <a:ext uri="{FF2B5EF4-FFF2-40B4-BE49-F238E27FC236}">
                    <a16:creationId xmlns:a16="http://schemas.microsoft.com/office/drawing/2014/main" id="{261F3BC9-2978-44B9-990E-85CA1DDE1AB8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3251" cy="13251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969"/>
                    </a:moveTo>
                    <a:lnTo>
                      <a:pt x="609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2" name="object 132">
                <a:extLst>
                  <a:ext uri="{FF2B5EF4-FFF2-40B4-BE49-F238E27FC236}">
                    <a16:creationId xmlns:a16="http://schemas.microsoft.com/office/drawing/2014/main" id="{B8ED16A0-4C39-4E25-8FA9-C67D5A2C2C6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46379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22225">
                    <a:moveTo>
                      <a:pt x="0" y="22225"/>
                    </a:moveTo>
                    <a:lnTo>
                      <a:pt x="22225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3" name="object 133">
                <a:extLst>
                  <a:ext uri="{FF2B5EF4-FFF2-40B4-BE49-F238E27FC236}">
                    <a16:creationId xmlns:a16="http://schemas.microsoft.com/office/drawing/2014/main" id="{86A08B92-9B07-40F7-850E-51904B8B981D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80830" cy="80830"/>
              </a:xfrm>
              <a:custGeom>
                <a:avLst/>
                <a:gdLst/>
                <a:ahLst/>
                <a:cxnLst/>
                <a:rect l="l" t="t" r="r" b="b"/>
                <a:pathLst>
                  <a:path w="38734" h="38735">
                    <a:moveTo>
                      <a:pt x="0" y="38353"/>
                    </a:moveTo>
                    <a:lnTo>
                      <a:pt x="38354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4" name="object 134">
                <a:extLst>
                  <a:ext uri="{FF2B5EF4-FFF2-40B4-BE49-F238E27FC236}">
                    <a16:creationId xmlns:a16="http://schemas.microsoft.com/office/drawing/2014/main" id="{1F4C9169-8953-4392-B8BC-D4844154EDD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13959" cy="113959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54610">
                    <a:moveTo>
                      <a:pt x="0" y="54483"/>
                    </a:moveTo>
                    <a:lnTo>
                      <a:pt x="54610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5" name="object 135">
                <a:extLst>
                  <a:ext uri="{FF2B5EF4-FFF2-40B4-BE49-F238E27FC236}">
                    <a16:creationId xmlns:a16="http://schemas.microsoft.com/office/drawing/2014/main" id="{DDC466AB-E91E-47A0-986D-343B4AA681B4}"/>
                  </a:ext>
                </a:extLst>
              </p:cNvPr>
              <p:cNvSpPr/>
              <p:nvPr/>
            </p:nvSpPr>
            <p:spPr>
              <a:xfrm>
                <a:off x="2617800" y="3537257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6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6" name="object 136">
                <a:extLst>
                  <a:ext uri="{FF2B5EF4-FFF2-40B4-BE49-F238E27FC236}">
                    <a16:creationId xmlns:a16="http://schemas.microsoft.com/office/drawing/2014/main" id="{5FC3315E-5749-4A0A-8BD3-8BE832667A76}"/>
                  </a:ext>
                </a:extLst>
              </p:cNvPr>
              <p:cNvSpPr/>
              <p:nvPr/>
            </p:nvSpPr>
            <p:spPr>
              <a:xfrm>
                <a:off x="2651456" y="35404908"/>
                <a:ext cx="92759" cy="92759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44450">
                    <a:moveTo>
                      <a:pt x="0" y="43941"/>
                    </a:moveTo>
                    <a:lnTo>
                      <a:pt x="43942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7" name="object 137">
                <a:extLst>
                  <a:ext uri="{FF2B5EF4-FFF2-40B4-BE49-F238E27FC236}">
                    <a16:creationId xmlns:a16="http://schemas.microsoft.com/office/drawing/2014/main" id="{361329E5-D27E-47BE-9606-FA5876711AC8}"/>
                  </a:ext>
                </a:extLst>
              </p:cNvPr>
              <p:cNvSpPr/>
              <p:nvPr/>
            </p:nvSpPr>
            <p:spPr>
              <a:xfrm>
                <a:off x="2685375" y="35438831"/>
                <a:ext cx="58304" cy="5830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686"/>
                    </a:moveTo>
                    <a:lnTo>
                      <a:pt x="2768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8" name="object 138">
                <a:extLst>
                  <a:ext uri="{FF2B5EF4-FFF2-40B4-BE49-F238E27FC236}">
                    <a16:creationId xmlns:a16="http://schemas.microsoft.com/office/drawing/2014/main" id="{66DA22EC-60AA-4D19-9A36-67FEE4E6707E}"/>
                  </a:ext>
                </a:extLst>
              </p:cNvPr>
              <p:cNvSpPr/>
              <p:nvPr/>
            </p:nvSpPr>
            <p:spPr>
              <a:xfrm>
                <a:off x="2719035" y="35472487"/>
                <a:ext cx="251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2065" h="12064">
                    <a:moveTo>
                      <a:pt x="0" y="11557"/>
                    </a:moveTo>
                    <a:lnTo>
                      <a:pt x="11557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71" name="object 141">
                <a:extLst>
                  <a:ext uri="{FF2B5EF4-FFF2-40B4-BE49-F238E27FC236}">
                    <a16:creationId xmlns:a16="http://schemas.microsoft.com/office/drawing/2014/main" id="{081F4A09-FEF6-4308-BF20-370949F5034B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sp>
          <p:nvSpPr>
            <p:cNvPr id="1572" name="object 7">
              <a:extLst>
                <a:ext uri="{FF2B5EF4-FFF2-40B4-BE49-F238E27FC236}">
                  <a16:creationId xmlns:a16="http://schemas.microsoft.com/office/drawing/2014/main" id="{101B35C6-AB1B-4AD5-9DDD-8843029CF273}"/>
                </a:ext>
              </a:extLst>
            </p:cNvPr>
            <p:cNvSpPr txBox="1"/>
            <p:nvPr/>
          </p:nvSpPr>
          <p:spPr>
            <a:xfrm>
              <a:off x="8881684" y="40311350"/>
              <a:ext cx="1531921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546561" algn="l"/>
                </a:tabLst>
              </a:pPr>
              <a:r>
                <a:rPr lang="en-GB" sz="2000"/>
                <a:t>40−49</a:t>
              </a:r>
            </a:p>
          </p:txBody>
        </p:sp>
        <p:sp>
          <p:nvSpPr>
            <p:cNvPr id="1574" name="object 3">
              <a:extLst>
                <a:ext uri="{FF2B5EF4-FFF2-40B4-BE49-F238E27FC236}">
                  <a16:creationId xmlns:a16="http://schemas.microsoft.com/office/drawing/2014/main" id="{D45BD5A7-0F40-45B7-A11E-0C1A7F291AA7}"/>
                </a:ext>
              </a:extLst>
            </p:cNvPr>
            <p:cNvSpPr txBox="1"/>
            <p:nvPr/>
          </p:nvSpPr>
          <p:spPr>
            <a:xfrm>
              <a:off x="1064802" y="34285171"/>
              <a:ext cx="696612" cy="611994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incidence rate in primary care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(cases for 100,000 population)</a:t>
              </a:r>
            </a:p>
          </p:txBody>
        </p:sp>
        <p:sp>
          <p:nvSpPr>
            <p:cNvPr id="1575" name="object 546">
              <a:extLst>
                <a:ext uri="{FF2B5EF4-FFF2-40B4-BE49-F238E27FC236}">
                  <a16:creationId xmlns:a16="http://schemas.microsoft.com/office/drawing/2014/main" id="{DCE5779F-B94C-4346-A680-8398FADCA993}"/>
                </a:ext>
              </a:extLst>
            </p:cNvPr>
            <p:cNvSpPr txBox="1"/>
            <p:nvPr/>
          </p:nvSpPr>
          <p:spPr>
            <a:xfrm>
              <a:off x="15317266" y="34224567"/>
              <a:ext cx="696612" cy="60867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hospitalization rate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(hospitalization for 100,000 population)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object 550">
              <a:extLst>
                <a:ext uri="{FF2B5EF4-FFF2-40B4-BE49-F238E27FC236}">
                  <a16:creationId xmlns:a16="http://schemas.microsoft.com/office/drawing/2014/main" id="{067FF962-D0AC-4460-8257-9B97A6EF4762}"/>
                </a:ext>
              </a:extLst>
            </p:cNvPr>
            <p:cNvSpPr txBox="1"/>
            <p:nvPr/>
          </p:nvSpPr>
          <p:spPr>
            <a:xfrm>
              <a:off x="2806049" y="34572990"/>
              <a:ext cx="3311046" cy="10307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marR="15052">
                <a:lnSpc>
                  <a:spcPts val="2555"/>
                </a:lnSpc>
                <a:spcAft>
                  <a:spcPts val="2271"/>
                </a:spcAft>
              </a:pPr>
              <a:r>
                <a:rPr lang="en-GB" sz="2000" dirty="0"/>
                <a:t>Sentinel network   Electronic Medical Records PMSI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09037DD0-6D46-451D-B285-7A096D245E63}"/>
              </a:ext>
            </a:extLst>
          </p:cNvPr>
          <p:cNvSpPr txBox="1"/>
          <p:nvPr/>
        </p:nvSpPr>
        <p:spPr>
          <a:xfrm>
            <a:off x="16321357" y="30496033"/>
            <a:ext cx="144095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The regional incidence rate in primary care </a:t>
            </a:r>
            <a:r>
              <a:rPr lang="en-GB" sz="3400" dirty="0">
                <a:solidFill>
                  <a:schemeClr val="tx1"/>
                </a:solidFill>
              </a:rPr>
              <a:t>was highest in </a:t>
            </a:r>
            <a:r>
              <a:rPr lang="en-GB" sz="3400" dirty="0">
                <a:solidFill>
                  <a:schemeClr val="tx2"/>
                </a:solidFill>
              </a:rPr>
              <a:t>Limousin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Sentinel network: 330/100,000</a:t>
            </a:r>
            <a:r>
              <a:rPr lang="en-GB" sz="3400" dirty="0"/>
              <a:t> ; </a:t>
            </a:r>
            <a:r>
              <a:rPr lang="en-GB" sz="3400" dirty="0">
                <a:solidFill>
                  <a:schemeClr val="tx2"/>
                </a:solidFill>
              </a:rPr>
              <a:t>EMR: 356/100,000</a:t>
            </a:r>
            <a:r>
              <a:rPr lang="en-GB" sz="3400" dirty="0"/>
              <a:t>) and </a:t>
            </a:r>
            <a:r>
              <a:rPr lang="en-GB" sz="3400" dirty="0">
                <a:solidFill>
                  <a:schemeClr val="tx2"/>
                </a:solidFill>
              </a:rPr>
              <a:t>Alsace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Sentinel network: 244/100,000</a:t>
            </a:r>
            <a:r>
              <a:rPr lang="en-GB" sz="3400" dirty="0"/>
              <a:t> ; </a:t>
            </a:r>
            <a:r>
              <a:rPr lang="en-GB" sz="3400" dirty="0">
                <a:solidFill>
                  <a:schemeClr val="tx2"/>
                </a:solidFill>
              </a:rPr>
              <a:t>EMR:162/100,000</a:t>
            </a:r>
            <a:r>
              <a:rPr lang="en-GB" sz="3400" dirty="0"/>
              <a:t>).</a:t>
            </a:r>
          </a:p>
          <a:p>
            <a:pPr>
              <a:spcAft>
                <a:spcPts val="1186"/>
              </a:spcAft>
            </a:pPr>
            <a:r>
              <a:rPr lang="en-GB" sz="3400" dirty="0"/>
              <a:t>Similarly, incidence rates in the hospital setting were the </a:t>
            </a:r>
            <a:r>
              <a:rPr lang="en-GB" sz="3400" dirty="0">
                <a:solidFill>
                  <a:schemeClr val="tx1"/>
                </a:solidFill>
              </a:rPr>
              <a:t>highest in </a:t>
            </a:r>
            <a:r>
              <a:rPr lang="en-GB" sz="3400" dirty="0">
                <a:solidFill>
                  <a:schemeClr val="tx2"/>
                </a:solidFill>
              </a:rPr>
              <a:t>Limousin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8.2/100,000</a:t>
            </a:r>
            <a:r>
              <a:rPr lang="en-GB" sz="3400" dirty="0"/>
              <a:t>) and </a:t>
            </a:r>
            <a:r>
              <a:rPr lang="en-GB" sz="3400" dirty="0">
                <a:solidFill>
                  <a:schemeClr val="tx2"/>
                </a:solidFill>
              </a:rPr>
              <a:t>Alsace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3.4/100,000</a:t>
            </a:r>
            <a:r>
              <a:rPr lang="en-GB" sz="3400" dirty="0"/>
              <a:t>).</a:t>
            </a:r>
            <a:endParaRPr lang="en-GB" sz="3400" i="1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38BDC51-8436-4C19-94C8-6201C860D056}"/>
              </a:ext>
            </a:extLst>
          </p:cNvPr>
          <p:cNvGrpSpPr/>
          <p:nvPr/>
        </p:nvGrpSpPr>
        <p:grpSpPr>
          <a:xfrm>
            <a:off x="16370709" y="29399620"/>
            <a:ext cx="14307004" cy="11160000"/>
            <a:chOff x="17280375" y="29473790"/>
            <a:chExt cx="15120000" cy="1179417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2CE20D-F316-433F-9290-C0C832029596}"/>
                </a:ext>
              </a:extLst>
            </p:cNvPr>
            <p:cNvSpPr/>
            <p:nvPr/>
          </p:nvSpPr>
          <p:spPr>
            <a:xfrm>
              <a:off x="17280375" y="2947379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400" dirty="0">
                  <a:solidFill>
                    <a:schemeClr val="tx2"/>
                  </a:solidFill>
                </a:rPr>
                <a:t>Average incidence rate by region (2017-2019)</a:t>
              </a:r>
            </a:p>
          </p:txBody>
        </p: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244E55B2-D025-4E83-BD80-C2A7489029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9568" y="29473790"/>
              <a:ext cx="0" cy="1179417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BB35E55-FB36-494D-81C4-63BB6B0E528A}"/>
              </a:ext>
            </a:extLst>
          </p:cNvPr>
          <p:cNvGrpSpPr/>
          <p:nvPr/>
        </p:nvGrpSpPr>
        <p:grpSpPr>
          <a:xfrm>
            <a:off x="16481065" y="33616210"/>
            <a:ext cx="13760596" cy="6219248"/>
            <a:chOff x="16191672" y="32596608"/>
            <a:chExt cx="13760596" cy="6219248"/>
          </a:xfrm>
        </p:grpSpPr>
        <p:sp>
          <p:nvSpPr>
            <p:cNvPr id="754" name="object 2">
              <a:extLst>
                <a:ext uri="{FF2B5EF4-FFF2-40B4-BE49-F238E27FC236}">
                  <a16:creationId xmlns:a16="http://schemas.microsoft.com/office/drawing/2014/main" id="{D5BAE280-110B-491C-8168-ADD91A99064E}"/>
                </a:ext>
              </a:extLst>
            </p:cNvPr>
            <p:cNvSpPr txBox="1"/>
            <p:nvPr/>
          </p:nvSpPr>
          <p:spPr>
            <a:xfrm>
              <a:off x="18185237" y="38446524"/>
              <a:ext cx="388839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400" dirty="0"/>
                <a:t>Sentinel network</a:t>
              </a:r>
            </a:p>
          </p:txBody>
        </p:sp>
        <p:sp>
          <p:nvSpPr>
            <p:cNvPr id="780" name="object 2">
              <a:extLst>
                <a:ext uri="{FF2B5EF4-FFF2-40B4-BE49-F238E27FC236}">
                  <a16:creationId xmlns:a16="http://schemas.microsoft.com/office/drawing/2014/main" id="{CEB8C131-8D53-47EA-A99C-0426734BC7C2}"/>
                </a:ext>
              </a:extLst>
            </p:cNvPr>
            <p:cNvSpPr txBox="1"/>
            <p:nvPr/>
          </p:nvSpPr>
          <p:spPr>
            <a:xfrm>
              <a:off x="25320555" y="38446524"/>
              <a:ext cx="388839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400"/>
                <a:t>PMSI</a:t>
              </a:r>
            </a:p>
          </p:txBody>
        </p:sp>
        <p:grpSp>
          <p:nvGrpSpPr>
            <p:cNvPr id="809" name="Groupe 808">
              <a:extLst>
                <a:ext uri="{FF2B5EF4-FFF2-40B4-BE49-F238E27FC236}">
                  <a16:creationId xmlns:a16="http://schemas.microsoft.com/office/drawing/2014/main" id="{52EF31FB-26E0-46FB-A388-CE3A6326AA00}"/>
                </a:ext>
              </a:extLst>
            </p:cNvPr>
            <p:cNvGrpSpPr/>
            <p:nvPr/>
          </p:nvGrpSpPr>
          <p:grpSpPr>
            <a:xfrm>
              <a:off x="16520121" y="32615364"/>
              <a:ext cx="6124736" cy="6101077"/>
              <a:chOff x="692358" y="1667447"/>
              <a:chExt cx="4814057" cy="4795461"/>
            </a:xfrm>
          </p:grpSpPr>
          <p:sp>
            <p:nvSpPr>
              <p:cNvPr id="810" name="object 5">
                <a:extLst>
                  <a:ext uri="{FF2B5EF4-FFF2-40B4-BE49-F238E27FC236}">
                    <a16:creationId xmlns:a16="http://schemas.microsoft.com/office/drawing/2014/main" id="{0F7F0F93-974D-4CE7-B066-3E42231178CE}"/>
                  </a:ext>
                </a:extLst>
              </p:cNvPr>
              <p:cNvSpPr/>
              <p:nvPr/>
            </p:nvSpPr>
            <p:spPr>
              <a:xfrm>
                <a:off x="692358" y="1667447"/>
                <a:ext cx="4639115" cy="444154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11" name="object 6">
                <a:extLst>
                  <a:ext uri="{FF2B5EF4-FFF2-40B4-BE49-F238E27FC236}">
                    <a16:creationId xmlns:a16="http://schemas.microsoft.com/office/drawing/2014/main" id="{89B70202-E09E-41E9-9370-BEE8902ACE68}"/>
                  </a:ext>
                </a:extLst>
              </p:cNvPr>
              <p:cNvSpPr/>
              <p:nvPr/>
            </p:nvSpPr>
            <p:spPr>
              <a:xfrm>
                <a:off x="5156530" y="5695193"/>
                <a:ext cx="349885" cy="767715"/>
              </a:xfrm>
              <a:custGeom>
                <a:avLst/>
                <a:gdLst/>
                <a:ahLst/>
                <a:cxnLst/>
                <a:rect l="l" t="t" r="r" b="b"/>
                <a:pathLst>
                  <a:path w="349885" h="767715">
                    <a:moveTo>
                      <a:pt x="311554" y="151977"/>
                    </a:moveTo>
                    <a:lnTo>
                      <a:pt x="258361" y="151977"/>
                    </a:lnTo>
                    <a:lnTo>
                      <a:pt x="273559" y="136779"/>
                    </a:lnTo>
                    <a:lnTo>
                      <a:pt x="273559" y="0"/>
                    </a:lnTo>
                    <a:lnTo>
                      <a:pt x="319152" y="7598"/>
                    </a:lnTo>
                    <a:lnTo>
                      <a:pt x="311554" y="22796"/>
                    </a:lnTo>
                    <a:lnTo>
                      <a:pt x="326751" y="98785"/>
                    </a:lnTo>
                    <a:lnTo>
                      <a:pt x="311554" y="151977"/>
                    </a:lnTo>
                    <a:close/>
                  </a:path>
                  <a:path w="349885" h="767715">
                    <a:moveTo>
                      <a:pt x="333265" y="189971"/>
                    </a:moveTo>
                    <a:lnTo>
                      <a:pt x="113983" y="189971"/>
                    </a:lnTo>
                    <a:lnTo>
                      <a:pt x="113983" y="174774"/>
                    </a:lnTo>
                    <a:lnTo>
                      <a:pt x="159576" y="174774"/>
                    </a:lnTo>
                    <a:lnTo>
                      <a:pt x="174774" y="144378"/>
                    </a:lnTo>
                    <a:lnTo>
                      <a:pt x="197570" y="129180"/>
                    </a:lnTo>
                    <a:lnTo>
                      <a:pt x="227966" y="129180"/>
                    </a:lnTo>
                    <a:lnTo>
                      <a:pt x="258361" y="151977"/>
                    </a:lnTo>
                    <a:lnTo>
                      <a:pt x="311554" y="151977"/>
                    </a:lnTo>
                    <a:lnTo>
                      <a:pt x="333265" y="189971"/>
                    </a:lnTo>
                    <a:close/>
                  </a:path>
                  <a:path w="349885" h="767715">
                    <a:moveTo>
                      <a:pt x="342424" y="212768"/>
                    </a:moveTo>
                    <a:lnTo>
                      <a:pt x="75988" y="212768"/>
                    </a:lnTo>
                    <a:lnTo>
                      <a:pt x="106384" y="182373"/>
                    </a:lnTo>
                    <a:lnTo>
                      <a:pt x="113983" y="189971"/>
                    </a:lnTo>
                    <a:lnTo>
                      <a:pt x="333265" y="189971"/>
                    </a:lnTo>
                    <a:lnTo>
                      <a:pt x="341949" y="205169"/>
                    </a:lnTo>
                    <a:lnTo>
                      <a:pt x="342424" y="212768"/>
                    </a:lnTo>
                    <a:close/>
                  </a:path>
                  <a:path w="349885" h="767715">
                    <a:moveTo>
                      <a:pt x="346698" y="281158"/>
                    </a:moveTo>
                    <a:lnTo>
                      <a:pt x="37994" y="281158"/>
                    </a:lnTo>
                    <a:lnTo>
                      <a:pt x="37994" y="227966"/>
                    </a:lnTo>
                    <a:lnTo>
                      <a:pt x="60791" y="220367"/>
                    </a:lnTo>
                    <a:lnTo>
                      <a:pt x="60791" y="197570"/>
                    </a:lnTo>
                    <a:lnTo>
                      <a:pt x="75988" y="212768"/>
                    </a:lnTo>
                    <a:lnTo>
                      <a:pt x="342424" y="212768"/>
                    </a:lnTo>
                    <a:lnTo>
                      <a:pt x="346698" y="281158"/>
                    </a:lnTo>
                    <a:close/>
                  </a:path>
                  <a:path w="349885" h="767715">
                    <a:moveTo>
                      <a:pt x="37994" y="425537"/>
                    </a:moveTo>
                    <a:lnTo>
                      <a:pt x="7598" y="395141"/>
                    </a:lnTo>
                    <a:lnTo>
                      <a:pt x="15197" y="387542"/>
                    </a:lnTo>
                    <a:lnTo>
                      <a:pt x="0" y="357147"/>
                    </a:lnTo>
                    <a:lnTo>
                      <a:pt x="53192" y="341949"/>
                    </a:lnTo>
                    <a:lnTo>
                      <a:pt x="15197" y="319152"/>
                    </a:lnTo>
                    <a:lnTo>
                      <a:pt x="30395" y="311554"/>
                    </a:lnTo>
                    <a:lnTo>
                      <a:pt x="22796" y="303955"/>
                    </a:lnTo>
                    <a:lnTo>
                      <a:pt x="0" y="303955"/>
                    </a:lnTo>
                    <a:lnTo>
                      <a:pt x="30395" y="273559"/>
                    </a:lnTo>
                    <a:lnTo>
                      <a:pt x="37994" y="281158"/>
                    </a:lnTo>
                    <a:lnTo>
                      <a:pt x="346698" y="281158"/>
                    </a:lnTo>
                    <a:lnTo>
                      <a:pt x="349548" y="326751"/>
                    </a:lnTo>
                    <a:lnTo>
                      <a:pt x="349548" y="417938"/>
                    </a:lnTo>
                    <a:lnTo>
                      <a:pt x="53192" y="417938"/>
                    </a:lnTo>
                    <a:lnTo>
                      <a:pt x="37994" y="425537"/>
                    </a:lnTo>
                    <a:close/>
                  </a:path>
                  <a:path w="349885" h="767715">
                    <a:moveTo>
                      <a:pt x="60791" y="516723"/>
                    </a:moveTo>
                    <a:lnTo>
                      <a:pt x="22796" y="509124"/>
                    </a:lnTo>
                    <a:lnTo>
                      <a:pt x="15197" y="486328"/>
                    </a:lnTo>
                    <a:lnTo>
                      <a:pt x="30395" y="486328"/>
                    </a:lnTo>
                    <a:lnTo>
                      <a:pt x="37994" y="463531"/>
                    </a:lnTo>
                    <a:lnTo>
                      <a:pt x="68389" y="448333"/>
                    </a:lnTo>
                    <a:lnTo>
                      <a:pt x="53192" y="417938"/>
                    </a:lnTo>
                    <a:lnTo>
                      <a:pt x="349548" y="417938"/>
                    </a:lnTo>
                    <a:lnTo>
                      <a:pt x="349548" y="425537"/>
                    </a:lnTo>
                    <a:lnTo>
                      <a:pt x="311554" y="471130"/>
                    </a:lnTo>
                    <a:lnTo>
                      <a:pt x="303955" y="501525"/>
                    </a:lnTo>
                    <a:lnTo>
                      <a:pt x="68389" y="501525"/>
                    </a:lnTo>
                    <a:lnTo>
                      <a:pt x="60791" y="516723"/>
                    </a:lnTo>
                    <a:close/>
                  </a:path>
                  <a:path w="349885" h="767715">
                    <a:moveTo>
                      <a:pt x="174774" y="721893"/>
                    </a:moveTo>
                    <a:lnTo>
                      <a:pt x="129180" y="706695"/>
                    </a:lnTo>
                    <a:lnTo>
                      <a:pt x="83587" y="668701"/>
                    </a:lnTo>
                    <a:lnTo>
                      <a:pt x="83587" y="638305"/>
                    </a:lnTo>
                    <a:lnTo>
                      <a:pt x="106384" y="638305"/>
                    </a:lnTo>
                    <a:lnTo>
                      <a:pt x="129180" y="623108"/>
                    </a:lnTo>
                    <a:lnTo>
                      <a:pt x="121582" y="615509"/>
                    </a:lnTo>
                    <a:lnTo>
                      <a:pt x="83587" y="607910"/>
                    </a:lnTo>
                    <a:lnTo>
                      <a:pt x="83587" y="592712"/>
                    </a:lnTo>
                    <a:lnTo>
                      <a:pt x="37994" y="592712"/>
                    </a:lnTo>
                    <a:lnTo>
                      <a:pt x="83587" y="547119"/>
                    </a:lnTo>
                    <a:lnTo>
                      <a:pt x="75988" y="539520"/>
                    </a:lnTo>
                    <a:lnTo>
                      <a:pt x="91186" y="524322"/>
                    </a:lnTo>
                    <a:lnTo>
                      <a:pt x="68389" y="501525"/>
                    </a:lnTo>
                    <a:lnTo>
                      <a:pt x="303955" y="501525"/>
                    </a:lnTo>
                    <a:lnTo>
                      <a:pt x="296356" y="531921"/>
                    </a:lnTo>
                    <a:lnTo>
                      <a:pt x="296356" y="615509"/>
                    </a:lnTo>
                    <a:lnTo>
                      <a:pt x="258361" y="653503"/>
                    </a:lnTo>
                    <a:lnTo>
                      <a:pt x="281158" y="661102"/>
                    </a:lnTo>
                    <a:lnTo>
                      <a:pt x="250762" y="691497"/>
                    </a:lnTo>
                    <a:lnTo>
                      <a:pt x="258361" y="714294"/>
                    </a:lnTo>
                    <a:lnTo>
                      <a:pt x="182373" y="714294"/>
                    </a:lnTo>
                    <a:lnTo>
                      <a:pt x="174774" y="721893"/>
                    </a:lnTo>
                    <a:close/>
                  </a:path>
                  <a:path w="349885" h="767715">
                    <a:moveTo>
                      <a:pt x="220367" y="767486"/>
                    </a:moveTo>
                    <a:lnTo>
                      <a:pt x="189971" y="752288"/>
                    </a:lnTo>
                    <a:lnTo>
                      <a:pt x="197570" y="729492"/>
                    </a:lnTo>
                    <a:lnTo>
                      <a:pt x="182373" y="729492"/>
                    </a:lnTo>
                    <a:lnTo>
                      <a:pt x="182373" y="714294"/>
                    </a:lnTo>
                    <a:lnTo>
                      <a:pt x="258361" y="714294"/>
                    </a:lnTo>
                    <a:lnTo>
                      <a:pt x="227966" y="744690"/>
                    </a:lnTo>
                    <a:lnTo>
                      <a:pt x="243164" y="744690"/>
                    </a:lnTo>
                    <a:lnTo>
                      <a:pt x="243164" y="752288"/>
                    </a:lnTo>
                    <a:lnTo>
                      <a:pt x="220367" y="767486"/>
                    </a:lnTo>
                    <a:close/>
                  </a:path>
                  <a:path w="349885" h="767715">
                    <a:moveTo>
                      <a:pt x="243164" y="744690"/>
                    </a:moveTo>
                    <a:lnTo>
                      <a:pt x="227966" y="744690"/>
                    </a:lnTo>
                    <a:lnTo>
                      <a:pt x="243164" y="737091"/>
                    </a:lnTo>
                    <a:lnTo>
                      <a:pt x="243164" y="74469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12" name="object 7">
                <a:extLst>
                  <a:ext uri="{FF2B5EF4-FFF2-40B4-BE49-F238E27FC236}">
                    <a16:creationId xmlns:a16="http://schemas.microsoft.com/office/drawing/2014/main" id="{C563916E-9B71-4731-B26C-4B52DCD135FA}"/>
                  </a:ext>
                </a:extLst>
              </p:cNvPr>
              <p:cNvSpPr/>
              <p:nvPr/>
            </p:nvSpPr>
            <p:spPr>
              <a:xfrm>
                <a:off x="5156530" y="5695193"/>
                <a:ext cx="349885" cy="767715"/>
              </a:xfrm>
              <a:custGeom>
                <a:avLst/>
                <a:gdLst/>
                <a:ahLst/>
                <a:cxnLst/>
                <a:rect l="l" t="t" r="r" b="b"/>
                <a:pathLst>
                  <a:path w="349885" h="767715">
                    <a:moveTo>
                      <a:pt x="296356" y="539520"/>
                    </a:moveTo>
                    <a:lnTo>
                      <a:pt x="296356" y="615509"/>
                    </a:lnTo>
                    <a:lnTo>
                      <a:pt x="258361" y="653503"/>
                    </a:lnTo>
                    <a:lnTo>
                      <a:pt x="281158" y="661102"/>
                    </a:lnTo>
                    <a:lnTo>
                      <a:pt x="250762" y="691497"/>
                    </a:lnTo>
                    <a:lnTo>
                      <a:pt x="258361" y="714294"/>
                    </a:lnTo>
                    <a:lnTo>
                      <a:pt x="227966" y="744690"/>
                    </a:lnTo>
                    <a:lnTo>
                      <a:pt x="243164" y="737091"/>
                    </a:lnTo>
                    <a:lnTo>
                      <a:pt x="243164" y="752288"/>
                    </a:lnTo>
                    <a:lnTo>
                      <a:pt x="220367" y="767486"/>
                    </a:lnTo>
                    <a:lnTo>
                      <a:pt x="189971" y="752288"/>
                    </a:lnTo>
                    <a:lnTo>
                      <a:pt x="197570" y="729492"/>
                    </a:lnTo>
                    <a:lnTo>
                      <a:pt x="182373" y="729492"/>
                    </a:lnTo>
                    <a:lnTo>
                      <a:pt x="182373" y="714294"/>
                    </a:lnTo>
                    <a:lnTo>
                      <a:pt x="174774" y="721893"/>
                    </a:lnTo>
                    <a:lnTo>
                      <a:pt x="129180" y="706695"/>
                    </a:lnTo>
                    <a:lnTo>
                      <a:pt x="83587" y="668701"/>
                    </a:lnTo>
                    <a:lnTo>
                      <a:pt x="83587" y="638305"/>
                    </a:lnTo>
                    <a:lnTo>
                      <a:pt x="106384" y="638305"/>
                    </a:lnTo>
                    <a:lnTo>
                      <a:pt x="129180" y="623108"/>
                    </a:lnTo>
                    <a:lnTo>
                      <a:pt x="121582" y="615509"/>
                    </a:lnTo>
                    <a:lnTo>
                      <a:pt x="83587" y="607910"/>
                    </a:lnTo>
                    <a:lnTo>
                      <a:pt x="83587" y="592712"/>
                    </a:lnTo>
                    <a:lnTo>
                      <a:pt x="37994" y="592712"/>
                    </a:lnTo>
                    <a:lnTo>
                      <a:pt x="83587" y="547119"/>
                    </a:lnTo>
                    <a:lnTo>
                      <a:pt x="75988" y="539520"/>
                    </a:lnTo>
                    <a:lnTo>
                      <a:pt x="91186" y="524322"/>
                    </a:lnTo>
                    <a:lnTo>
                      <a:pt x="68389" y="501525"/>
                    </a:lnTo>
                    <a:lnTo>
                      <a:pt x="60791" y="516723"/>
                    </a:lnTo>
                    <a:lnTo>
                      <a:pt x="22796" y="509124"/>
                    </a:lnTo>
                    <a:lnTo>
                      <a:pt x="15197" y="486328"/>
                    </a:lnTo>
                    <a:lnTo>
                      <a:pt x="30395" y="486328"/>
                    </a:lnTo>
                    <a:lnTo>
                      <a:pt x="37994" y="463531"/>
                    </a:lnTo>
                    <a:lnTo>
                      <a:pt x="68389" y="448333"/>
                    </a:lnTo>
                    <a:lnTo>
                      <a:pt x="53192" y="417938"/>
                    </a:lnTo>
                    <a:lnTo>
                      <a:pt x="37994" y="425537"/>
                    </a:lnTo>
                    <a:lnTo>
                      <a:pt x="7598" y="395141"/>
                    </a:lnTo>
                    <a:lnTo>
                      <a:pt x="15197" y="387542"/>
                    </a:lnTo>
                    <a:lnTo>
                      <a:pt x="0" y="357147"/>
                    </a:lnTo>
                    <a:lnTo>
                      <a:pt x="53192" y="341949"/>
                    </a:lnTo>
                    <a:lnTo>
                      <a:pt x="15197" y="319152"/>
                    </a:lnTo>
                    <a:lnTo>
                      <a:pt x="30395" y="311554"/>
                    </a:lnTo>
                    <a:lnTo>
                      <a:pt x="22796" y="303955"/>
                    </a:lnTo>
                    <a:lnTo>
                      <a:pt x="0" y="303955"/>
                    </a:lnTo>
                    <a:lnTo>
                      <a:pt x="30395" y="273559"/>
                    </a:lnTo>
                    <a:lnTo>
                      <a:pt x="37994" y="281158"/>
                    </a:lnTo>
                    <a:lnTo>
                      <a:pt x="37994" y="227966"/>
                    </a:lnTo>
                    <a:lnTo>
                      <a:pt x="60791" y="220367"/>
                    </a:lnTo>
                    <a:lnTo>
                      <a:pt x="60791" y="197570"/>
                    </a:lnTo>
                    <a:lnTo>
                      <a:pt x="75988" y="212768"/>
                    </a:lnTo>
                    <a:lnTo>
                      <a:pt x="106384" y="182373"/>
                    </a:lnTo>
                    <a:lnTo>
                      <a:pt x="113983" y="189971"/>
                    </a:lnTo>
                    <a:lnTo>
                      <a:pt x="113983" y="174774"/>
                    </a:lnTo>
                    <a:lnTo>
                      <a:pt x="159576" y="174774"/>
                    </a:lnTo>
                    <a:lnTo>
                      <a:pt x="174774" y="144378"/>
                    </a:lnTo>
                    <a:lnTo>
                      <a:pt x="197570" y="129180"/>
                    </a:lnTo>
                    <a:lnTo>
                      <a:pt x="227966" y="129180"/>
                    </a:lnTo>
                    <a:lnTo>
                      <a:pt x="258361" y="151977"/>
                    </a:lnTo>
                    <a:lnTo>
                      <a:pt x="273559" y="136779"/>
                    </a:lnTo>
                    <a:lnTo>
                      <a:pt x="273559" y="0"/>
                    </a:lnTo>
                    <a:lnTo>
                      <a:pt x="319152" y="7598"/>
                    </a:lnTo>
                    <a:lnTo>
                      <a:pt x="311554" y="22796"/>
                    </a:lnTo>
                    <a:lnTo>
                      <a:pt x="326751" y="98785"/>
                    </a:lnTo>
                    <a:lnTo>
                      <a:pt x="311554" y="151977"/>
                    </a:lnTo>
                    <a:lnTo>
                      <a:pt x="341949" y="205169"/>
                    </a:lnTo>
                    <a:lnTo>
                      <a:pt x="349548" y="326751"/>
                    </a:lnTo>
                    <a:lnTo>
                      <a:pt x="349548" y="425537"/>
                    </a:lnTo>
                    <a:lnTo>
                      <a:pt x="311554" y="471130"/>
                    </a:lnTo>
                    <a:lnTo>
                      <a:pt x="296356" y="531921"/>
                    </a:lnTo>
                    <a:lnTo>
                      <a:pt x="296356" y="539520"/>
                    </a:lnTo>
                    <a:close/>
                  </a:path>
                </a:pathLst>
              </a:custGeom>
              <a:ln w="113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13" name="object 8">
                <a:extLst>
                  <a:ext uri="{FF2B5EF4-FFF2-40B4-BE49-F238E27FC236}">
                    <a16:creationId xmlns:a16="http://schemas.microsoft.com/office/drawing/2014/main" id="{23E134F4-C11F-425F-AE87-5321AE28FFE8}"/>
                  </a:ext>
                </a:extLst>
              </p:cNvPr>
              <p:cNvSpPr/>
              <p:nvPr/>
            </p:nvSpPr>
            <p:spPr>
              <a:xfrm>
                <a:off x="5399695" y="6455081"/>
                <a:ext cx="762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620">
                    <a:moveTo>
                      <a:pt x="7598" y="7598"/>
                    </a:moveTo>
                    <a:lnTo>
                      <a:pt x="0" y="0"/>
                    </a:lnTo>
                    <a:lnTo>
                      <a:pt x="7598" y="7598"/>
                    </a:lnTo>
                    <a:close/>
                  </a:path>
                </a:pathLst>
              </a:custGeom>
              <a:ln w="113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</p:grpSp>
        <p:grpSp>
          <p:nvGrpSpPr>
            <p:cNvPr id="819" name="Groupe 818">
              <a:extLst>
                <a:ext uri="{FF2B5EF4-FFF2-40B4-BE49-F238E27FC236}">
                  <a16:creationId xmlns:a16="http://schemas.microsoft.com/office/drawing/2014/main" id="{BEE7453C-2DB6-4663-8913-1F99471605D4}"/>
                </a:ext>
              </a:extLst>
            </p:cNvPr>
            <p:cNvGrpSpPr/>
            <p:nvPr/>
          </p:nvGrpSpPr>
          <p:grpSpPr>
            <a:xfrm>
              <a:off x="23857778" y="32596608"/>
              <a:ext cx="6094490" cy="6138587"/>
              <a:chOff x="13791571" y="1650018"/>
              <a:chExt cx="4790284" cy="4824944"/>
            </a:xfrm>
          </p:grpSpPr>
          <p:sp>
            <p:nvSpPr>
              <p:cNvPr id="820" name="object 13">
                <a:extLst>
                  <a:ext uri="{FF2B5EF4-FFF2-40B4-BE49-F238E27FC236}">
                    <a16:creationId xmlns:a16="http://schemas.microsoft.com/office/drawing/2014/main" id="{D0C3A5C6-262F-4A6B-95C5-E52ED41F0998}"/>
                  </a:ext>
                </a:extLst>
              </p:cNvPr>
              <p:cNvSpPr/>
              <p:nvPr/>
            </p:nvSpPr>
            <p:spPr>
              <a:xfrm>
                <a:off x="13791571" y="1650018"/>
                <a:ext cx="4639115" cy="444154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21" name="object 14">
                <a:extLst>
                  <a:ext uri="{FF2B5EF4-FFF2-40B4-BE49-F238E27FC236}">
                    <a16:creationId xmlns:a16="http://schemas.microsoft.com/office/drawing/2014/main" id="{5969705E-20F7-41FE-8887-504122F25F93}"/>
                  </a:ext>
                </a:extLst>
              </p:cNvPr>
              <p:cNvSpPr/>
              <p:nvPr/>
            </p:nvSpPr>
            <p:spPr>
              <a:xfrm>
                <a:off x="18231970" y="5707247"/>
                <a:ext cx="349885" cy="767715"/>
              </a:xfrm>
              <a:custGeom>
                <a:avLst/>
                <a:gdLst/>
                <a:ahLst/>
                <a:cxnLst/>
                <a:rect l="l" t="t" r="r" b="b"/>
                <a:pathLst>
                  <a:path w="349884" h="767715">
                    <a:moveTo>
                      <a:pt x="311554" y="151977"/>
                    </a:moveTo>
                    <a:lnTo>
                      <a:pt x="258361" y="151977"/>
                    </a:lnTo>
                    <a:lnTo>
                      <a:pt x="273559" y="136779"/>
                    </a:lnTo>
                    <a:lnTo>
                      <a:pt x="273559" y="0"/>
                    </a:lnTo>
                    <a:lnTo>
                      <a:pt x="319152" y="7598"/>
                    </a:lnTo>
                    <a:lnTo>
                      <a:pt x="311554" y="22796"/>
                    </a:lnTo>
                    <a:lnTo>
                      <a:pt x="326751" y="98785"/>
                    </a:lnTo>
                    <a:lnTo>
                      <a:pt x="311554" y="151977"/>
                    </a:lnTo>
                    <a:close/>
                  </a:path>
                  <a:path w="349884" h="767715">
                    <a:moveTo>
                      <a:pt x="333265" y="189971"/>
                    </a:moveTo>
                    <a:lnTo>
                      <a:pt x="113983" y="189971"/>
                    </a:lnTo>
                    <a:lnTo>
                      <a:pt x="113983" y="174774"/>
                    </a:lnTo>
                    <a:lnTo>
                      <a:pt x="159576" y="174774"/>
                    </a:lnTo>
                    <a:lnTo>
                      <a:pt x="174774" y="144378"/>
                    </a:lnTo>
                    <a:lnTo>
                      <a:pt x="197570" y="129180"/>
                    </a:lnTo>
                    <a:lnTo>
                      <a:pt x="227966" y="129180"/>
                    </a:lnTo>
                    <a:lnTo>
                      <a:pt x="258361" y="151977"/>
                    </a:lnTo>
                    <a:lnTo>
                      <a:pt x="311554" y="151977"/>
                    </a:lnTo>
                    <a:lnTo>
                      <a:pt x="333265" y="189971"/>
                    </a:lnTo>
                    <a:close/>
                  </a:path>
                  <a:path w="349884" h="767715">
                    <a:moveTo>
                      <a:pt x="342424" y="212768"/>
                    </a:moveTo>
                    <a:lnTo>
                      <a:pt x="75988" y="212768"/>
                    </a:lnTo>
                    <a:lnTo>
                      <a:pt x="106384" y="182373"/>
                    </a:lnTo>
                    <a:lnTo>
                      <a:pt x="113983" y="189971"/>
                    </a:lnTo>
                    <a:lnTo>
                      <a:pt x="333265" y="189971"/>
                    </a:lnTo>
                    <a:lnTo>
                      <a:pt x="341949" y="205169"/>
                    </a:lnTo>
                    <a:lnTo>
                      <a:pt x="342424" y="212768"/>
                    </a:lnTo>
                    <a:close/>
                  </a:path>
                  <a:path w="349884" h="767715">
                    <a:moveTo>
                      <a:pt x="346698" y="281158"/>
                    </a:moveTo>
                    <a:lnTo>
                      <a:pt x="37994" y="281158"/>
                    </a:lnTo>
                    <a:lnTo>
                      <a:pt x="37994" y="227966"/>
                    </a:lnTo>
                    <a:lnTo>
                      <a:pt x="60791" y="220367"/>
                    </a:lnTo>
                    <a:lnTo>
                      <a:pt x="60791" y="197570"/>
                    </a:lnTo>
                    <a:lnTo>
                      <a:pt x="75988" y="212768"/>
                    </a:lnTo>
                    <a:lnTo>
                      <a:pt x="342424" y="212768"/>
                    </a:lnTo>
                    <a:lnTo>
                      <a:pt x="346698" y="281158"/>
                    </a:lnTo>
                    <a:close/>
                  </a:path>
                  <a:path w="349884" h="767715">
                    <a:moveTo>
                      <a:pt x="37994" y="425537"/>
                    </a:moveTo>
                    <a:lnTo>
                      <a:pt x="7598" y="395141"/>
                    </a:lnTo>
                    <a:lnTo>
                      <a:pt x="15197" y="387542"/>
                    </a:lnTo>
                    <a:lnTo>
                      <a:pt x="0" y="357147"/>
                    </a:lnTo>
                    <a:lnTo>
                      <a:pt x="53192" y="341949"/>
                    </a:lnTo>
                    <a:lnTo>
                      <a:pt x="15197" y="319152"/>
                    </a:lnTo>
                    <a:lnTo>
                      <a:pt x="30395" y="311554"/>
                    </a:lnTo>
                    <a:lnTo>
                      <a:pt x="22796" y="303955"/>
                    </a:lnTo>
                    <a:lnTo>
                      <a:pt x="0" y="303955"/>
                    </a:lnTo>
                    <a:lnTo>
                      <a:pt x="30395" y="273559"/>
                    </a:lnTo>
                    <a:lnTo>
                      <a:pt x="37994" y="281158"/>
                    </a:lnTo>
                    <a:lnTo>
                      <a:pt x="346698" y="281158"/>
                    </a:lnTo>
                    <a:lnTo>
                      <a:pt x="349548" y="326751"/>
                    </a:lnTo>
                    <a:lnTo>
                      <a:pt x="349548" y="417938"/>
                    </a:lnTo>
                    <a:lnTo>
                      <a:pt x="53192" y="417938"/>
                    </a:lnTo>
                    <a:lnTo>
                      <a:pt x="37994" y="425537"/>
                    </a:lnTo>
                    <a:close/>
                  </a:path>
                  <a:path w="349884" h="767715">
                    <a:moveTo>
                      <a:pt x="60791" y="516723"/>
                    </a:moveTo>
                    <a:lnTo>
                      <a:pt x="22796" y="509124"/>
                    </a:lnTo>
                    <a:lnTo>
                      <a:pt x="15197" y="486328"/>
                    </a:lnTo>
                    <a:lnTo>
                      <a:pt x="30395" y="486328"/>
                    </a:lnTo>
                    <a:lnTo>
                      <a:pt x="37994" y="463531"/>
                    </a:lnTo>
                    <a:lnTo>
                      <a:pt x="68389" y="448333"/>
                    </a:lnTo>
                    <a:lnTo>
                      <a:pt x="53192" y="417938"/>
                    </a:lnTo>
                    <a:lnTo>
                      <a:pt x="349548" y="417938"/>
                    </a:lnTo>
                    <a:lnTo>
                      <a:pt x="349548" y="425537"/>
                    </a:lnTo>
                    <a:lnTo>
                      <a:pt x="311554" y="471130"/>
                    </a:lnTo>
                    <a:lnTo>
                      <a:pt x="303955" y="501525"/>
                    </a:lnTo>
                    <a:lnTo>
                      <a:pt x="68389" y="501525"/>
                    </a:lnTo>
                    <a:lnTo>
                      <a:pt x="60791" y="516723"/>
                    </a:lnTo>
                    <a:close/>
                  </a:path>
                  <a:path w="349884" h="767715">
                    <a:moveTo>
                      <a:pt x="174774" y="721893"/>
                    </a:moveTo>
                    <a:lnTo>
                      <a:pt x="129180" y="706695"/>
                    </a:lnTo>
                    <a:lnTo>
                      <a:pt x="83587" y="668701"/>
                    </a:lnTo>
                    <a:lnTo>
                      <a:pt x="83587" y="638305"/>
                    </a:lnTo>
                    <a:lnTo>
                      <a:pt x="106384" y="638305"/>
                    </a:lnTo>
                    <a:lnTo>
                      <a:pt x="129180" y="623108"/>
                    </a:lnTo>
                    <a:lnTo>
                      <a:pt x="121582" y="615509"/>
                    </a:lnTo>
                    <a:lnTo>
                      <a:pt x="83587" y="607910"/>
                    </a:lnTo>
                    <a:lnTo>
                      <a:pt x="83587" y="592712"/>
                    </a:lnTo>
                    <a:lnTo>
                      <a:pt x="37994" y="592712"/>
                    </a:lnTo>
                    <a:lnTo>
                      <a:pt x="83587" y="547119"/>
                    </a:lnTo>
                    <a:lnTo>
                      <a:pt x="75988" y="539520"/>
                    </a:lnTo>
                    <a:lnTo>
                      <a:pt x="91186" y="524322"/>
                    </a:lnTo>
                    <a:lnTo>
                      <a:pt x="68389" y="501525"/>
                    </a:lnTo>
                    <a:lnTo>
                      <a:pt x="303955" y="501525"/>
                    </a:lnTo>
                    <a:lnTo>
                      <a:pt x="296356" y="531921"/>
                    </a:lnTo>
                    <a:lnTo>
                      <a:pt x="296356" y="615509"/>
                    </a:lnTo>
                    <a:lnTo>
                      <a:pt x="258361" y="653503"/>
                    </a:lnTo>
                    <a:lnTo>
                      <a:pt x="281158" y="661102"/>
                    </a:lnTo>
                    <a:lnTo>
                      <a:pt x="250762" y="691497"/>
                    </a:lnTo>
                    <a:lnTo>
                      <a:pt x="258361" y="714294"/>
                    </a:lnTo>
                    <a:lnTo>
                      <a:pt x="182373" y="714294"/>
                    </a:lnTo>
                    <a:lnTo>
                      <a:pt x="174774" y="721893"/>
                    </a:lnTo>
                    <a:close/>
                  </a:path>
                  <a:path w="349884" h="767715">
                    <a:moveTo>
                      <a:pt x="220367" y="767486"/>
                    </a:moveTo>
                    <a:lnTo>
                      <a:pt x="189971" y="752288"/>
                    </a:lnTo>
                    <a:lnTo>
                      <a:pt x="197570" y="729492"/>
                    </a:lnTo>
                    <a:lnTo>
                      <a:pt x="182373" y="729492"/>
                    </a:lnTo>
                    <a:lnTo>
                      <a:pt x="182373" y="714294"/>
                    </a:lnTo>
                    <a:lnTo>
                      <a:pt x="258361" y="714294"/>
                    </a:lnTo>
                    <a:lnTo>
                      <a:pt x="227966" y="744690"/>
                    </a:lnTo>
                    <a:lnTo>
                      <a:pt x="243164" y="744690"/>
                    </a:lnTo>
                    <a:lnTo>
                      <a:pt x="243164" y="752288"/>
                    </a:lnTo>
                    <a:lnTo>
                      <a:pt x="220367" y="767486"/>
                    </a:lnTo>
                    <a:close/>
                  </a:path>
                  <a:path w="349884" h="767715">
                    <a:moveTo>
                      <a:pt x="243164" y="744690"/>
                    </a:moveTo>
                    <a:lnTo>
                      <a:pt x="227966" y="744690"/>
                    </a:lnTo>
                    <a:lnTo>
                      <a:pt x="243164" y="737091"/>
                    </a:lnTo>
                    <a:lnTo>
                      <a:pt x="243164" y="744690"/>
                    </a:lnTo>
                    <a:close/>
                  </a:path>
                </a:pathLst>
              </a:custGeom>
              <a:solidFill>
                <a:srgbClr val="FFEAE4"/>
              </a:solidFill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22" name="object 15">
                <a:extLst>
                  <a:ext uri="{FF2B5EF4-FFF2-40B4-BE49-F238E27FC236}">
                    <a16:creationId xmlns:a16="http://schemas.microsoft.com/office/drawing/2014/main" id="{0AC742C7-90FA-499C-8BF0-A2F5431D0CAB}"/>
                  </a:ext>
                </a:extLst>
              </p:cNvPr>
              <p:cNvSpPr/>
              <p:nvPr/>
            </p:nvSpPr>
            <p:spPr>
              <a:xfrm>
                <a:off x="18231970" y="5707247"/>
                <a:ext cx="349885" cy="767715"/>
              </a:xfrm>
              <a:custGeom>
                <a:avLst/>
                <a:gdLst/>
                <a:ahLst/>
                <a:cxnLst/>
                <a:rect l="l" t="t" r="r" b="b"/>
                <a:pathLst>
                  <a:path w="349884" h="767715">
                    <a:moveTo>
                      <a:pt x="296356" y="539520"/>
                    </a:moveTo>
                    <a:lnTo>
                      <a:pt x="296356" y="615509"/>
                    </a:lnTo>
                    <a:lnTo>
                      <a:pt x="258361" y="653503"/>
                    </a:lnTo>
                    <a:lnTo>
                      <a:pt x="281158" y="661102"/>
                    </a:lnTo>
                    <a:lnTo>
                      <a:pt x="250762" y="691497"/>
                    </a:lnTo>
                    <a:lnTo>
                      <a:pt x="258361" y="714294"/>
                    </a:lnTo>
                    <a:lnTo>
                      <a:pt x="227966" y="744690"/>
                    </a:lnTo>
                    <a:lnTo>
                      <a:pt x="243164" y="737091"/>
                    </a:lnTo>
                    <a:lnTo>
                      <a:pt x="243164" y="752288"/>
                    </a:lnTo>
                    <a:lnTo>
                      <a:pt x="220367" y="767486"/>
                    </a:lnTo>
                    <a:lnTo>
                      <a:pt x="189971" y="752288"/>
                    </a:lnTo>
                    <a:lnTo>
                      <a:pt x="197570" y="729492"/>
                    </a:lnTo>
                    <a:lnTo>
                      <a:pt x="182373" y="729492"/>
                    </a:lnTo>
                    <a:lnTo>
                      <a:pt x="182373" y="714294"/>
                    </a:lnTo>
                    <a:lnTo>
                      <a:pt x="174774" y="721893"/>
                    </a:lnTo>
                    <a:lnTo>
                      <a:pt x="129180" y="706695"/>
                    </a:lnTo>
                    <a:lnTo>
                      <a:pt x="83587" y="668701"/>
                    </a:lnTo>
                    <a:lnTo>
                      <a:pt x="83587" y="638305"/>
                    </a:lnTo>
                    <a:lnTo>
                      <a:pt x="106384" y="638305"/>
                    </a:lnTo>
                    <a:lnTo>
                      <a:pt x="129180" y="623108"/>
                    </a:lnTo>
                    <a:lnTo>
                      <a:pt x="121582" y="615509"/>
                    </a:lnTo>
                    <a:lnTo>
                      <a:pt x="83587" y="607910"/>
                    </a:lnTo>
                    <a:lnTo>
                      <a:pt x="83587" y="592712"/>
                    </a:lnTo>
                    <a:lnTo>
                      <a:pt x="37994" y="592712"/>
                    </a:lnTo>
                    <a:lnTo>
                      <a:pt x="83587" y="547119"/>
                    </a:lnTo>
                    <a:lnTo>
                      <a:pt x="75988" y="539520"/>
                    </a:lnTo>
                    <a:lnTo>
                      <a:pt x="91186" y="524322"/>
                    </a:lnTo>
                    <a:lnTo>
                      <a:pt x="68389" y="501525"/>
                    </a:lnTo>
                    <a:lnTo>
                      <a:pt x="60791" y="516723"/>
                    </a:lnTo>
                    <a:lnTo>
                      <a:pt x="22796" y="509124"/>
                    </a:lnTo>
                    <a:lnTo>
                      <a:pt x="15197" y="486328"/>
                    </a:lnTo>
                    <a:lnTo>
                      <a:pt x="30395" y="486328"/>
                    </a:lnTo>
                    <a:lnTo>
                      <a:pt x="37994" y="463531"/>
                    </a:lnTo>
                    <a:lnTo>
                      <a:pt x="68389" y="448333"/>
                    </a:lnTo>
                    <a:lnTo>
                      <a:pt x="53192" y="417938"/>
                    </a:lnTo>
                    <a:lnTo>
                      <a:pt x="37994" y="425537"/>
                    </a:lnTo>
                    <a:lnTo>
                      <a:pt x="7598" y="395141"/>
                    </a:lnTo>
                    <a:lnTo>
                      <a:pt x="15197" y="387542"/>
                    </a:lnTo>
                    <a:lnTo>
                      <a:pt x="0" y="357147"/>
                    </a:lnTo>
                    <a:lnTo>
                      <a:pt x="53192" y="341949"/>
                    </a:lnTo>
                    <a:lnTo>
                      <a:pt x="15197" y="319152"/>
                    </a:lnTo>
                    <a:lnTo>
                      <a:pt x="30395" y="311554"/>
                    </a:lnTo>
                    <a:lnTo>
                      <a:pt x="22796" y="303955"/>
                    </a:lnTo>
                    <a:lnTo>
                      <a:pt x="0" y="303955"/>
                    </a:lnTo>
                    <a:lnTo>
                      <a:pt x="30395" y="273559"/>
                    </a:lnTo>
                    <a:lnTo>
                      <a:pt x="37994" y="281158"/>
                    </a:lnTo>
                    <a:lnTo>
                      <a:pt x="37994" y="227966"/>
                    </a:lnTo>
                    <a:lnTo>
                      <a:pt x="60791" y="220367"/>
                    </a:lnTo>
                    <a:lnTo>
                      <a:pt x="60791" y="197570"/>
                    </a:lnTo>
                    <a:lnTo>
                      <a:pt x="75988" y="212768"/>
                    </a:lnTo>
                    <a:lnTo>
                      <a:pt x="106384" y="182373"/>
                    </a:lnTo>
                    <a:lnTo>
                      <a:pt x="113983" y="189971"/>
                    </a:lnTo>
                    <a:lnTo>
                      <a:pt x="113983" y="174774"/>
                    </a:lnTo>
                    <a:lnTo>
                      <a:pt x="159576" y="174774"/>
                    </a:lnTo>
                    <a:lnTo>
                      <a:pt x="174774" y="144378"/>
                    </a:lnTo>
                    <a:lnTo>
                      <a:pt x="197570" y="129180"/>
                    </a:lnTo>
                    <a:lnTo>
                      <a:pt x="227966" y="129180"/>
                    </a:lnTo>
                    <a:lnTo>
                      <a:pt x="258361" y="151977"/>
                    </a:lnTo>
                    <a:lnTo>
                      <a:pt x="273559" y="136779"/>
                    </a:lnTo>
                    <a:lnTo>
                      <a:pt x="273559" y="0"/>
                    </a:lnTo>
                    <a:lnTo>
                      <a:pt x="319152" y="7598"/>
                    </a:lnTo>
                    <a:lnTo>
                      <a:pt x="311554" y="22796"/>
                    </a:lnTo>
                    <a:lnTo>
                      <a:pt x="326751" y="98785"/>
                    </a:lnTo>
                    <a:lnTo>
                      <a:pt x="311554" y="151977"/>
                    </a:lnTo>
                    <a:lnTo>
                      <a:pt x="341949" y="205169"/>
                    </a:lnTo>
                    <a:lnTo>
                      <a:pt x="349548" y="326751"/>
                    </a:lnTo>
                    <a:lnTo>
                      <a:pt x="349548" y="425537"/>
                    </a:lnTo>
                    <a:lnTo>
                      <a:pt x="311554" y="471130"/>
                    </a:lnTo>
                    <a:lnTo>
                      <a:pt x="296356" y="531921"/>
                    </a:lnTo>
                    <a:lnTo>
                      <a:pt x="296356" y="539520"/>
                    </a:lnTo>
                    <a:close/>
                  </a:path>
                </a:pathLst>
              </a:custGeom>
              <a:ln w="113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  <p:sp>
            <p:nvSpPr>
              <p:cNvPr id="823" name="object 16">
                <a:extLst>
                  <a:ext uri="{FF2B5EF4-FFF2-40B4-BE49-F238E27FC236}">
                    <a16:creationId xmlns:a16="http://schemas.microsoft.com/office/drawing/2014/main" id="{3A710AC5-A6E0-4B02-BEA4-938A3C144A4D}"/>
                  </a:ext>
                </a:extLst>
              </p:cNvPr>
              <p:cNvSpPr/>
              <p:nvPr/>
            </p:nvSpPr>
            <p:spPr>
              <a:xfrm>
                <a:off x="18475134" y="6467135"/>
                <a:ext cx="762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7620">
                    <a:moveTo>
                      <a:pt x="7598" y="7598"/>
                    </a:moveTo>
                    <a:lnTo>
                      <a:pt x="0" y="0"/>
                    </a:lnTo>
                    <a:lnTo>
                      <a:pt x="7598" y="7598"/>
                    </a:lnTo>
                    <a:close/>
                  </a:path>
                </a:pathLst>
              </a:custGeom>
              <a:ln w="113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7496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F9F82FA-9E8A-48A8-8091-56CAB10AF4FC}"/>
                </a:ext>
              </a:extLst>
            </p:cNvPr>
            <p:cNvGrpSpPr/>
            <p:nvPr/>
          </p:nvGrpSpPr>
          <p:grpSpPr>
            <a:xfrm>
              <a:off x="16191672" y="35578782"/>
              <a:ext cx="1649355" cy="2230065"/>
              <a:chOff x="12437112" y="5980667"/>
              <a:chExt cx="1743080" cy="2356788"/>
            </a:xfrm>
          </p:grpSpPr>
          <p:sp>
            <p:nvSpPr>
              <p:cNvPr id="854" name="object 21">
                <a:extLst>
                  <a:ext uri="{FF2B5EF4-FFF2-40B4-BE49-F238E27FC236}">
                    <a16:creationId xmlns:a16="http://schemas.microsoft.com/office/drawing/2014/main" id="{36205FFA-735D-461F-9D9B-67C3BCA7293A}"/>
                  </a:ext>
                </a:extLst>
              </p:cNvPr>
              <p:cNvSpPr/>
              <p:nvPr/>
            </p:nvSpPr>
            <p:spPr>
              <a:xfrm>
                <a:off x="12585082" y="635009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object 22">
                <a:extLst>
                  <a:ext uri="{FF2B5EF4-FFF2-40B4-BE49-F238E27FC236}">
                    <a16:creationId xmlns:a16="http://schemas.microsoft.com/office/drawing/2014/main" id="{114349B9-0A59-4550-9412-7EB2E91CD81E}"/>
                  </a:ext>
                </a:extLst>
              </p:cNvPr>
              <p:cNvSpPr/>
              <p:nvPr/>
            </p:nvSpPr>
            <p:spPr>
              <a:xfrm>
                <a:off x="12585082" y="6639322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object 23">
                <a:extLst>
                  <a:ext uri="{FF2B5EF4-FFF2-40B4-BE49-F238E27FC236}">
                    <a16:creationId xmlns:a16="http://schemas.microsoft.com/office/drawing/2014/main" id="{F7A79EE8-F36C-4F41-9915-124E83C02D91}"/>
                  </a:ext>
                </a:extLst>
              </p:cNvPr>
              <p:cNvSpPr/>
              <p:nvPr/>
            </p:nvSpPr>
            <p:spPr>
              <a:xfrm>
                <a:off x="12585082" y="6928549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AA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object 24">
                <a:extLst>
                  <a:ext uri="{FF2B5EF4-FFF2-40B4-BE49-F238E27FC236}">
                    <a16:creationId xmlns:a16="http://schemas.microsoft.com/office/drawing/2014/main" id="{814F18D0-D958-4C24-8C27-FE89D4ED215B}"/>
                  </a:ext>
                </a:extLst>
              </p:cNvPr>
              <p:cNvSpPr/>
              <p:nvPr/>
            </p:nvSpPr>
            <p:spPr>
              <a:xfrm>
                <a:off x="12585082" y="7217776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8E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object 25">
                <a:extLst>
                  <a:ext uri="{FF2B5EF4-FFF2-40B4-BE49-F238E27FC236}">
                    <a16:creationId xmlns:a16="http://schemas.microsoft.com/office/drawing/2014/main" id="{2AA4DC9F-ADB0-407F-8F6A-3CE573A10887}"/>
                  </a:ext>
                </a:extLst>
              </p:cNvPr>
              <p:cNvSpPr/>
              <p:nvPr/>
            </p:nvSpPr>
            <p:spPr>
              <a:xfrm>
                <a:off x="12585082" y="7507003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7171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object 26">
                <a:extLst>
                  <a:ext uri="{FF2B5EF4-FFF2-40B4-BE49-F238E27FC236}">
                    <a16:creationId xmlns:a16="http://schemas.microsoft.com/office/drawing/2014/main" id="{2DD11F72-033F-4496-A574-C5DC6BA656B4}"/>
                  </a:ext>
                </a:extLst>
              </p:cNvPr>
              <p:cNvSpPr/>
              <p:nvPr/>
            </p:nvSpPr>
            <p:spPr>
              <a:xfrm>
                <a:off x="12585082" y="7796230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5B5B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8" name="object 27">
                <a:extLst>
                  <a:ext uri="{FF2B5EF4-FFF2-40B4-BE49-F238E27FC236}">
                    <a16:creationId xmlns:a16="http://schemas.microsoft.com/office/drawing/2014/main" id="{647F4558-F701-4FF7-82EE-0C650042D28C}"/>
                  </a:ext>
                </a:extLst>
              </p:cNvPr>
              <p:cNvSpPr/>
              <p:nvPr/>
            </p:nvSpPr>
            <p:spPr>
              <a:xfrm>
                <a:off x="12585082" y="808545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  <p:txBody>
              <a:bodyPr wrap="square" lIns="0" tIns="0" rIns="0" bIns="0" rtlCol="0"/>
              <a:lstStyle/>
              <a:p>
                <a:pPr>
                  <a:buClrTx/>
                  <a:buFontTx/>
                  <a:buNone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object 28">
                <a:extLst>
                  <a:ext uri="{FF2B5EF4-FFF2-40B4-BE49-F238E27FC236}">
                    <a16:creationId xmlns:a16="http://schemas.microsoft.com/office/drawing/2014/main" id="{4F87FEDC-DF6B-4FBE-B527-DC41D3DE13FA}"/>
                  </a:ext>
                </a:extLst>
              </p:cNvPr>
              <p:cNvSpPr txBox="1"/>
              <p:nvPr/>
            </p:nvSpPr>
            <p:spPr>
              <a:xfrm>
                <a:off x="12437112" y="5980667"/>
                <a:ext cx="1567968" cy="369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 defTabSz="865205">
                  <a:buClrTx/>
                  <a:defRPr/>
                </a:pPr>
                <a:r>
                  <a:rPr lang="en-GB" sz="2271" kern="1200" dirty="0">
                    <a:solidFill>
                      <a:srgbClr val="3F3F3F"/>
                    </a:solidFill>
                    <a:ea typeface="+mn-ea"/>
                  </a:rPr>
                  <a:t>incidence </a:t>
                </a:r>
                <a:endParaRPr lang="en-GB" sz="2271" kern="1200" dirty="0">
                  <a:solidFill>
                    <a:prstClr val="black"/>
                  </a:solidFill>
                  <a:ea typeface="+mn-ea"/>
                </a:endParaRPr>
              </a:p>
            </p:txBody>
          </p:sp>
          <p:sp>
            <p:nvSpPr>
              <p:cNvPr id="1579" name="object 28">
                <a:extLst>
                  <a:ext uri="{FF2B5EF4-FFF2-40B4-BE49-F238E27FC236}">
                    <a16:creationId xmlns:a16="http://schemas.microsoft.com/office/drawing/2014/main" id="{A7673E90-79FD-4560-BC91-0136882244F2}"/>
                  </a:ext>
                </a:extLst>
              </p:cNvPr>
              <p:cNvSpPr txBox="1"/>
              <p:nvPr/>
            </p:nvSpPr>
            <p:spPr>
              <a:xfrm>
                <a:off x="12675082" y="6315694"/>
                <a:ext cx="1505110" cy="201997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 defTabSz="865205"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0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50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65491" algn="ctr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50</a:t>
                </a:r>
                <a:r>
                  <a:rPr lang="en-GB" sz="1703" kern="1200" spc="38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100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189264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100</a:t>
                </a:r>
                <a:r>
                  <a:rPr lang="en-GB" sz="1703" kern="1200" spc="4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150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189264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150</a:t>
                </a:r>
                <a:r>
                  <a:rPr lang="en-GB" sz="1703" kern="1200" spc="4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200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189264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200</a:t>
                </a:r>
                <a:r>
                  <a:rPr lang="en-GB" sz="1703" kern="1200" spc="4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250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189264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250</a:t>
                </a:r>
                <a:r>
                  <a:rPr lang="en-GB" sz="1703" kern="1200" spc="4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300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  <a:p>
                <a:pPr marL="189264" defTabSz="865205">
                  <a:spcBef>
                    <a:spcPts val="118"/>
                  </a:spcBef>
                  <a:buClrTx/>
                  <a:defRPr/>
                </a:pP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 300</a:t>
                </a:r>
                <a:r>
                  <a:rPr lang="en-GB" sz="1703" kern="1200" spc="4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 dirty="0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 dirty="0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dirty="0">
                    <a:solidFill>
                      <a:srgbClr val="545454"/>
                    </a:solidFill>
                    <a:ea typeface="+mn-ea"/>
                  </a:rPr>
                  <a:t>Inf</a:t>
                </a:r>
                <a:endParaRPr lang="en-GB" sz="1703" kern="1200" dirty="0">
                  <a:solidFill>
                    <a:prstClr val="black"/>
                  </a:solidFill>
                  <a:ea typeface="+mn-ea"/>
                </a:endParaRPr>
              </a:p>
            </p:txBody>
          </p:sp>
        </p:grpSp>
        <p:grpSp>
          <p:nvGrpSpPr>
            <p:cNvPr id="1580" name="Groupe 1579">
              <a:extLst>
                <a:ext uri="{FF2B5EF4-FFF2-40B4-BE49-F238E27FC236}">
                  <a16:creationId xmlns:a16="http://schemas.microsoft.com/office/drawing/2014/main" id="{7CBBC1B1-CAB7-4277-92A3-E563EDD82376}"/>
                </a:ext>
              </a:extLst>
            </p:cNvPr>
            <p:cNvGrpSpPr/>
            <p:nvPr/>
          </p:nvGrpSpPr>
          <p:grpSpPr>
            <a:xfrm>
              <a:off x="23546712" y="35574300"/>
              <a:ext cx="1918593" cy="2270553"/>
              <a:chOff x="13916347" y="6025118"/>
              <a:chExt cx="2027617" cy="2399577"/>
            </a:xfrm>
          </p:grpSpPr>
          <p:sp>
            <p:nvSpPr>
              <p:cNvPr id="1581" name="object 14">
                <a:extLst>
                  <a:ext uri="{FF2B5EF4-FFF2-40B4-BE49-F238E27FC236}">
                    <a16:creationId xmlns:a16="http://schemas.microsoft.com/office/drawing/2014/main" id="{2E24DF02-390A-45F9-98DB-36AAB7234679}"/>
                  </a:ext>
                </a:extLst>
              </p:cNvPr>
              <p:cNvSpPr/>
              <p:nvPr/>
            </p:nvSpPr>
            <p:spPr>
              <a:xfrm>
                <a:off x="14059191" y="638492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AE4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2" name="object 15">
                <a:extLst>
                  <a:ext uri="{FF2B5EF4-FFF2-40B4-BE49-F238E27FC236}">
                    <a16:creationId xmlns:a16="http://schemas.microsoft.com/office/drawing/2014/main" id="{52D78D1A-6972-4F36-9A53-0D8214EABA4A}"/>
                  </a:ext>
                </a:extLst>
              </p:cNvPr>
              <p:cNvSpPr/>
              <p:nvPr/>
            </p:nvSpPr>
            <p:spPr>
              <a:xfrm>
                <a:off x="14059191" y="6673850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C99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3" name="object 16">
                <a:extLst>
                  <a:ext uri="{FF2B5EF4-FFF2-40B4-BE49-F238E27FC236}">
                    <a16:creationId xmlns:a16="http://schemas.microsoft.com/office/drawing/2014/main" id="{96F5D4E7-3082-4D3A-AFDF-5FA68BB22D33}"/>
                  </a:ext>
                </a:extLst>
              </p:cNvPr>
              <p:cNvSpPr/>
              <p:nvPr/>
            </p:nvSpPr>
            <p:spPr>
              <a:xfrm>
                <a:off x="14059191" y="696277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F4B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4" name="object 17">
                <a:extLst>
                  <a:ext uri="{FF2B5EF4-FFF2-40B4-BE49-F238E27FC236}">
                    <a16:creationId xmlns:a16="http://schemas.microsoft.com/office/drawing/2014/main" id="{A0D2ACE9-D0CE-46F7-A07C-BAE0976EAF16}"/>
                  </a:ext>
                </a:extLst>
              </p:cNvPr>
              <p:cNvSpPr/>
              <p:nvPr/>
            </p:nvSpPr>
            <p:spPr>
              <a:xfrm>
                <a:off x="14059191" y="7251700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2C00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5" name="object 18">
                <a:extLst>
                  <a:ext uri="{FF2B5EF4-FFF2-40B4-BE49-F238E27FC236}">
                    <a16:creationId xmlns:a16="http://schemas.microsoft.com/office/drawing/2014/main" id="{8B35061D-B4D7-438B-A9E6-EF29F662D946}"/>
                  </a:ext>
                </a:extLst>
              </p:cNvPr>
              <p:cNvSpPr/>
              <p:nvPr/>
            </p:nvSpPr>
            <p:spPr>
              <a:xfrm>
                <a:off x="14059191" y="754062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2200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6" name="object 19">
                <a:extLst>
                  <a:ext uri="{FF2B5EF4-FFF2-40B4-BE49-F238E27FC236}">
                    <a16:creationId xmlns:a16="http://schemas.microsoft.com/office/drawing/2014/main" id="{1FA6ABA7-9E0A-40A1-9DE9-725564BE64D4}"/>
                  </a:ext>
                </a:extLst>
              </p:cNvPr>
              <p:cNvSpPr/>
              <p:nvPr/>
            </p:nvSpPr>
            <p:spPr>
              <a:xfrm>
                <a:off x="14059191" y="7829550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1800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7" name="object 20">
                <a:extLst>
                  <a:ext uri="{FF2B5EF4-FFF2-40B4-BE49-F238E27FC236}">
                    <a16:creationId xmlns:a16="http://schemas.microsoft.com/office/drawing/2014/main" id="{0B897EE3-4390-48BC-A59E-89CBE45ED6E5}"/>
                  </a:ext>
                </a:extLst>
              </p:cNvPr>
              <p:cNvSpPr/>
              <p:nvPr/>
            </p:nvSpPr>
            <p:spPr>
              <a:xfrm>
                <a:off x="14059191" y="8118475"/>
                <a:ext cx="252000" cy="252000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7160">
                    <a:moveTo>
                      <a:pt x="0" y="0"/>
                    </a:moveTo>
                    <a:lnTo>
                      <a:pt x="136779" y="0"/>
                    </a:lnTo>
                    <a:lnTo>
                      <a:pt x="136779" y="136779"/>
                    </a:lnTo>
                    <a:lnTo>
                      <a:pt x="0" y="136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F00"/>
              </a:solidFill>
            </p:spPr>
            <p:txBody>
              <a:bodyPr wrap="square" lIns="0" tIns="0" rIns="0" bIns="0" rtlCol="0"/>
              <a:lstStyle/>
              <a:p>
                <a:pPr defTabSz="865205">
                  <a:buClrTx/>
                  <a:defRPr/>
                </a:pPr>
                <a:endParaRPr lang="en-GB" sz="1703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8" name="object 28">
                <a:extLst>
                  <a:ext uri="{FF2B5EF4-FFF2-40B4-BE49-F238E27FC236}">
                    <a16:creationId xmlns:a16="http://schemas.microsoft.com/office/drawing/2014/main" id="{8179800D-85E0-4168-9C56-63002A6EECBA}"/>
                  </a:ext>
                </a:extLst>
              </p:cNvPr>
              <p:cNvSpPr txBox="1"/>
              <p:nvPr/>
            </p:nvSpPr>
            <p:spPr>
              <a:xfrm>
                <a:off x="13916347" y="6025118"/>
                <a:ext cx="1567968" cy="369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 defTabSz="865205">
                  <a:buClrTx/>
                  <a:defRPr/>
                </a:pPr>
                <a:r>
                  <a:rPr lang="en-GB" sz="2271" kern="1200">
                    <a:solidFill>
                      <a:srgbClr val="3F3F3F"/>
                    </a:solidFill>
                    <a:ea typeface="+mn-ea"/>
                  </a:rPr>
                  <a:t>incidence</a:t>
                </a:r>
                <a:endParaRPr lang="en-GB" sz="2271" kern="1200">
                  <a:solidFill>
                    <a:prstClr val="black"/>
                  </a:solidFill>
                  <a:ea typeface="+mn-ea"/>
                </a:endParaRPr>
              </a:p>
            </p:txBody>
          </p:sp>
          <p:sp>
            <p:nvSpPr>
              <p:cNvPr id="1589" name="object 28">
                <a:extLst>
                  <a:ext uri="{FF2B5EF4-FFF2-40B4-BE49-F238E27FC236}">
                    <a16:creationId xmlns:a16="http://schemas.microsoft.com/office/drawing/2014/main" id="{11BD28D4-B658-4DFB-91C9-7192A6E5A118}"/>
                  </a:ext>
                </a:extLst>
              </p:cNvPr>
              <p:cNvSpPr txBox="1"/>
              <p:nvPr/>
            </p:nvSpPr>
            <p:spPr>
              <a:xfrm>
                <a:off x="14438854" y="6359527"/>
                <a:ext cx="1505110" cy="206516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0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1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1</a:t>
                </a:r>
                <a:r>
                  <a:rPr lang="en-GB" sz="1703" kern="1200" spc="38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2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2</a:t>
                </a:r>
                <a:r>
                  <a:rPr lang="en-GB" sz="1703" kern="1200" spc="4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3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3</a:t>
                </a:r>
                <a:r>
                  <a:rPr lang="en-GB" sz="1703" kern="1200" spc="4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4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4</a:t>
                </a:r>
                <a:r>
                  <a:rPr lang="en-GB" sz="1703" kern="1200" spc="4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5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5</a:t>
                </a:r>
                <a:r>
                  <a:rPr lang="en-GB" sz="1703" kern="1200" spc="4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6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  <a:p>
                <a:pPr defTabSz="865205">
                  <a:lnSpc>
                    <a:spcPts val="2176"/>
                  </a:lnSpc>
                  <a:buClrTx/>
                  <a:defRPr/>
                </a:pP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6</a:t>
                </a:r>
                <a:r>
                  <a:rPr lang="en-GB" sz="1703" kern="1200" spc="4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 spc="5">
                    <a:solidFill>
                      <a:srgbClr val="545454"/>
                    </a:solidFill>
                    <a:ea typeface="+mn-ea"/>
                  </a:rPr>
                  <a:t>–</a:t>
                </a:r>
                <a:r>
                  <a:rPr lang="en-GB" sz="1703" kern="1200" spc="33">
                    <a:solidFill>
                      <a:srgbClr val="545454"/>
                    </a:solidFill>
                    <a:ea typeface="+mn-ea"/>
                  </a:rPr>
                  <a:t> </a:t>
                </a:r>
                <a:r>
                  <a:rPr lang="en-GB" sz="1703" kern="1200">
                    <a:solidFill>
                      <a:srgbClr val="545454"/>
                    </a:solidFill>
                    <a:ea typeface="+mn-ea"/>
                  </a:rPr>
                  <a:t>Inf</a:t>
                </a:r>
                <a:endParaRPr lang="en-GB" sz="1703" kern="1200">
                  <a:solidFill>
                    <a:prstClr val="black"/>
                  </a:solidFill>
                  <a:ea typeface="+mn-ea"/>
                </a:endParaRPr>
              </a:p>
            </p:txBody>
          </p:sp>
        </p:grpSp>
      </p:grp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066617" y="16437742"/>
            <a:ext cx="29636291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918730-94A1-4D16-9EB6-FECD9BB805AC}"/>
              </a:ext>
            </a:extLst>
          </p:cNvPr>
          <p:cNvSpPr txBox="1"/>
          <p:nvPr/>
        </p:nvSpPr>
        <p:spPr>
          <a:xfrm>
            <a:off x="363085" y="175050"/>
            <a:ext cx="1503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P048</a:t>
            </a:r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4125710B-CCB2-4A26-8E54-DF814E852B44}"/>
              </a:ext>
            </a:extLst>
          </p:cNvPr>
          <p:cNvSpPr txBox="1"/>
          <p:nvPr/>
        </p:nvSpPr>
        <p:spPr>
          <a:xfrm>
            <a:off x="18775723" y="46836980"/>
            <a:ext cx="5469537" cy="193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QR code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the PDF version of the poster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97134E-6215-4CC2-BE75-F6885E34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294" y="4659141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4F30B4879FD47BB6C0957FD930858" ma:contentTypeVersion="13" ma:contentTypeDescription="Create a new document." ma:contentTypeScope="" ma:versionID="98b985b0229846ca3d773dc83e2811fc">
  <xsd:schema xmlns:xsd="http://www.w3.org/2001/XMLSchema" xmlns:xs="http://www.w3.org/2001/XMLSchema" xmlns:p="http://schemas.microsoft.com/office/2006/metadata/properties" xmlns:ns3="dbf49e8f-1b69-4436-8ab3-a98e23b3e652" xmlns:ns4="d2e8fc8f-f1fd-47eb-935e-04204a7fa256" targetNamespace="http://schemas.microsoft.com/office/2006/metadata/properties" ma:root="true" ma:fieldsID="34d2d6c9435c508b76f0ff92ab5467b2" ns3:_="" ns4:_="">
    <xsd:import namespace="dbf49e8f-1b69-4436-8ab3-a98e23b3e652"/>
    <xsd:import namespace="d2e8fc8f-f1fd-47eb-935e-04204a7fa2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49e8f-1b69-4436-8ab3-a98e23b3e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fc8f-f1fd-47eb-935e-04204a7fa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8E68A8-1A6C-402E-AE07-46E507B66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49e8f-1b69-4436-8ab3-a98e23b3e652"/>
    <ds:schemaRef ds:uri="d2e8fc8f-f1fd-47eb-935e-04204a7fa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5C3D4-D484-4BAD-B148-B637F15C366F}">
  <ds:schemaRefs>
    <ds:schemaRef ds:uri="http://purl.org/dc/dcmitype/"/>
    <ds:schemaRef ds:uri="dbf49e8f-1b69-4436-8ab3-a98e23b3e65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2e8fc8f-f1fd-47eb-935e-04204a7fa25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1044</TotalTime>
  <Words>918</Words>
  <Application>Microsoft Office PowerPoint</Application>
  <PresentationFormat>Personnalisé</PresentationFormat>
  <Paragraphs>130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Lato</vt:lpstr>
      <vt:lpstr>Calibri</vt:lpstr>
      <vt:lpstr>Arial</vt:lpstr>
      <vt:lpstr>Streamline</vt:lpstr>
      <vt:lpstr>Epidemiology of Lyme borreliosis in France in primary care and hospital settings, 2010 to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</cp:revision>
  <cp:lastPrinted>2022-05-17T15:48:17Z</cp:lastPrinted>
  <dcterms:created xsi:type="dcterms:W3CDTF">2021-01-12T10:52:42Z</dcterms:created>
  <dcterms:modified xsi:type="dcterms:W3CDTF">2022-08-01T15:12:28Z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0x01010043B4F30B4879FD47BB6C0957FD930858</vt:lpwstr>
  </property>
</Properties>
</file>