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9"/>
  </p:notesMasterIdLst>
  <p:sldIdLst>
    <p:sldId id="256" r:id="rId5"/>
    <p:sldId id="257" r:id="rId6"/>
    <p:sldId id="293" r:id="rId7"/>
    <p:sldId id="28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5" autoAdjust="0"/>
    <p:restoredTop sz="95921" autoAdjust="0"/>
  </p:normalViewPr>
  <p:slideViewPr>
    <p:cSldViewPr snapToGrid="0" snapToObjects="1">
      <p:cViewPr varScale="1">
        <p:scale>
          <a:sx n="131" d="100"/>
          <a:sy n="131" d="100"/>
        </p:scale>
        <p:origin x="75" y="69"/>
      </p:cViewPr>
      <p:guideLst>
        <p:guide orient="horz" pos="1620"/>
        <p:guide pos="2880"/>
      </p:guideLst>
    </p:cSldViewPr>
  </p:slideViewPr>
  <p:notesTextViewPr>
    <p:cViewPr>
      <p:scale>
        <a:sx n="3" d="2"/>
        <a:sy n="3" d="2"/>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260690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2677470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a:t>
            </a:r>
            <a:r>
              <a:rPr lang="en-US" dirty="0" err="1" smtClean="0"/>
              <a:t>Kmeans</a:t>
            </a:r>
            <a:endParaRPr lang="en-US" dirty="0"/>
          </a:p>
        </p:txBody>
      </p:sp>
      <p:sp>
        <p:nvSpPr>
          <p:cNvPr id="3" name="Subtitle 2"/>
          <p:cNvSpPr>
            <a:spLocks noGrp="1"/>
          </p:cNvSpPr>
          <p:nvPr>
            <p:ph type="subTitle" idx="1"/>
          </p:nvPr>
        </p:nvSpPr>
        <p:spPr/>
        <p:txBody>
          <a:bodyPr>
            <a:normAutofit/>
          </a:bodyPr>
          <a:lstStyle/>
          <a:p>
            <a:r>
              <a:rPr lang="en-US" dirty="0" smtClean="0"/>
              <a:t>Week </a:t>
            </a:r>
            <a:r>
              <a:rPr lang="en-US" dirty="0" smtClean="0"/>
              <a:t>8</a:t>
            </a:r>
          </a:p>
          <a:p>
            <a:endParaRPr lang="en-US" dirty="0"/>
          </a:p>
          <a:p>
            <a:r>
              <a:rPr lang="en-US" sz="1600" dirty="0" smtClean="0"/>
              <a:t>Mohammad Esmalifalak</a:t>
            </a:r>
            <a:endParaRPr lang="en-US" sz="1600" dirty="0"/>
          </a:p>
        </p:txBody>
      </p:sp>
    </p:spTree>
    <p:extLst>
      <p:ext uri="{BB962C8B-B14F-4D97-AF65-F5344CB8AC3E}">
        <p14:creationId xmlns:p14="http://schemas.microsoft.com/office/powerpoint/2010/main" val="377483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Classification?</a:t>
            </a:r>
            <a:endParaRPr lang="en-US" dirty="0"/>
          </a:p>
        </p:txBody>
      </p:sp>
      <p:cxnSp>
        <p:nvCxnSpPr>
          <p:cNvPr id="5" name="Straight Arrow Connector 4"/>
          <p:cNvCxnSpPr/>
          <p:nvPr/>
        </p:nvCxnSpPr>
        <p:spPr>
          <a:xfrm flipV="1">
            <a:off x="3423858" y="1346949"/>
            <a:ext cx="0" cy="3077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873398" y="4078776"/>
            <a:ext cx="44605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73138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95146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01332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18858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34098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13524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10476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8837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0386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16572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34098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49338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03618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28764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2571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71614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93622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99808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17334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32574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8685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12000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08952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88378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410386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16572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3409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49338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403618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2876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2571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8609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40810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1428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3181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4705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0133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2647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42343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88378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10386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16572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34098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9338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03618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428764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25716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40895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43096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3714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5467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46991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2419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4933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4629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0386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16572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34098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449338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03618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8764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25716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03618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5626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31812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49338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64578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18858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44004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40956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7237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94384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00570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1809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33336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8761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412762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09714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893011" y="3143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113083"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174951" y="33643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350211" y="3043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50261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296871" y="32268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266391"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0454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265483" y="2998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327351" y="32423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5502611" y="29220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655011" y="27315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4492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4187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877771" y="305159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09784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15971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533497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48737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28163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25115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5045411"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5265483" y="3097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327351" y="33414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5026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565501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4492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4187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0225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2426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53044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54797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56321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54264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53959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5045411" y="27467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p:cNvSpPr/>
          <p:nvPr/>
        </p:nvSpPr>
        <p:spPr>
          <a:xfrm>
            <a:off x="5265483" y="2723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5327351" y="29680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5502611" y="2647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5655011" y="24572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544927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5418791" y="24800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52511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54712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55330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57083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58607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56550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56245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51978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541788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547975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565501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580741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p:cNvSpPr/>
          <p:nvPr/>
        </p:nvSpPr>
        <p:spPr>
          <a:xfrm>
            <a:off x="560167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p:cNvSpPr/>
          <p:nvPr/>
        </p:nvSpPr>
        <p:spPr>
          <a:xfrm>
            <a:off x="557119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48853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510546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516733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53425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p:nvPr/>
        </p:nvSpPr>
        <p:spPr>
          <a:xfrm>
            <a:off x="549499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52892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525877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5417883" y="3150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5479751" y="33947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655011" y="30744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5807411" y="28839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5350211" y="3325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5601671" y="3257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55711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525024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531211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p:cNvSpPr/>
          <p:nvPr/>
        </p:nvSpPr>
        <p:spPr>
          <a:xfrm>
            <a:off x="54873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563977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p:cNvSpPr/>
          <p:nvPr/>
        </p:nvSpPr>
        <p:spPr>
          <a:xfrm>
            <a:off x="51825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p:cNvSpPr/>
          <p:nvPr/>
        </p:nvSpPr>
        <p:spPr>
          <a:xfrm>
            <a:off x="543403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p:nvPr/>
        </p:nvSpPr>
        <p:spPr>
          <a:xfrm>
            <a:off x="54035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5417883" y="32497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5479751" y="34938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56550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580741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p:cNvSpPr/>
          <p:nvPr/>
        </p:nvSpPr>
        <p:spPr>
          <a:xfrm>
            <a:off x="5350211"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56016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55711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53950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Oval 212"/>
          <p:cNvSpPr/>
          <p:nvPr/>
        </p:nvSpPr>
        <p:spPr>
          <a:xfrm>
            <a:off x="54568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Oval 213"/>
          <p:cNvSpPr/>
          <p:nvPr/>
        </p:nvSpPr>
        <p:spPr>
          <a:xfrm>
            <a:off x="56321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57845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53273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55788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55483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Oval 218"/>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p:cNvSpPr/>
          <p:nvPr/>
        </p:nvSpPr>
        <p:spPr>
          <a:xfrm>
            <a:off x="5417883"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p:cNvSpPr/>
          <p:nvPr/>
        </p:nvSpPr>
        <p:spPr>
          <a:xfrm>
            <a:off x="5479751" y="31204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5655011" y="2800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5807411" y="26096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53502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p:cNvSpPr/>
          <p:nvPr/>
        </p:nvSpPr>
        <p:spPr>
          <a:xfrm>
            <a:off x="560167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5571191" y="26324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6236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6854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607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Oval 230"/>
          <p:cNvSpPr/>
          <p:nvPr/>
        </p:nvSpPr>
        <p:spPr>
          <a:xfrm>
            <a:off x="60131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55559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58074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Oval 233"/>
          <p:cNvSpPr/>
          <p:nvPr/>
        </p:nvSpPr>
        <p:spPr>
          <a:xfrm>
            <a:off x="57769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5417883"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Oval 236"/>
          <p:cNvSpPr/>
          <p:nvPr/>
        </p:nvSpPr>
        <p:spPr>
          <a:xfrm>
            <a:off x="4927727" y="2275936"/>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Oval 237"/>
          <p:cNvSpPr/>
          <p:nvPr/>
        </p:nvSpPr>
        <p:spPr>
          <a:xfrm>
            <a:off x="5655011" y="3348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Oval 238"/>
          <p:cNvSpPr/>
          <p:nvPr/>
        </p:nvSpPr>
        <p:spPr>
          <a:xfrm>
            <a:off x="580741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p:cNvSpPr/>
          <p:nvPr/>
        </p:nvSpPr>
        <p:spPr>
          <a:xfrm>
            <a:off x="4649598" y="2310523"/>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5601671" y="3531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5571191"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p:cNvSpPr/>
          <p:nvPr/>
        </p:nvSpPr>
        <p:spPr>
          <a:xfrm>
            <a:off x="557028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p:cNvSpPr/>
          <p:nvPr/>
        </p:nvSpPr>
        <p:spPr>
          <a:xfrm>
            <a:off x="563215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p:cNvSpPr/>
          <p:nvPr/>
        </p:nvSpPr>
        <p:spPr>
          <a:xfrm>
            <a:off x="580741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595981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p:nvPr/>
        </p:nvSpPr>
        <p:spPr>
          <a:xfrm>
            <a:off x="550261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p:cNvSpPr/>
          <p:nvPr/>
        </p:nvSpPr>
        <p:spPr>
          <a:xfrm>
            <a:off x="575407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572359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p:cNvSpPr/>
          <p:nvPr/>
        </p:nvSpPr>
        <p:spPr>
          <a:xfrm>
            <a:off x="525786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p:cNvSpPr/>
          <p:nvPr/>
        </p:nvSpPr>
        <p:spPr>
          <a:xfrm>
            <a:off x="531973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4949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64739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19019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p:cNvSpPr/>
          <p:nvPr/>
        </p:nvSpPr>
        <p:spPr>
          <a:xfrm>
            <a:off x="544165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p:cNvSpPr/>
          <p:nvPr/>
        </p:nvSpPr>
        <p:spPr>
          <a:xfrm>
            <a:off x="541117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p:cNvSpPr/>
          <p:nvPr/>
        </p:nvSpPr>
        <p:spPr>
          <a:xfrm>
            <a:off x="410476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p:cNvSpPr/>
          <p:nvPr/>
        </p:nvSpPr>
        <p:spPr>
          <a:xfrm>
            <a:off x="432484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p:cNvSpPr/>
          <p:nvPr/>
        </p:nvSpPr>
        <p:spPr>
          <a:xfrm>
            <a:off x="438670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p:cNvSpPr/>
          <p:nvPr/>
        </p:nvSpPr>
        <p:spPr>
          <a:xfrm>
            <a:off x="456196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p:cNvSpPr/>
          <p:nvPr/>
        </p:nvSpPr>
        <p:spPr>
          <a:xfrm>
            <a:off x="47143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p:cNvSpPr/>
          <p:nvPr/>
        </p:nvSpPr>
        <p:spPr>
          <a:xfrm>
            <a:off x="450862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p:cNvSpPr/>
          <p:nvPr/>
        </p:nvSpPr>
        <p:spPr>
          <a:xfrm>
            <a:off x="447814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p:cNvSpPr/>
          <p:nvPr/>
        </p:nvSpPr>
        <p:spPr>
          <a:xfrm>
            <a:off x="42571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p:cNvSpPr/>
          <p:nvPr/>
        </p:nvSpPr>
        <p:spPr>
          <a:xfrm>
            <a:off x="447724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p:cNvSpPr/>
          <p:nvPr/>
        </p:nvSpPr>
        <p:spPr>
          <a:xfrm>
            <a:off x="453910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p:cNvSpPr/>
          <p:nvPr/>
        </p:nvSpPr>
        <p:spPr>
          <a:xfrm>
            <a:off x="471436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p:cNvSpPr/>
          <p:nvPr/>
        </p:nvSpPr>
        <p:spPr>
          <a:xfrm>
            <a:off x="486676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p:cNvSpPr/>
          <p:nvPr/>
        </p:nvSpPr>
        <p:spPr>
          <a:xfrm>
            <a:off x="440956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p:cNvSpPr/>
          <p:nvPr/>
        </p:nvSpPr>
        <p:spPr>
          <a:xfrm>
            <a:off x="466102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p:cNvSpPr/>
          <p:nvPr/>
        </p:nvSpPr>
        <p:spPr>
          <a:xfrm>
            <a:off x="46305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p:cNvSpPr/>
          <p:nvPr/>
        </p:nvSpPr>
        <p:spPr>
          <a:xfrm>
            <a:off x="408952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p:cNvSpPr/>
          <p:nvPr/>
        </p:nvSpPr>
        <p:spPr>
          <a:xfrm>
            <a:off x="4948345" y="2805208"/>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p:cNvSpPr/>
          <p:nvPr/>
        </p:nvSpPr>
        <p:spPr>
          <a:xfrm>
            <a:off x="437146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p:cNvSpPr/>
          <p:nvPr/>
        </p:nvSpPr>
        <p:spPr>
          <a:xfrm>
            <a:off x="454672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p:cNvSpPr/>
          <p:nvPr/>
        </p:nvSpPr>
        <p:spPr>
          <a:xfrm>
            <a:off x="469912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42419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449338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446290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p:cNvSpPr/>
          <p:nvPr/>
        </p:nvSpPr>
        <p:spPr>
          <a:xfrm>
            <a:off x="425716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p:cNvSpPr/>
          <p:nvPr/>
        </p:nvSpPr>
        <p:spPr>
          <a:xfrm>
            <a:off x="447724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p:cNvSpPr/>
          <p:nvPr/>
        </p:nvSpPr>
        <p:spPr>
          <a:xfrm>
            <a:off x="453910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p:cNvSpPr/>
          <p:nvPr/>
        </p:nvSpPr>
        <p:spPr>
          <a:xfrm>
            <a:off x="47143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p:cNvSpPr/>
          <p:nvPr/>
        </p:nvSpPr>
        <p:spPr>
          <a:xfrm>
            <a:off x="486676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p:cNvSpPr/>
          <p:nvPr/>
        </p:nvSpPr>
        <p:spPr>
          <a:xfrm>
            <a:off x="440956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p:cNvSpPr/>
          <p:nvPr/>
        </p:nvSpPr>
        <p:spPr>
          <a:xfrm>
            <a:off x="46610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p:cNvSpPr/>
          <p:nvPr/>
        </p:nvSpPr>
        <p:spPr>
          <a:xfrm>
            <a:off x="46305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p:cNvSpPr/>
          <p:nvPr/>
        </p:nvSpPr>
        <p:spPr>
          <a:xfrm>
            <a:off x="42343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p:cNvSpPr/>
          <p:nvPr/>
        </p:nvSpPr>
        <p:spPr>
          <a:xfrm>
            <a:off x="44543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p:cNvSpPr/>
          <p:nvPr/>
        </p:nvSpPr>
        <p:spPr>
          <a:xfrm>
            <a:off x="45162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p:cNvSpPr/>
          <p:nvPr/>
        </p:nvSpPr>
        <p:spPr>
          <a:xfrm>
            <a:off x="46915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p:cNvSpPr/>
          <p:nvPr/>
        </p:nvSpPr>
        <p:spPr>
          <a:xfrm>
            <a:off x="484390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p:cNvSpPr/>
          <p:nvPr/>
        </p:nvSpPr>
        <p:spPr>
          <a:xfrm>
            <a:off x="43867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p:cNvSpPr/>
          <p:nvPr/>
        </p:nvSpPr>
        <p:spPr>
          <a:xfrm>
            <a:off x="46381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p:cNvSpPr/>
          <p:nvPr/>
        </p:nvSpPr>
        <p:spPr>
          <a:xfrm>
            <a:off x="46076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p:cNvSpPr/>
          <p:nvPr/>
        </p:nvSpPr>
        <p:spPr>
          <a:xfrm>
            <a:off x="425716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p:cNvSpPr/>
          <p:nvPr/>
        </p:nvSpPr>
        <p:spPr>
          <a:xfrm>
            <a:off x="447724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p:cNvSpPr/>
          <p:nvPr/>
        </p:nvSpPr>
        <p:spPr>
          <a:xfrm>
            <a:off x="453910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p:cNvSpPr/>
          <p:nvPr/>
        </p:nvSpPr>
        <p:spPr>
          <a:xfrm>
            <a:off x="471436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p:cNvSpPr/>
          <p:nvPr/>
        </p:nvSpPr>
        <p:spPr>
          <a:xfrm>
            <a:off x="486676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p:cNvSpPr/>
          <p:nvPr/>
        </p:nvSpPr>
        <p:spPr>
          <a:xfrm>
            <a:off x="440956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p:cNvSpPr/>
          <p:nvPr/>
        </p:nvSpPr>
        <p:spPr>
          <a:xfrm>
            <a:off x="466102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p:cNvSpPr/>
          <p:nvPr/>
        </p:nvSpPr>
        <p:spPr>
          <a:xfrm>
            <a:off x="463054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p:cNvSpPr/>
          <p:nvPr/>
        </p:nvSpPr>
        <p:spPr>
          <a:xfrm>
            <a:off x="44629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p:cNvSpPr/>
          <p:nvPr/>
        </p:nvSpPr>
        <p:spPr>
          <a:xfrm>
            <a:off x="46829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p:cNvSpPr/>
          <p:nvPr/>
        </p:nvSpPr>
        <p:spPr>
          <a:xfrm>
            <a:off x="47448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p:cNvSpPr/>
          <p:nvPr/>
        </p:nvSpPr>
        <p:spPr>
          <a:xfrm>
            <a:off x="49201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p:cNvSpPr/>
          <p:nvPr/>
        </p:nvSpPr>
        <p:spPr>
          <a:xfrm>
            <a:off x="4877771" y="314303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p:cNvSpPr/>
          <p:nvPr/>
        </p:nvSpPr>
        <p:spPr>
          <a:xfrm>
            <a:off x="46153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Oval 312"/>
          <p:cNvSpPr/>
          <p:nvPr/>
        </p:nvSpPr>
        <p:spPr>
          <a:xfrm>
            <a:off x="48667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Oval 313"/>
          <p:cNvSpPr/>
          <p:nvPr/>
        </p:nvSpPr>
        <p:spPr>
          <a:xfrm>
            <a:off x="48362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Oval 314"/>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Oval 315"/>
          <p:cNvSpPr/>
          <p:nvPr/>
        </p:nvSpPr>
        <p:spPr>
          <a:xfrm>
            <a:off x="447724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Oval 316"/>
          <p:cNvSpPr/>
          <p:nvPr/>
        </p:nvSpPr>
        <p:spPr>
          <a:xfrm>
            <a:off x="453910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Oval 317"/>
          <p:cNvSpPr/>
          <p:nvPr/>
        </p:nvSpPr>
        <p:spPr>
          <a:xfrm>
            <a:off x="471436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9" name="Oval 318"/>
          <p:cNvSpPr/>
          <p:nvPr/>
        </p:nvSpPr>
        <p:spPr>
          <a:xfrm>
            <a:off x="48667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Oval 319"/>
          <p:cNvSpPr/>
          <p:nvPr/>
        </p:nvSpPr>
        <p:spPr>
          <a:xfrm>
            <a:off x="440956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Oval 320"/>
          <p:cNvSpPr/>
          <p:nvPr/>
        </p:nvSpPr>
        <p:spPr>
          <a:xfrm>
            <a:off x="466102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Oval 321"/>
          <p:cNvSpPr/>
          <p:nvPr/>
        </p:nvSpPr>
        <p:spPr>
          <a:xfrm>
            <a:off x="463054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Oval 322"/>
          <p:cNvSpPr/>
          <p:nvPr/>
        </p:nvSpPr>
        <p:spPr>
          <a:xfrm>
            <a:off x="440956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Oval 323"/>
          <p:cNvSpPr/>
          <p:nvPr/>
        </p:nvSpPr>
        <p:spPr>
          <a:xfrm>
            <a:off x="462964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p:cNvSpPr/>
          <p:nvPr/>
        </p:nvSpPr>
        <p:spPr>
          <a:xfrm>
            <a:off x="469150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p:cNvSpPr/>
          <p:nvPr/>
        </p:nvSpPr>
        <p:spPr>
          <a:xfrm>
            <a:off x="486676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p:cNvSpPr/>
          <p:nvPr/>
        </p:nvSpPr>
        <p:spPr>
          <a:xfrm>
            <a:off x="501916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Oval 327"/>
          <p:cNvSpPr/>
          <p:nvPr/>
        </p:nvSpPr>
        <p:spPr>
          <a:xfrm>
            <a:off x="456196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p:cNvSpPr/>
          <p:nvPr/>
        </p:nvSpPr>
        <p:spPr>
          <a:xfrm>
            <a:off x="481342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Oval 329"/>
          <p:cNvSpPr/>
          <p:nvPr/>
        </p:nvSpPr>
        <p:spPr>
          <a:xfrm>
            <a:off x="478294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Oval 330"/>
          <p:cNvSpPr/>
          <p:nvPr/>
        </p:nvSpPr>
        <p:spPr>
          <a:xfrm>
            <a:off x="40971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Oval 331"/>
          <p:cNvSpPr/>
          <p:nvPr/>
        </p:nvSpPr>
        <p:spPr>
          <a:xfrm>
            <a:off x="431722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Oval 332"/>
          <p:cNvSpPr/>
          <p:nvPr/>
        </p:nvSpPr>
        <p:spPr>
          <a:xfrm>
            <a:off x="437908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Oval 333"/>
          <p:cNvSpPr/>
          <p:nvPr/>
        </p:nvSpPr>
        <p:spPr>
          <a:xfrm>
            <a:off x="45543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Oval 334"/>
          <p:cNvSpPr/>
          <p:nvPr/>
        </p:nvSpPr>
        <p:spPr>
          <a:xfrm>
            <a:off x="470674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Oval 335"/>
          <p:cNvSpPr/>
          <p:nvPr/>
        </p:nvSpPr>
        <p:spPr>
          <a:xfrm>
            <a:off x="5253101" y="3341451"/>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Oval 336"/>
          <p:cNvSpPr/>
          <p:nvPr/>
        </p:nvSpPr>
        <p:spPr>
          <a:xfrm>
            <a:off x="450100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Oval 337"/>
          <p:cNvSpPr/>
          <p:nvPr/>
        </p:nvSpPr>
        <p:spPr>
          <a:xfrm>
            <a:off x="447052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867550" y="4308577"/>
            <a:ext cx="1391728" cy="338554"/>
          </a:xfrm>
          <a:prstGeom prst="rect">
            <a:avLst/>
          </a:prstGeom>
        </p:spPr>
        <p:txBody>
          <a:bodyPr wrap="none">
            <a:spAutoFit/>
          </a:bodyPr>
          <a:lstStyle/>
          <a:p>
            <a:r>
              <a:rPr lang="en-US" sz="1600" dirty="0" smtClean="0"/>
              <a:t>Sepal Length</a:t>
            </a:r>
            <a:endParaRPr lang="en-US" sz="1600" dirty="0"/>
          </a:p>
        </p:txBody>
      </p:sp>
      <p:sp>
        <p:nvSpPr>
          <p:cNvPr id="340" name="Rectangle 339"/>
          <p:cNvSpPr/>
          <p:nvPr/>
        </p:nvSpPr>
        <p:spPr>
          <a:xfrm rot="16200000">
            <a:off x="2457075" y="2656151"/>
            <a:ext cx="1289135" cy="338554"/>
          </a:xfrm>
          <a:prstGeom prst="rect">
            <a:avLst/>
          </a:prstGeom>
        </p:spPr>
        <p:txBody>
          <a:bodyPr wrap="none">
            <a:spAutoFit/>
          </a:bodyPr>
          <a:lstStyle/>
          <a:p>
            <a:r>
              <a:rPr lang="en-US" sz="1600" dirty="0" smtClean="0"/>
              <a:t>Sepal Width</a:t>
            </a:r>
            <a:endParaRPr lang="en-US" sz="1600" dirty="0"/>
          </a:p>
        </p:txBody>
      </p:sp>
      <p:sp>
        <p:nvSpPr>
          <p:cNvPr id="341" name="Rectangle 340"/>
          <p:cNvSpPr/>
          <p:nvPr/>
        </p:nvSpPr>
        <p:spPr>
          <a:xfrm>
            <a:off x="6334225" y="2091344"/>
            <a:ext cx="981231" cy="338554"/>
          </a:xfrm>
          <a:prstGeom prst="rect">
            <a:avLst/>
          </a:prstGeom>
        </p:spPr>
        <p:txBody>
          <a:bodyPr wrap="none">
            <a:spAutoFit/>
          </a:bodyPr>
          <a:lstStyle/>
          <a:p>
            <a:r>
              <a:rPr lang="en-US" sz="1600" dirty="0" smtClean="0"/>
              <a:t>Flower A</a:t>
            </a:r>
            <a:endParaRPr lang="en-US" sz="1600" dirty="0"/>
          </a:p>
        </p:txBody>
      </p:sp>
      <p:sp>
        <p:nvSpPr>
          <p:cNvPr id="342" name="Rectangle 341"/>
          <p:cNvSpPr/>
          <p:nvPr/>
        </p:nvSpPr>
        <p:spPr>
          <a:xfrm>
            <a:off x="4674806" y="1269803"/>
            <a:ext cx="992579" cy="338554"/>
          </a:xfrm>
          <a:prstGeom prst="rect">
            <a:avLst/>
          </a:prstGeom>
        </p:spPr>
        <p:txBody>
          <a:bodyPr wrap="none">
            <a:spAutoFit/>
          </a:bodyPr>
          <a:lstStyle/>
          <a:p>
            <a:r>
              <a:rPr lang="en-US" sz="1600" dirty="0" smtClean="0"/>
              <a:t>Flower B</a:t>
            </a:r>
            <a:endParaRPr lang="en-US" sz="1600" dirty="0"/>
          </a:p>
        </p:txBody>
      </p:sp>
      <p:cxnSp>
        <p:nvCxnSpPr>
          <p:cNvPr id="344" name="Straight Arrow Connector 343"/>
          <p:cNvCxnSpPr>
            <a:stCxn id="341" idx="2"/>
          </p:cNvCxnSpPr>
          <p:nvPr/>
        </p:nvCxnSpPr>
        <p:spPr>
          <a:xfrm flipH="1">
            <a:off x="6179948" y="2429898"/>
            <a:ext cx="644893" cy="332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5" name="Straight Arrow Connector 344"/>
          <p:cNvCxnSpPr/>
          <p:nvPr/>
        </p:nvCxnSpPr>
        <p:spPr>
          <a:xfrm flipH="1">
            <a:off x="4833809" y="1642951"/>
            <a:ext cx="185359" cy="373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500"/>
                                        <p:tgtEl>
                                          <p:spTgt spid="3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1"/>
                                        </p:tgtEl>
                                        <p:attrNameLst>
                                          <p:attrName>style.visibility</p:attrName>
                                        </p:attrNameLst>
                                      </p:cBhvr>
                                      <p:to>
                                        <p:strVal val="visible"/>
                                      </p:to>
                                    </p:set>
                                    <p:animEffect transition="in" filter="fade">
                                      <p:cBhvr>
                                        <p:cTn id="10" dur="500"/>
                                        <p:tgtEl>
                                          <p:spTgt spid="3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2"/>
                                        </p:tgtEl>
                                        <p:attrNameLst>
                                          <p:attrName>style.visibility</p:attrName>
                                        </p:attrNameLst>
                                      </p:cBhvr>
                                      <p:to>
                                        <p:strVal val="visible"/>
                                      </p:to>
                                    </p:set>
                                    <p:animEffect transition="in" filter="fade">
                                      <p:cBhvr>
                                        <p:cTn id="15" dur="500"/>
                                        <p:tgtEl>
                                          <p:spTgt spid="342"/>
                                        </p:tgtEl>
                                      </p:cBhvr>
                                    </p:animEffect>
                                  </p:childTnLst>
                                </p:cTn>
                              </p:par>
                              <p:par>
                                <p:cTn id="16" presetID="10" presetClass="entr" presetSubtype="0" fill="hold" nodeType="withEffect">
                                  <p:stCondLst>
                                    <p:cond delay="0"/>
                                  </p:stCondLst>
                                  <p:childTnLst>
                                    <p:set>
                                      <p:cBhvr>
                                        <p:cTn id="17" dur="1" fill="hold">
                                          <p:stCondLst>
                                            <p:cond delay="0"/>
                                          </p:stCondLst>
                                        </p:cTn>
                                        <p:tgtEl>
                                          <p:spTgt spid="345"/>
                                        </p:tgtEl>
                                        <p:attrNameLst>
                                          <p:attrName>style.visibility</p:attrName>
                                        </p:attrNameLst>
                                      </p:cBhvr>
                                      <p:to>
                                        <p:strVal val="visible"/>
                                      </p:to>
                                    </p:set>
                                    <p:animEffect transition="in" filter="fade">
                                      <p:cBhvr>
                                        <p:cTn id="18"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3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endParaRPr lang="en-US" dirty="0"/>
          </a:p>
        </p:txBody>
      </p:sp>
      <p:pic>
        <p:nvPicPr>
          <p:cNvPr id="3" name="Picture 2"/>
          <p:cNvPicPr>
            <a:picLocks noChangeAspect="1"/>
          </p:cNvPicPr>
          <p:nvPr/>
        </p:nvPicPr>
        <p:blipFill>
          <a:blip r:embed="rId3"/>
          <a:stretch>
            <a:fillRect/>
          </a:stretch>
        </p:blipFill>
        <p:spPr>
          <a:xfrm>
            <a:off x="4295292" y="1219200"/>
            <a:ext cx="2236468" cy="1762863"/>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4"/>
          <a:stretch>
            <a:fillRect/>
          </a:stretch>
        </p:blipFill>
        <p:spPr>
          <a:xfrm>
            <a:off x="6718035" y="1219200"/>
            <a:ext cx="2285999" cy="175260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1717040" y="3405264"/>
            <a:ext cx="2193776" cy="1662036"/>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4295292" y="3423954"/>
            <a:ext cx="2115978" cy="1643346"/>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7"/>
          <a:stretch>
            <a:fillRect/>
          </a:stretch>
        </p:blipFill>
        <p:spPr>
          <a:xfrm>
            <a:off x="6718035" y="3405264"/>
            <a:ext cx="2127083" cy="1635178"/>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8"/>
          <a:stretch>
            <a:fillRect/>
          </a:stretch>
        </p:blipFill>
        <p:spPr>
          <a:xfrm>
            <a:off x="1631164" y="960120"/>
            <a:ext cx="2346894" cy="1948813"/>
          </a:xfrm>
          <a:prstGeom prst="rect">
            <a:avLst/>
          </a:prstGeom>
          <a:ln>
            <a:noFill/>
          </a:ln>
          <a:effectLst>
            <a:outerShdw blurRad="190500" algn="tl" rotWithShape="0">
              <a:srgbClr val="000000">
                <a:alpha val="70000"/>
              </a:srgbClr>
            </a:outerShdw>
          </a:effectLst>
        </p:spPr>
      </p:pic>
      <p:sp>
        <p:nvSpPr>
          <p:cNvPr id="10" name="Rectangle 9"/>
          <p:cNvSpPr/>
          <p:nvPr/>
        </p:nvSpPr>
        <p:spPr>
          <a:xfrm>
            <a:off x="2724150" y="2460625"/>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3609975" y="1384300"/>
            <a:ext cx="45719" cy="457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4415782" y="911370"/>
            <a:ext cx="199548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100" b="1" dirty="0" smtClean="0"/>
              <a:t>Assign Points to centers </a:t>
            </a:r>
            <a:endParaRPr lang="en-US" sz="1100" b="1" dirty="0"/>
          </a:p>
        </p:txBody>
      </p:sp>
      <p:sp>
        <p:nvSpPr>
          <p:cNvPr id="346" name="TextBox 345"/>
          <p:cNvSpPr txBox="1"/>
          <p:nvPr/>
        </p:nvSpPr>
        <p:spPr>
          <a:xfrm>
            <a:off x="6777188" y="924729"/>
            <a:ext cx="1995488" cy="2616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100" b="1" dirty="0" smtClean="0"/>
              <a:t>Update the centers </a:t>
            </a:r>
            <a:endParaRPr lang="en-US" sz="1100" b="1" dirty="0"/>
          </a:p>
        </p:txBody>
      </p:sp>
      <p:sp>
        <p:nvSpPr>
          <p:cNvPr id="347" name="TextBox 346"/>
          <p:cNvSpPr txBox="1"/>
          <p:nvPr/>
        </p:nvSpPr>
        <p:spPr>
          <a:xfrm>
            <a:off x="1915328" y="3162344"/>
            <a:ext cx="199548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100" b="1" dirty="0" smtClean="0"/>
              <a:t>Assign Points to centers </a:t>
            </a:r>
            <a:endParaRPr lang="en-US" sz="1100" b="1" dirty="0"/>
          </a:p>
        </p:txBody>
      </p:sp>
      <p:sp>
        <p:nvSpPr>
          <p:cNvPr id="348" name="TextBox 347"/>
          <p:cNvSpPr txBox="1"/>
          <p:nvPr/>
        </p:nvSpPr>
        <p:spPr>
          <a:xfrm>
            <a:off x="4415782" y="3162344"/>
            <a:ext cx="1995488" cy="2616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100" b="1" dirty="0" smtClean="0"/>
              <a:t>Update the centers </a:t>
            </a:r>
            <a:endParaRPr lang="en-US" sz="1100" b="1" dirty="0"/>
          </a:p>
        </p:txBody>
      </p:sp>
      <p:sp>
        <p:nvSpPr>
          <p:cNvPr id="349" name="TextBox 348"/>
          <p:cNvSpPr txBox="1"/>
          <p:nvPr/>
        </p:nvSpPr>
        <p:spPr>
          <a:xfrm>
            <a:off x="6916236" y="3183939"/>
            <a:ext cx="1856440"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100" b="1" dirty="0" smtClean="0"/>
              <a:t>Assign Points to centers </a:t>
            </a:r>
            <a:endParaRPr lang="en-US" sz="1100" b="1" dirty="0"/>
          </a:p>
        </p:txBody>
      </p:sp>
      <p:sp>
        <p:nvSpPr>
          <p:cNvPr id="12" name="TextBox 11"/>
          <p:cNvSpPr txBox="1"/>
          <p:nvPr/>
        </p:nvSpPr>
        <p:spPr>
          <a:xfrm>
            <a:off x="4434824" y="1380498"/>
            <a:ext cx="217162"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b="1" dirty="0" smtClean="0"/>
              <a:t>1</a:t>
            </a:r>
            <a:endParaRPr lang="en-US" sz="1200" b="1" dirty="0"/>
          </a:p>
        </p:txBody>
      </p:sp>
      <p:sp>
        <p:nvSpPr>
          <p:cNvPr id="350" name="TextBox 349"/>
          <p:cNvSpPr txBox="1"/>
          <p:nvPr/>
        </p:nvSpPr>
        <p:spPr>
          <a:xfrm>
            <a:off x="6916236" y="1342310"/>
            <a:ext cx="217162"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b="1" dirty="0" smtClean="0"/>
              <a:t>2</a:t>
            </a:r>
            <a:endParaRPr lang="en-US" sz="1200" b="1" dirty="0"/>
          </a:p>
        </p:txBody>
      </p:sp>
      <p:sp>
        <p:nvSpPr>
          <p:cNvPr id="351" name="TextBox 350"/>
          <p:cNvSpPr txBox="1"/>
          <p:nvPr/>
        </p:nvSpPr>
        <p:spPr>
          <a:xfrm>
            <a:off x="1915328" y="3592106"/>
            <a:ext cx="217162"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b="1" dirty="0" smtClean="0"/>
              <a:t>3</a:t>
            </a:r>
            <a:endParaRPr lang="en-US" sz="1200" b="1" dirty="0"/>
          </a:p>
        </p:txBody>
      </p:sp>
      <p:sp>
        <p:nvSpPr>
          <p:cNvPr id="352" name="TextBox 351"/>
          <p:cNvSpPr txBox="1"/>
          <p:nvPr/>
        </p:nvSpPr>
        <p:spPr>
          <a:xfrm>
            <a:off x="4456222" y="3604235"/>
            <a:ext cx="217162"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b="1" dirty="0" smtClean="0"/>
              <a:t>4</a:t>
            </a:r>
            <a:endParaRPr lang="en-US" sz="1200" b="1" dirty="0"/>
          </a:p>
        </p:txBody>
      </p:sp>
      <p:sp>
        <p:nvSpPr>
          <p:cNvPr id="353" name="TextBox 352"/>
          <p:cNvSpPr txBox="1"/>
          <p:nvPr/>
        </p:nvSpPr>
        <p:spPr>
          <a:xfrm>
            <a:off x="6916236" y="3604235"/>
            <a:ext cx="217162"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b="1" dirty="0" smtClean="0"/>
              <a:t>5</a:t>
            </a:r>
            <a:endParaRPr lang="en-US" sz="1200" b="1" dirty="0"/>
          </a:p>
        </p:txBody>
      </p:sp>
    </p:spTree>
    <p:extLst>
      <p:ext uri="{BB962C8B-B14F-4D97-AF65-F5344CB8AC3E}">
        <p14:creationId xmlns:p14="http://schemas.microsoft.com/office/powerpoint/2010/main" val="210653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6"/>
                                        </p:tgtEl>
                                        <p:attrNameLst>
                                          <p:attrName>style.visibility</p:attrName>
                                        </p:attrNameLst>
                                      </p:cBhvr>
                                      <p:to>
                                        <p:strVal val="visible"/>
                                      </p:to>
                                    </p:set>
                                    <p:animEffect transition="in" filter="fade">
                                      <p:cBhvr>
                                        <p:cTn id="26" dur="500"/>
                                        <p:tgtEl>
                                          <p:spTgt spid="34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0"/>
                                        </p:tgtEl>
                                        <p:attrNameLst>
                                          <p:attrName>style.visibility</p:attrName>
                                        </p:attrNameLst>
                                      </p:cBhvr>
                                      <p:to>
                                        <p:strVal val="visible"/>
                                      </p:to>
                                    </p:set>
                                    <p:animEffect transition="in" filter="fade">
                                      <p:cBhvr>
                                        <p:cTn id="29" dur="500"/>
                                        <p:tgtEl>
                                          <p:spTgt spid="350"/>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7"/>
                                        </p:tgtEl>
                                        <p:attrNameLst>
                                          <p:attrName>style.visibility</p:attrName>
                                        </p:attrNameLst>
                                      </p:cBhvr>
                                      <p:to>
                                        <p:strVal val="visible"/>
                                      </p:to>
                                    </p:set>
                                    <p:animEffect transition="in" filter="fade">
                                      <p:cBhvr>
                                        <p:cTn id="40" dur="500"/>
                                        <p:tgtEl>
                                          <p:spTgt spid="3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1"/>
                                        </p:tgtEl>
                                        <p:attrNameLst>
                                          <p:attrName>style.visibility</p:attrName>
                                        </p:attrNameLst>
                                      </p:cBhvr>
                                      <p:to>
                                        <p:strVal val="visible"/>
                                      </p:to>
                                    </p:set>
                                    <p:animEffect transition="in" filter="fade">
                                      <p:cBhvr>
                                        <p:cTn id="43" dur="500"/>
                                        <p:tgtEl>
                                          <p:spTgt spid="3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2"/>
                                        </p:tgtEl>
                                        <p:attrNameLst>
                                          <p:attrName>style.visibility</p:attrName>
                                        </p:attrNameLst>
                                      </p:cBhvr>
                                      <p:to>
                                        <p:strVal val="visible"/>
                                      </p:to>
                                    </p:set>
                                    <p:animEffect transition="in" filter="fade">
                                      <p:cBhvr>
                                        <p:cTn id="48" dur="500"/>
                                        <p:tgtEl>
                                          <p:spTgt spid="35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8"/>
                                        </p:tgtEl>
                                        <p:attrNameLst>
                                          <p:attrName>style.visibility</p:attrName>
                                        </p:attrNameLst>
                                      </p:cBhvr>
                                      <p:to>
                                        <p:strVal val="visible"/>
                                      </p:to>
                                    </p:set>
                                    <p:animEffect transition="in" filter="fade">
                                      <p:cBhvr>
                                        <p:cTn id="51" dur="500"/>
                                        <p:tgtEl>
                                          <p:spTgt spid="348"/>
                                        </p:tgtEl>
                                      </p:cBhvr>
                                    </p:animEffect>
                                  </p:childTnLst>
                                </p:cTn>
                              </p:par>
                              <p:par>
                                <p:cTn id="52" presetID="10"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53"/>
                                        </p:tgtEl>
                                        <p:attrNameLst>
                                          <p:attrName>style.visibility</p:attrName>
                                        </p:attrNameLst>
                                      </p:cBhvr>
                                      <p:to>
                                        <p:strVal val="visible"/>
                                      </p:to>
                                    </p:set>
                                    <p:animEffect transition="in" filter="fade">
                                      <p:cBhvr>
                                        <p:cTn id="59" dur="500"/>
                                        <p:tgtEl>
                                          <p:spTgt spid="3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9"/>
                                        </p:tgtEl>
                                        <p:attrNameLst>
                                          <p:attrName>style.visibility</p:attrName>
                                        </p:attrNameLst>
                                      </p:cBhvr>
                                      <p:to>
                                        <p:strVal val="visible"/>
                                      </p:to>
                                    </p:set>
                                    <p:animEffect transition="in" filter="fade">
                                      <p:cBhvr>
                                        <p:cTn id="62" dur="500"/>
                                        <p:tgtEl>
                                          <p:spTgt spid="349"/>
                                        </p:tgtEl>
                                      </p:cBhvr>
                                    </p:animEffect>
                                  </p:childTnLst>
                                </p:cTn>
                              </p:par>
                              <p:par>
                                <p:cTn id="63" presetID="10"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3" grpId="0" animBg="1"/>
      <p:bldP spid="11" grpId="0" animBg="1"/>
      <p:bldP spid="346" grpId="0" animBg="1"/>
      <p:bldP spid="347" grpId="0" animBg="1"/>
      <p:bldP spid="348" grpId="0" animBg="1"/>
      <p:bldP spid="349" grpId="0" animBg="1"/>
      <p:bldP spid="12" grpId="0" animBg="1"/>
      <p:bldP spid="350" grpId="0" animBg="1"/>
      <p:bldP spid="351" grpId="0" animBg="1"/>
      <p:bldP spid="352" grpId="0" animBg="1"/>
      <p:bldP spid="3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990" y="460551"/>
            <a:ext cx="3343731" cy="424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23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www.w3.org/XML/1998/namespace"/>
    <ds:schemaRef ds:uri="http://purl.org/dc/dcmityp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5538</TotalTime>
  <Words>59</Words>
  <Application>Microsoft Office PowerPoint</Application>
  <PresentationFormat>On-screen Show (16:9)</PresentationFormat>
  <Paragraphs>26</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Classification-Kmeans</vt:lpstr>
      <vt:lpstr>What is Classification?</vt:lpstr>
      <vt:lpstr>Kmeans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158</cp:revision>
  <dcterms:created xsi:type="dcterms:W3CDTF">2010-04-12T23:12:02Z</dcterms:created>
  <dcterms:modified xsi:type="dcterms:W3CDTF">2019-03-14T11:45:37Z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