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93455" r:id="rId4"/>
  </p:sldMasterIdLst>
  <p:notesMasterIdLst>
    <p:notesMasterId r:id="rId22"/>
  </p:notesMasterIdLst>
  <p:sldIdLst>
    <p:sldId id="256" r:id="rId5"/>
    <p:sldId id="257" r:id="rId6"/>
    <p:sldId id="267" r:id="rId7"/>
    <p:sldId id="268" r:id="rId8"/>
    <p:sldId id="266" r:id="rId9"/>
    <p:sldId id="269" r:id="rId10"/>
    <p:sldId id="272" r:id="rId11"/>
    <p:sldId id="273" r:id="rId12"/>
    <p:sldId id="275" r:id="rId13"/>
    <p:sldId id="274" r:id="rId14"/>
    <p:sldId id="276" r:id="rId15"/>
    <p:sldId id="277" r:id="rId16"/>
    <p:sldId id="278" r:id="rId17"/>
    <p:sldId id="279" r:id="rId18"/>
    <p:sldId id="264" r:id="rId19"/>
    <p:sldId id="270" r:id="rId20"/>
    <p:sldId id="258" r:id="rId21"/>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36855"/>
    <a:srgbClr val="0E5244"/>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589" autoAdjust="0"/>
    <p:restoredTop sz="92727" autoAdjust="0"/>
  </p:normalViewPr>
  <p:slideViewPr>
    <p:cSldViewPr snapToGrid="0" snapToObjects="1">
      <p:cViewPr varScale="1">
        <p:scale>
          <a:sx n="117" d="100"/>
          <a:sy n="117" d="100"/>
        </p:scale>
        <p:origin x="66" y="225"/>
      </p:cViewPr>
      <p:guideLst>
        <p:guide orient="horz" pos="1620"/>
        <p:guide pos="2880"/>
      </p:guideLst>
    </p:cSldViewPr>
  </p:slideViewPr>
  <p:notesTextViewPr>
    <p:cViewPr>
      <p:scale>
        <a:sx n="100" d="100"/>
        <a:sy n="100" d="100"/>
      </p:scale>
      <p:origin x="0" y="0"/>
    </p:cViewPr>
  </p:notesTextViewPr>
  <p:sorterViewPr>
    <p:cViewPr>
      <p:scale>
        <a:sx n="149" d="100"/>
        <a:sy n="149"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s>
</file>

<file path=ppt/ink/ink1.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36.48792" units="1/cm"/>
          <inkml:channelProperty channel="Y" name="resolution" value="378.54889" units="1/cm"/>
          <inkml:channelProperty channel="F" name="resolution" value="0" units="1/dev"/>
          <inkml:channelProperty channel="T" name="resolution" value="1" units="1/dev"/>
        </inkml:channelProperties>
      </inkml:inkSource>
      <inkml:timestamp xml:id="ts0" timeString="2019-01-03T17:34:47.414"/>
    </inkml:context>
    <inkml:brush xml:id="br0">
      <inkml:brushProperty name="width" value="0.10583" units="cm"/>
      <inkml:brushProperty name="height" value="0.10583" units="cm"/>
      <inkml:brushProperty name="color" value="#3165BB"/>
      <inkml:brushProperty name="fitToCurve" value="1"/>
    </inkml:brush>
  </inkml:definitions>
  <inkml:traceGroup>
    <inkml:annotationXML>
      <emma:emma xmlns:emma="http://www.w3.org/2003/04/emma" version="1.0">
        <emma:interpretation id="{6F9E3CF4-AB5F-4E38-A99A-4A874C105A87}" emma:medium="tactile" emma:mode="ink">
          <msink:context xmlns:msink="http://schemas.microsoft.com/ink/2010/main" type="writingRegion" rotatedBoundingBox="14054,11561 16646,8475 17296,9021 14704,12107"/>
        </emma:interpretation>
      </emma:emma>
    </inkml:annotationXML>
    <inkml:traceGroup>
      <inkml:annotationXML>
        <emma:emma xmlns:emma="http://www.w3.org/2003/04/emma" version="1.0">
          <emma:interpretation id="{98BE2C3B-C0D4-4930-9EB7-0FF980AF497C}" emma:medium="tactile" emma:mode="ink">
            <msink:context xmlns:msink="http://schemas.microsoft.com/ink/2010/main" type="paragraph" rotatedBoundingBox="14054,11561 16646,8475 17296,9021 14704,12107" alignmentLevel="1"/>
          </emma:interpretation>
        </emma:emma>
      </inkml:annotationXML>
      <inkml:traceGroup>
        <inkml:annotationXML>
          <emma:emma xmlns:emma="http://www.w3.org/2003/04/emma" version="1.0">
            <emma:interpretation id="{37E39BBE-02F5-4B03-B918-E382BC4E1A1A}" emma:medium="tactile" emma:mode="ink">
              <msink:context xmlns:msink="http://schemas.microsoft.com/ink/2010/main" type="line" rotatedBoundingBox="14054,11561 16646,8475 17296,9021 14704,12107"/>
            </emma:interpretation>
          </emma:emma>
        </inkml:annotationXML>
        <inkml:traceGroup>
          <inkml:annotationXML>
            <emma:emma xmlns:emma="http://www.w3.org/2003/04/emma" version="1.0">
              <emma:interpretation id="{F9C90626-DB6A-42E1-8A63-8AE4EC01DDA5}" emma:medium="tactile" emma:mode="ink">
                <msink:context xmlns:msink="http://schemas.microsoft.com/ink/2010/main" type="inkWord" rotatedBoundingBox="14472,11912 14489,11891 14511,11910 14493,11930"/>
              </emma:interpretation>
              <emma:one-of disjunction-type="recognition" id="oneOf0">
                <emma:interpretation id="interp0" emma:lang="" emma:confidence="1">
                  <emma:literal/>
                </emma:interpretation>
              </emma:one-of>
            </emma:emma>
          </inkml:annotationXML>
          <inkml:trace contextRef="#ctx0" brushRef="#br0">30-419 236 0,'-3'0'90'0,"2"0"-70"0,0 2 26 16,1-2 7-16,0 0-9 15,-1 0-2-15,-1 1-3 16,0 0-1-16,-1-1-20 16,1 0 5-16,0 1 4 0,2-1-6 15,-2 1-2-15,0 0-11 16,0-1-3-16,2 0-12 16,-1 0-3-16,0 0-77 15,0 0-34-15,-4-7 59 16</inkml:trace>
        </inkml:traceGroup>
        <inkml:traceGroup>
          <inkml:annotationXML>
            <emma:emma xmlns:emma="http://www.w3.org/2003/04/emma" version="1.0">
              <emma:interpretation id="{B3A0F010-E9CC-489E-978B-53AC4B5C367E}" emma:medium="tactile" emma:mode="ink">
                <msink:context xmlns:msink="http://schemas.microsoft.com/ink/2010/main" type="inkWord" rotatedBoundingBox="14666,10916 14867,10677 15424,11145 15223,11384"/>
              </emma:interpretation>
              <emma:one-of disjunction-type="recognition" id="oneOf1">
                <emma:interpretation id="interp1" emma:lang="" emma:confidence="1">
                  <emma:literal/>
                </emma:interpretation>
              </emma:one-of>
            </emma:emma>
          </inkml:annotationXML>
          <inkml:trace contextRef="#ctx0" brushRef="#br0" timeOffset="56060.9505">338-1457 420 0,'-1'4'156'0,"-2"-5"-121"0,1 0 1 0,2 1-6 16,0 0-15-16,0 0 2 15,0-1-12-15,0 1-3 16,-1-1-172-16,-1-3-74 16,-2-2 122-16,-2-9 63 15</inkml:trace>
          <inkml:trace contextRef="#ctx0" brushRef="#br0" timeOffset="59452.1209">592-888 436 0,'7'7'165'0,"-7"-7"-129"0,1 1 2 15,0-1-8-15,1 1-19 0,1-1-3 16,-1 0-16-16,0 1-8 16,-1 0 9-16,0-1-85 0,-1-1-37 15,-3-2 65-15,-3-4 32 16</inkml:trace>
        </inkml:traceGroup>
        <inkml:traceGroup>
          <inkml:annotationXML>
            <emma:emma xmlns:emma="http://www.w3.org/2003/04/emma" version="1.0">
              <emma:interpretation id="{0EFD215F-42F1-4A4A-8024-AD35D75EE033}" emma:medium="tactile" emma:mode="ink">
                <msink:context xmlns:msink="http://schemas.microsoft.com/ink/2010/main" type="inkWord" rotatedBoundingBox="15192,10206 15398,9960 16049,10507 15843,10752"/>
              </emma:interpretation>
            </emma:emma>
          </inkml:annotationXML>
          <inkml:trace contextRef="#ctx0" brushRef="#br0" timeOffset="50699.6356">595-1877 408 0,'3'-2'151'0,"-3"1"-118"0,2 0 0 0,-1 0-7 15,1-1-16-15,-1 1-3 16,1 0-15-16,-1 0-5 16,-1 0 6-16,0-1-109 0,-1-1-48 15,-2-3 83-15,1-4 42 16</inkml:trace>
          <inkml:trace contextRef="#ctx0" brushRef="#br0" timeOffset="51676.7535">1245-1606 356 0,'2'4'134'16,"0"-3"-104"-16,-2 0 5 0,0 0-6 0,0 1-15 15,0-1-3-15,0 0-4 16,0-1 0-16,0 0-4 16,0 0-4-16,-2 0-2 0,1-1-12 15,0 0-2-15,1-1-30 16,1 0-11-16,2-1-3 15,1 0 1-15,2-1 16 16,0-2 9-16,1 1 21 16,1-1 8-16</inkml:trace>
        </inkml:traceGroup>
        <inkml:traceGroup>
          <inkml:annotationXML>
            <emma:emma xmlns:emma="http://www.w3.org/2003/04/emma" version="1.0">
              <emma:interpretation id="{289040B0-D686-4796-BC56-4713A3C6FA2E}" emma:medium="tactile" emma:mode="ink">
                <msink:context xmlns:msink="http://schemas.microsoft.com/ink/2010/main" type="inkWord" rotatedBoundingBox="15973,9759 16005,9721 16028,9740 15997,9778"/>
              </emma:interpretation>
            </emma:emma>
          </inkml:annotationXML>
          <inkml:trace contextRef="#ctx0" brushRef="#br0" timeOffset="53237.1645">1225-2266 324 0,'-3'-5'121'0,"3"3"-95"0,2-1-2 0,-1 2-9 15,1-1-9-15,-1 0-1 16,2 0-3-16,0-1 1 16,0-1-2-16,1 2-1 0,-2 0 3 15,0 0-2-15,0 1-1 0,0 0-2 16,0 1 1-16,-1 0-4 16,-1 1 1-16,0 1-7 15,-1 1-1-15,-1 0 0 16,-1 1 2-16,0-1 6 15,1-1 4-15,-1-1 12 16,1 0 7-16,0-1 1 16,0-1 0-16,1-1 7 15,1 0 5-15,1-1-15 16,0-1-7-16,1 1-33 16,1 0-14-16,2 1 15 15,-2-1 12-15</inkml:trace>
          <inkml:trace contextRef="#ctx0" brushRef="#br0" timeOffset="52291.5205">1253-2275 140 0,'-7'5'55'0,"4"-1"-43"0,-2 1-3 0,2-2-5 16</inkml:trace>
        </inkml:traceGroup>
        <inkml:traceGroup>
          <inkml:annotationXML>
            <emma:emma xmlns:emma="http://www.w3.org/2003/04/emma" version="1.0">
              <emma:interpretation id="{E8A56002-4156-4867-9E59-F923B98BCAF5}" emma:medium="tactile" emma:mode="ink">
                <msink:context xmlns:msink="http://schemas.microsoft.com/ink/2010/main" type="inkWord" rotatedBoundingBox="16288,9304 16599,8934 16950,9228 16640,9598"/>
              </emma:interpretation>
            </emma:emma>
          </inkml:annotationXML>
          <inkml:trace contextRef="#ctx0" brushRef="#br0" timeOffset="9340.1692">1484-2659 332 0,'1'-2'123'0,"0"1"-95"0,1-4 7 0,-1 4-1 15,1 0-27-15,-2 0-7 16,0 1 3-16,0 0 2 16,-2 0-2-16,0 1-24 0,-1 1-8 15,-1-1-81 1,1 1-35-16,1-2 75 16</inkml:trace>
          <inkml:trace contextRef="#ctx0" brushRef="#br0" timeOffset="14067.8972">1871-2550 372 0,'-4'-2'140'15,"3"1"-109"-15,1 0 5 0,0 1-5 0,0 0-20 16,1-1-4-16,-1-1-4 15,1 1-3-15,0 0 1 16,0 0-6-16,0-1-1 0,2 0-44 16,-1 1-16-16,1-1 33 15,2-2 17-15</inkml:trace>
          <inkml:trace contextRef="#ctx0" brushRef="#br0" timeOffset="12716.3529">1871-2567 212 0,'0'-3'82'0,"2"2"-64"0,0-1 4 16,-1 2-1-16,-1 0-2 0,0 0 3 15,0-1-1-15,0 1-1 16,0 0-10-16,0 0-2 0,-1 0-1 16,1 0-3-16,-1 0-1 15,1 0-50-15,0-2-20 16,2-1 33-16,1-2 17 16</inkml:trace>
          <inkml:trace contextRef="#ctx0" brushRef="#br0" timeOffset="11607.0617">1766-2921 124 0,'-2'-3'49'0,"2"3"-38"0,-1-2 32 0,0 1 12 16,0 0-1-16,1 0 1 15,0 0-7-15,0-1 0 16,0 0-27-16,-2 0 4 0,2 0 2 16,0 0-13-16,0-1-2 15,2 2-21-15,-1 0-7 16,1 1-104 0,0 0-48-16,2 0 86 15</inkml:trace>
        </inkml:traceGroup>
        <inkml:traceGroup>
          <inkml:annotationXML>
            <emma:emma xmlns:emma="http://www.w3.org/2003/04/emma" version="1.0">
              <emma:interpretation id="{9F27CCCF-9293-427D-836F-ADB377A93C1D}" emma:medium="tactile" emma:mode="ink">
                <msink:context xmlns:msink="http://schemas.microsoft.com/ink/2010/main" type="inkWord" rotatedBoundingBox="17105,8917 17133,8883 17147,8895 17119,8929"/>
              </emma:interpretation>
            </emma:emma>
          </inkml:annotationXML>
          <inkml:trace contextRef="#ctx0" brushRef="#br0" timeOffset="13303.7845">2149-2987 376 0,'-3'-7'140'0,"2"2"-109"0,1 2 9 0,0 2-4 0,0 0-21 16,1 0-6-16,0-1-5 15,0 0-4-15,0 1 1 16,0 0-4-16,1 0 2 0,-1 0-8 15,0 0-2-15,0-1-32 16,1 1-11-16,-1-1 27 16,5-2 14-16</inkml:trace>
        </inkml:traceGroup>
      </inkml:traceGroup>
    </inkml:traceGroup>
  </inkml:traceGroup>
</inkml:ink>
</file>

<file path=ppt/ink/ink10.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36.48792" units="1/cm"/>
          <inkml:channelProperty channel="Y" name="resolution" value="378.54889" units="1/cm"/>
          <inkml:channelProperty channel="F" name="resolution" value="0" units="1/dev"/>
          <inkml:channelProperty channel="T" name="resolution" value="1" units="1/dev"/>
        </inkml:channelProperties>
      </inkml:inkSource>
      <inkml:timestamp xml:id="ts0" timeString="2019-01-03T17:42:43.549"/>
    </inkml:context>
    <inkml:brush xml:id="br0">
      <inkml:brushProperty name="width" value="0.10583" units="cm"/>
      <inkml:brushProperty name="height" value="0.10583" units="cm"/>
      <inkml:brushProperty name="color" value="#3165BB"/>
      <inkml:brushProperty name="fitToCurve" value="1"/>
    </inkml:brush>
  </inkml:definitions>
  <inkml:trace contextRef="#ctx0" brushRef="#br0">4259-1670 416 0,'2'6'154'0,"-2"-4"-120"0,0-1 17 16,0 0-2-16,0-1-29 15,3 1-11-15,-2-1-20 0,0 0-8 16,0 0 10-16,0 0-71 0,0 0-30 16,2-4 56-1</inkml:trace>
  <inkml:trace contextRef="#ctx0" brushRef="#br0" timeOffset="1">3782-2460 432 0,'-1'-4'162'0,"1"4"-126"0,-1 1 1 15,1-1-7-15,0 0-23 16,0 0-4-16,-1 0-18 15,-2 0-5-15,2 0 10 16,0 0-74-16,0 0-33 0,0-1 60 16,0-2 28-16</inkml:trace>
  <inkml:trace contextRef="#ctx0" brushRef="#br0" timeOffset="2">3121-2512 508 0,'-2'-1'189'0,"0"0"-147"0,-1-3-11 0,3 4-15 16,0-1-22-16,0 1-3 16,0-1-22-16,0 0-7 15,0 0-151-15,0 0-64 16,-1-3 129-16,0-7 63 16</inkml:trace>
  <inkml:trace contextRef="#ctx0" brushRef="#br0" timeOffset="3">3461-2966 312 0,'-3'-3'118'0,"3"2"-92"0,0 0 22 0,0 0 2 15,0 0-34-15,0 0-12 16,0 1-4-16,0 0 0 16,0-1 1-16,-1 0-25 0,1 1-9 0,-1-1-111 15,0-2-50 1,-1-3 102-16</inkml:trace>
</inkml:ink>
</file>

<file path=ppt/ink/ink11.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36.48792" units="1/cm"/>
          <inkml:channelProperty channel="Y" name="resolution" value="378.54889" units="1/cm"/>
          <inkml:channelProperty channel="F" name="resolution" value="0" units="1/dev"/>
          <inkml:channelProperty channel="T" name="resolution" value="1" units="1/dev"/>
        </inkml:channelProperties>
      </inkml:inkSource>
      <inkml:timestamp xml:id="ts0" timeString="2019-01-03T17:42:50.235"/>
    </inkml:context>
    <inkml:brush xml:id="br0">
      <inkml:brushProperty name="width" value="0.10583" units="cm"/>
      <inkml:brushProperty name="height" value="0.10583" units="cm"/>
      <inkml:brushProperty name="color" value="#3165BB"/>
      <inkml:brushProperty name="fitToCurve" value="1"/>
    </inkml:brush>
  </inkml:definitions>
  <inkml:trace contextRef="#ctx0" brushRef="#br0">29-419 236 0,'-2'0'90'0,"1"0"-70"0,0 2 26 16,1-2 7-16,0 0-9 15,-1 0-2-15,-1 1-3 16,-1 0-1-16,1-1-20 16,0 0 5-16,0 1 4 0,2-1-6 15,-3 1-2-15,2 0-11 16,-1-1-3-16,2 0-12 16,-1 0-3-16,0 0-77 15,0 0-34-15,-4-7 59 16</inkml:trace>
  <inkml:trace contextRef="#ctx0" brushRef="#br0" timeOffset="1">1484-2659 332 0,'1'-2'123'0,"0"1"-95"0,1-4 7 0,-1 4-1 15,1 0-27-15,-2 0-7 16,0 1 3-16,0 0 2 16,-2 0-2-16,0 1-24 0,-1 1-8 15,0-1-81 1,-1 1-35-16,2-2 75 16</inkml:trace>
  <inkml:trace contextRef="#ctx0" brushRef="#br0" timeOffset="2">1872-2567 212 0,'0'-3'82'0,"1"2"-64"0,1-1 4 16,-1 2-1-16,-1 0-2 0,0 0 3 15,0-1-1-15,0 1-1 16,0 0-10-16,0 0-2 0,-1 0-1 16,1 0-3-16,-1 0-1 15,1 0-50-15,0-1-20 16,2-3 33-16,1-1 17 16</inkml:trace>
  <inkml:trace contextRef="#ctx0" brushRef="#br0" timeOffset="3">1766-2921 124 0,'-2'-3'49'0,"2"3"-38"0,-1-2 32 0,0 1 12 16,0 0-1-16,1 0 1 15,0 0-7-15,0-1 0 16,0 0-27-16,-1 0 4 0,1 0 2 16,0 0-13-16,0-1-2 15,1 2-21-15,0 0-7 16,1 1-104 0,0 0-48-16,2 0 86 15</inkml:trace>
  <inkml:trace contextRef="#ctx0" brushRef="#br0" timeOffset="4">1872-2550 372 0,'-5'-2'140'15,"4"1"-109"-15,1 0 5 0,0 1-5 0,0 0-20 16,1-1-4-16,-1 0-4 15,1-1-3-15,0 1 1 16,0 0-6-16,1-1-1 0,0 0-44 16,0 1-16-16,1-1 33 15,2-2 17-15</inkml:trace>
  <inkml:trace contextRef="#ctx0" brushRef="#br0" timeOffset="5">2149-2987 376 0,'-3'-7'140'0,"2"3"-109"0,1 0 9 0,0 3-4 0,0 0-21 16,1 0-6-16,0-1-5 15,0 0-4-15,0 1 1 16,1 0-4-16,-1 0 2 0,0 0-8 15,0 0-2-15,0-1-32 16,1 1-11-16,-1-1 27 16,5-2 14-16</inkml:trace>
  <inkml:trace contextRef="#ctx0" brushRef="#br0" timeOffset="6">595-1877 408 0,'3'-2'151'0,"-3"1"-118"0,2 0 0 0,-1 0-7 15,1 0-16-15,-1 0-3 16,0 0-15-16,1-1-5 16,-2 1 6-16,0-1-109 0,-2-1-48 15,0-3 83-15,0-4 42 16</inkml:trace>
  <inkml:trace contextRef="#ctx0" brushRef="#br0" timeOffset="7">1245-1606 356 0,'2'4'134'16,"0"-3"-104"-16,-2 0 5 0,0 0-6 0,0 2-15 15,0-2-3-15,0 0-4 16,0-1 0-16,0 0-4 16,0 0-4-16,-2 0-2 0,1-1-12 15,0 0-2-15,1-2-30 16,1 1-11-16,2-1-3 15,1 0 1-15,2-1 16 16,0-1 9-16,1-1 21 16,1 0 8-16</inkml:trace>
  <inkml:trace contextRef="#ctx0" brushRef="#br0" timeOffset="8">1225-2266 324 0,'-3'-5'121'0,"3"3"-95"0,2-1-2 0,-1 2-9 15,1-1-9-15,-1 0-1 16,2 0-3-16,0-1 1 16,0-1-2-16,1 2-1 0,-2 0 3 15,0 0-2-15,0 1-1 0,0 0-2 16,0 1 1-16,-1 0-4 16,-1 1 1-16,0 1-7 15,-1 1-1-15,-1 1 0 16,-1-1 2-16,0 0 6 15,1-1 4-15,-1-1 12 16,1 0 7-16,0-1 1 16,0-1 0-16,1-1 7 15,1 0 5-15,1-1-15 16,0-1-7-16,1 1-33 16,1 0-14-16,2 1 15 15,-2-1 12-15</inkml:trace>
  <inkml:trace contextRef="#ctx0" brushRef="#br0" timeOffset="9">1253-2275 140 0,'-7'5'55'0,"4"-1"-43"0,-2 1-3 0,2-2-5 16</inkml:trace>
  <inkml:trace contextRef="#ctx0" brushRef="#br0" timeOffset="10">338-1457 420 0,'-2'4'156'0,"0"-5"-121"0,0 0 1 0,2 1-6 16,0 0-15-16,0 0 2 15,0-1-12-15,0 1-3 16,-1-1-172-16,-1-2-74 16,-2-4 122-16,-2-7 63 15</inkml:trace>
  <inkml:trace contextRef="#ctx0" brushRef="#br0" timeOffset="11">592-887 436 0,'7'6'165'0,"-7"-6"-129"0,1 1 2 15,0-1-8-15,1 1-19 0,0-1-3 16,1 0-16-16,-1 1-8 16,-1 0 9-16,0-1-85 0,-1-1-37 15,-3-2 65-15,-3-3 32 16</inkml:trace>
</inkml:ink>
</file>

<file path=ppt/ink/ink12.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36.48792" units="1/cm"/>
          <inkml:channelProperty channel="Y" name="resolution" value="378.54889" units="1/cm"/>
          <inkml:channelProperty channel="F" name="resolution" value="0" units="1/dev"/>
          <inkml:channelProperty channel="T" name="resolution" value="1" units="1/dev"/>
        </inkml:channelProperties>
      </inkml:inkSource>
      <inkml:timestamp xml:id="ts0" timeString="2019-01-03T17:42:50.247"/>
    </inkml:context>
    <inkml:brush xml:id="br0">
      <inkml:brushProperty name="width" value="0.10583" units="cm"/>
      <inkml:brushProperty name="height" value="0.10583" units="cm"/>
      <inkml:brushProperty name="color" value="#3165BB"/>
      <inkml:brushProperty name="fitToCurve" value="1"/>
    </inkml:brush>
  </inkml:definitions>
  <inkml:trace contextRef="#ctx0" brushRef="#br0">-5-1 340 0,'2'0'129'0,"-1"-1"-100"0,2 0 18 0,-3 1 3 16,0 0-28-16,0 0-6 15,0 0-16-15,0 0-5 16,0 0 3-16,0 0-18 0,0 0-6 16,0 0-77-16,0-1-34 0,0 0 70 15,0-2 34-15</inkml:trace>
</inkml:ink>
</file>

<file path=ppt/ink/ink13.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36.48792" units="1/cm"/>
          <inkml:channelProperty channel="Y" name="resolution" value="378.54889" units="1/cm"/>
          <inkml:channelProperty channel="F" name="resolution" value="0" units="1/dev"/>
          <inkml:channelProperty channel="T" name="resolution" value="1" units="1/dev"/>
        </inkml:channelProperties>
      </inkml:inkSource>
      <inkml:timestamp xml:id="ts0" timeString="2019-01-03T17:42:50.248"/>
    </inkml:context>
    <inkml:brush xml:id="br0">
      <inkml:brushProperty name="width" value="0.10583" units="cm"/>
      <inkml:brushProperty name="height" value="0.10583" units="cm"/>
      <inkml:brushProperty name="color" value="#3165BB"/>
      <inkml:brushProperty name="fitToCurve" value="1"/>
    </inkml:brush>
  </inkml:definitions>
  <inkml:trace contextRef="#ctx0" brushRef="#br0">-5-7 404 0,'-2'-1'151'0,"4"1"-118"0,-2 0 0 0,0 0-7 0,0 0-18 16,0 0-4-16,0 0-19 15,0 0-5-15,0 0 10 16,0 0-79-16,0 0-31 0,0 0 58 16,-2-1 31-16</inkml:trace>
</inkml:ink>
</file>

<file path=ppt/ink/ink14.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36.48792" units="1/cm"/>
          <inkml:channelProperty channel="Y" name="resolution" value="378.54889" units="1/cm"/>
          <inkml:channelProperty channel="F" name="resolution" value="0" units="1/dev"/>
          <inkml:channelProperty channel="T" name="resolution" value="1" units="1/dev"/>
        </inkml:channelProperties>
      </inkml:inkSource>
      <inkml:timestamp xml:id="ts0" timeString="2019-01-03T17:42:50.249"/>
    </inkml:context>
    <inkml:brush xml:id="br0">
      <inkml:brushProperty name="width" value="0.10583" units="cm"/>
      <inkml:brushProperty name="height" value="0.10583" units="cm"/>
      <inkml:brushProperty name="color" value="#3165BB"/>
      <inkml:brushProperty name="fitToCurve" value="1"/>
    </inkml:brush>
  </inkml:definitions>
  <inkml:trace contextRef="#ctx0" brushRef="#br0">-3-1 480 0,'-1'0'181'0,"2"2"-141"0,-1-2-17 0,0 0-17 15,0 0-63-15,0 0-19 16,-2-6 40 0</inkml:trace>
</inkml:ink>
</file>

<file path=ppt/ink/ink15.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36.48792" units="1/cm"/>
          <inkml:channelProperty channel="Y" name="resolution" value="378.54889" units="1/cm"/>
          <inkml:channelProperty channel="F" name="resolution" value="0" units="1/dev"/>
          <inkml:channelProperty channel="T" name="resolution" value="1" units="1/dev"/>
        </inkml:channelProperties>
      </inkml:inkSource>
      <inkml:timestamp xml:id="ts0" timeString="2019-01-03T17:42:50.250"/>
    </inkml:context>
    <inkml:brush xml:id="br0">
      <inkml:brushProperty name="width" value="0.10583" units="cm"/>
      <inkml:brushProperty name="height" value="0.10583" units="cm"/>
      <inkml:brushProperty name="color" value="#3165BB"/>
      <inkml:brushProperty name="fitToCurve" value="1"/>
    </inkml:brush>
  </inkml:definitions>
  <inkml:trace contextRef="#ctx0" brushRef="#br0">4260-1670 416 0,'2'6'154'0,"-2"-4"-120"0,0-1 17 16,0 0-2-16,0-1-29 15,3 1-11-15,-2-1-20 0,0 0-8 16,0 0 10-16,0 0-71 0,0 0-30 16,2-4 56-1</inkml:trace>
  <inkml:trace contextRef="#ctx0" brushRef="#br0" timeOffset="1">3783-2460 432 0,'-2'-4'162'0,"2"4"-126"0,-1 1 1 15,1-1-7-15,0 0-23 16,0 0-4-16,-1 0-18 15,-1 0-5-15,1 0 10 16,0 0-74-16,0 0-33 0,-1-1 60 16,1-2 28-16</inkml:trace>
  <inkml:trace contextRef="#ctx0" brushRef="#br0" timeOffset="2">3121-2512 508 0,'-2'-1'189'0,"0"0"-147"0,-1-3-11 0,3 4-15 16,0-1-22-16,0 1-3 16,0-1-22-16,0 0-7 15,0 0-151-15,0 0-64 16,-1-3 129-16,0-7 63 16</inkml:trace>
  <inkml:trace contextRef="#ctx0" brushRef="#br0" timeOffset="3">3461-2966 312 0,'-2'-3'118'0,"2"2"-92"0,0 0 22 0,0 0 2 15,0 0-34-15,0 0-12 16,0 1-4-16,0 0 0 16,0-1 1-16,-2 0-25 0,2 1-9 0,-1-1-111 15,0-2-50 1,-1-3 102-16</inkml:trace>
</inkml:ink>
</file>

<file path=ppt/ink/ink16.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36.48792" units="1/cm"/>
          <inkml:channelProperty channel="Y" name="resolution" value="378.54889" units="1/cm"/>
          <inkml:channelProperty channel="F" name="resolution" value="0" units="1/dev"/>
          <inkml:channelProperty channel="T" name="resolution" value="1" units="1/dev"/>
        </inkml:channelProperties>
      </inkml:inkSource>
      <inkml:timestamp xml:id="ts0" timeString="2019-01-03T17:44:44.357"/>
    </inkml:context>
    <inkml:brush xml:id="br0">
      <inkml:brushProperty name="width" value="0.03528" units="cm"/>
      <inkml:brushProperty name="height" value="0.03528" units="cm"/>
      <inkml:brushProperty name="color" value="#ED1C24"/>
      <inkml:brushProperty name="fitToCurve" value="1"/>
    </inkml:brush>
  </inkml:definitions>
  <inkml:traceGroup>
    <inkml:annotationXML>
      <emma:emma xmlns:emma="http://www.w3.org/2003/04/emma" version="1.0">
        <emma:interpretation id="{9F8F3DDF-196A-4A6D-95E7-2B88879E0833}" emma:medium="tactile" emma:mode="ink">
          <msink:context xmlns:msink="http://schemas.microsoft.com/ink/2010/main" type="writingRegion" rotatedBoundingBox="5799,9332 8367,9332 8367,12017 5799,12017"/>
        </emma:interpretation>
      </emma:emma>
    </inkml:annotationXML>
    <inkml:traceGroup>
      <inkml:annotationXML>
        <emma:emma xmlns:emma="http://www.w3.org/2003/04/emma" version="1.0">
          <emma:interpretation id="{C00F70AF-7635-408C-BFBE-907225E1B6CA}" emma:medium="tactile" emma:mode="ink">
            <msink:context xmlns:msink="http://schemas.microsoft.com/ink/2010/main" type="paragraph" rotatedBoundingBox="5799,9332 8367,9332 8367,12017 5799,12017" alignmentLevel="1"/>
          </emma:interpretation>
        </emma:emma>
      </inkml:annotationXML>
      <inkml:traceGroup>
        <inkml:annotationXML>
          <emma:emma xmlns:emma="http://www.w3.org/2003/04/emma" version="1.0">
            <emma:interpretation id="{5211C620-CC89-478E-AFF3-2F0632BBD7B8}" emma:medium="tactile" emma:mode="ink">
              <msink:context xmlns:msink="http://schemas.microsoft.com/ink/2010/main" type="line" rotatedBoundingBox="5799,9332 8367,9332 8367,12017 5799,12017"/>
            </emma:interpretation>
          </emma:emma>
        </inkml:annotationXML>
        <inkml:traceGroup>
          <inkml:annotationXML>
            <emma:emma xmlns:emma="http://www.w3.org/2003/04/emma" version="1.0">
              <emma:interpretation id="{0BC0E5F4-DB2A-4448-9BDD-75B1BA9320AF}" emma:medium="tactile" emma:mode="ink">
                <msink:context xmlns:msink="http://schemas.microsoft.com/ink/2010/main" type="inkWord" rotatedBoundingBox="5799,9332 8367,9332 8367,12017 5799,12017"/>
              </emma:interpretation>
            </emma:emma>
          </inkml:annotationXML>
          <inkml:trace contextRef="#ctx0" brushRef="#br0">12 2675 108 0,'2'3'41'0,"-4"-2"-32"0,2 1 15 16,0-2 7-16,0 0-13 15,0 0-2-15,0 0-6 0,0 0 1 16,0 0-6-16,-2 0 1 0,1 0 4 16,-1 0 3-16,0-2 2 15,2 1-2-15,0-1 2 16,0 1-4-16,0-2 1 15,0 0-5-15,0 0 1 16,0 0 1-16,0 0 2 16,0 0-3-16,-1 0-3 15,1 0 0-15,0-2 1 16,-2 1 1-16,2-1 1 16,0 1 0-16,0-2 2 15,0 0-3-15,0 0 1 16,-2 0-3-16,2 0 0 0,-1 0-1 15,1 0 0-15,-2-1 0 16,2-1 0-16,0 1-2 16,0-1-2-16,0 1 1 15,0-1-1-15,0 1 0 16,0-1 2-16,0 1 3 16,0 1 2-16,0-2-1 15,0 2-1-15,0-1-1 16,0-2 0-16,0 1 0 15,0 2 0-15,0-1-2 16,0-1-2-16,0 1 1 16,0 0-1-16,0-1 0 15,2-1 0-15,-1 0 0 0,1 0 0 16,0 0 0-16,-1 0 0 16,1 0 8-16,0 0 7 15,-1 0-7-15,-1 0-4 16,0 2-6-16,2-1-1 15,0 1-1-15,-1-1 3 16,-1 1 0-16,2-1 1 16,0 1 0-16,-1 0 0 15,-1-2 0-15,2 1 2 16,0 1-1-16,0-1-1 16,-1 1-2-16,1-1 1 15,0 2 1-15,-1 0 0 16,1 0 0-16,-2 2 0 0,2-1 0 15,-2 1 0-15,1-2 0 16,-1 0 0-16,0 0 0 16,2 0 0-16,0 0 0 15,-1 0 0-15,1 0 0 16,0 0 0-16,-1 0 0 16,1 0 0-16,0 2 0 15,-1-1 0-15,1 1-5 16,0-1-1-16,-1 1 7 15,1-2 6-15,0 1-10 16,1 1-2-16,1-1 6 16,-1 1 6-16,0-1-3 15,1 2 0-15,-1 0-2 16,0 0-2-16,1 0-8 16,1 0-5-16,0 0 2 0,0 0 2 15,0 0 2-15,0 0 5 16,0 2 1-16,0-1 1 15,0 1 0-15,0-1 0 16,0 1 0-16,0-1 0 16,0 1-3-16,0 1 0 15,0 0-1-15,0-2 0 16,2 2 0-16,0 0 0 16,-2 0 3-16,0 0 2 15,2 0 4-15,-1 0 2 16,1 0-3-16,0 2-1 15,0-2-1-15,-1 1-2 0,3 1-2 16,-1-1 1-16,1-1-1 16,1 2 0-16,0-1 0 15,0 1 0-15,0-1 2 16,0 1 0-16,0 1 2 16,0 0 1-16,0 0-1 15,0 0 1-15,0 1-2 16,-1-1-1-16,-1 0 1 15,1 0-1-15,-1 0 2 16,0-1 3-16,1-1 7 16,-1 1 4-16,1 1-8 15,-1 0-2-15,1 0-13 16,-1 0-3-16,-1 0 3 16,1 0 3-16,-1 1 12 0,0 1 6 15,-1-2-6-15,1 0-2 16,0 0-15-16,-1 0-7 15,-1 0 20-15,2 0 8 16,0-2-5-16,0 0-1 16,-1 1-4-16,3-1 1 15,-2 1-2-15,-1-1-1 16,1-1 3-16,0 2 0 16,-2-2-1-16,1 0 1 15,0 0-4-15,-1 0 0 16,0 0 1-16,0 0 0 15,0-2 0-15,0 1 0 0,-2-1 0 16,0 1 0-16,1-2-3 16,-1 0 2-16,1 0 1 15,-1 0 0-15,0-1-3 16,1-1 0-16,-1-1-1 16,0-1 3-16,1-1 0 15,-3 1 1-15,1 1 2 16,0 0 1-16,-1 0-1 15,1-2 1-15,-2 2-2 16,0 0 2-16,-2-1-2 16,1 1-1-16,-1-3 1 15,-1-2-1-15,-1 2 0 16,1 0 0-16,0 1 0 16,-1-1 0-16,1 0 0 0,-2 0 0 15,0 0 0-15,0 0 0 16,0 0 2-16,0 0 1 15,-2 0-4-15,0 1 1 16,1-1 0-16,-1 0 2 16,0 0-1-16,0 0-1 15,1 0 1-15,-1 2 1 16,0-1-3-16,0 0 0 16,1 0 1-16,-1 1 2 15,0-1-1-15,1 1 2 16,-1-1-2-16,0 1-1 15,0-1 1-15,1 1 1 16,1-1 1-16,-2-1 1 0,2 2-5 16,0-1 1-16,-2-1 2 15,2 2 3-15,0 1 2 16,0-2 3-16,0 1-3 16,0-1-2-16,0 0-2 15,0-3-3-15,0 1 1 16,0-1-1-16,0-1 0 15,1 0 0-15,1 0-3 16,-1 0 2-16,1 0 1 16,1 0 0-16,1 2 0 15,-1-2 2-15,-1 0-1 16,-1 0 2-16,1 0-2 16,0 0-1-16,-1 2 1 0,3-1-1 15,-3 1-3-15,3-1 2 16,1 2 1-16,0 0 0 15,0 0 0-15,0 2 0 16,0-2 0-16,1 1 0 16,3 1 0-16,-3 1 2 15,1-1-1-15,0 1-1 16,-1 0-2-16,1-2 1 16,0 2 1-16,-1 2 0 15,1-7 0 1,0 4-3-16,1-1 2 15,-1 1 1-15,1-1 0 16,0 1 0-16,1-2 0 16,-2 1-3-16,1 2 2 0,-1 0 1 15,-1-1 2-15,1 2-1 16,1-1-1-16,-1 0 1 16,1 0-1-16,-1 1-3 15,1-3 2-15,1 2-1 16,1-1 0-16,-2-1 2 15,1 1 0-15,-1 1 0 16,0 0 0-16,1 1 0 16,-1-1 0-16,0 0 0 15,4 0 0-15,-2 0-3 16,0-1 2-16,0-1-1 16,0 1 0-16,2 1 2 15,0 0 0-15,-1 0 0 16,1 0 0-16,0 1 0 0,0 1 0 15,-1-1 0-15,-1 1 2 16,0 1-3-16,2 0 0 16,-2 0 1-16,0 0 0 15,0 0 0-15,2 0 0 16,1 0 0-16,-1 2 0 16,0-2 0-16,0 1 0 15,-2-1-3-15,0 2 2 16,0-1-1-16,1 1-2 15,0-2 0-15,-1 1 3 16,0 1 0-16,0 1 1 16,-2 0 0-16,2-2 0 15,-2 1 0-15,2-1 0 0,1 1-3 16,-1-1 2-16,0 1 1 16,0-1 2-16,0 1-3 15,0 1 0-15,0 0-1 16,0 0 0-16,0 1 2 15,0-1 2-15,0 2-1 16,2-1-1-16,-1 1 1 16,1-2-1-16,0 3 0 15,0-2 0-15,-1 1 0 16,1-2 2-16,0 1-1 16,0-1-1-16,-1 3 1 15,1 0-1-15,1-1 0 16,1-1 0-16,-1 2-3 0,1 0 2 15,-3 2 1-15,3-1 0 16,-3-1 0-16,1 0 2 16,0 0-1-16,1 0-1 15,1 0-2-15,-1 0 1 16,1 0 1-16,-1 0 2 16,0 0-3-16,1 0 0 15,-1 0 1-15,1 1 0 16,-1 2 0-16,0 0 0 15,-1 0-3-15,2 0 2 16,-1-1-1-16,0 1 0 16,2-2 2-16,1-1 2 15,-3 2-3-15,2-1 0 0,-2-1 1 16,1 0 2-16,-1 0-1 16,1 2 2-16,-3-2-4 15,3 3 0-15,-2-2 1 16,-1-1 0-16,1 2-3 15,0-1 2-15,-1-1 1 16,3-1 0-16,-1-2 0 16,1 1 0-16,-1 1 0 15,2 1 2-15,-1-3-1 16,-1 1-1-16,0 2 1 16,-1 2 1-16,0-2-1 15,-2 0 2-15,0 0-2 0,0-2-1 16,0 3-2-1,0 1 1-15,2-2-1 0,-2-5 0 16,2 5 2-16,-2-1 0 16,1-1 0-16,-1 1 2 15,0 1-1-15,0-3-1 16,1 4 1-16,-3-1-1 16,2 0 0-16,-2-6 0 15,2 3-3-15,0-1 0 16,0-2-1-16,0 0 0 15,1-2 5-15,-1-2 1 16,-2 1 0-16,0 2-2 16,1-2 5-16,-3-2 1 0,-1 1-2 15,0-2-1 1,0 0-3-16,-1-2-1 0,-1-1 1 16,0 0 2-16,1-1-1 15,-3-2-1-15,3 1 1 16,-1 1-1-16,0-1 0 15,1 0 2-15,-3 0-3 16,2 1 0-16,1-1 3 16,-3 2 1-16,-1 0-1 15,2-1-2-15,-2 1 1 16,0 0 1-16,2 0-1 16,-1 0 2-16,1 0-2 15,1 0 2-15,0 2 0 16,2-1 3-16,-1 2-5 15,1 0-1-15,-2 0 0 16,2 2 0-16,0-1 0 0,0-1 0 16,0 0 0-16,0-1 2 15,0-1-3-15,0 2 0 16,0 2 1-16,0-2 2 16,0 2-1-16,0-1 2 15,0 2 0-15,0 0 1 16,0 0-2-16,0-1-2 15,0 1-2-15,-2 0 1 16,2-2 1-16,0 1 2 16,0 1-1-16,0-2-1 15,2 2-2-15,-2 0 1 0,0-1 1 16,2 1 2 0,-1-2-1-16,1 1-1 0,0 1 1 15,0 0-1-15,-1 0 0 16,1 2 0-16,0-1 0 15,-2 1 2-15,1-2-1 16,-1 0 2-16,2 0-2 16,0 1 2-16,-1 1-4 15,1-4 0-15,1 2 1 16,1-3 0-16,-1 2-3 16,0-2 2-16,1 1 1 15,-1 1 0-15,-1 1 0 16,1-2 2-16,1 2-3 15,-1-1 0-15,0-1 1 0,1 1 0 16,-1-2 0-16,0 0 0 16,1 0 0-16,-3 2 2 15,3-1-3-15,-1 1 0 16,0-1 1-16,1 1 0 16,-1-1-3-16,1 1 2 15,-1 1 1-15,0 0 0 16,-1 0 0-16,0 0 2 15,-1 0-1-15,1 0-1 16,0 0 1-16,-1 1 1 16,1-1-1-16,0 0-1 15,-1 0 1-15,1 0-1 16,0 0-3-16,-1 1 2 16,3-1 1-16,-1 1 0 0,1 1 0 15,-1-1 2-15,0 1-3 16,1 1 0-16,-1-2 1 15,2 2 0-15,0-1-3 16,0-1 2-16,0 1 1 16,0-1 0-16,0 1 0 15,0 1 0-15,2-2 0 16,-2 2 0-16,0 0-3 16,2 0 2-16,-2 0 1 15,2-1 0-15,-1 1 0 16,1 0 0-16,0 1 0 15,0 1 2-15,-2-1-3 16,0 2-2-16,0 0 2 0,1 0 0 16,1 0 1-1,-2 0 0-15,0 2 2 16,-1-2-3-16,1 1 0 16,0 1 1-16,0 1 2 15,-2 0-3-15,2 1 0 16,0-2 1-16,0 2 2 15,2-1-3-15,0 2-2 16,-1-2 2-16,1 1 2 16,0-1-2-16,0 0-2 15,-1 0 2-15,1 0 2 16,0 0 0-16,0 0-1 16,-1 0 1-16,1 0-1 0,0 0 0 15,-1 0 0-15,5 0 0 16,-3 0 2-16,0-1-3 15,1 1 0-15,1-2 1 16,0 2 0-16,-2-1 0 16,1 1 0-16,-3-2 0 15,1 4 0-15,0-4 0 16,0 2 0-16,-1-2 0 16,1 2 2-16,2-1-3 15,-1-1 0-15,-1-1 1 16,1 0 0-16,0 0 0 15,-1 0 0-15,0 0 0 16,0 2 2-16,-2-1-1 0,1 1-1 16,1-1-2-16,0 1 1 15,0-2-1-15,-1 1 0 16,1-1 2-16,0 2 0 16,-2-2 0-16,0 0 0 15,-2-2 0-15,1 1 2 16,-1-2-1-1,-1-5-1 1,-1-3 1 0,-1-3-1-16,0 2 0 15,0 0 0-15,0 2 2 16,-1-1 1-16,-3 1 3 16,1-2-3-16,-2 3 0 0,0 0-3 15,0 0-1-15,0 0 1 16,0 0 0-16,0 0-3 15,0 0 2-15,0 0 1 16,-1 2 2-16,1-1-3 16,0 1 0-16,0 1 1 15,0 0 0-15,0 0 0 16,0 0 0-16,-1 1 0 16,0-1 2-16,1 2-3 15,2-1 0-15,0-1 1 16,-1 0 0-16,3-1 0 15,-1-1 0-15,0 1 0 16,1 1 2-16,1 0-1 16,0 0-1-16,0 0 1 15,-2 0-1-15,0 0 0 0,1 0 0 16,-1 0-3-16,0 0 2 16,2 2 1-16,0-1 0 15,0 1 0-15,0-1 0 16,0-1 0-16,2 0 0 15,0 0-3-15,-1 0 2 16,1 0 1-16,0 2 2 16,1-1-1-16,0 1-1 15,1-1-2-15,-1 1-1 16,0 1 2-16,1 0 0 16,1 0-2-16,0 0 2 15,0 0 1-15,0 0 2 16,0 0-3-16,0 0 0 0,0 1 1 15,0-1 0-15,0 2 0 16,2-1 0-16,0 1 0 16,-1-1 0-16,3 1-5 15,-1 1 1-15,2 0 0 16,-1 0-1-16,1 0 1 16,0-2 3-16,-2 1 0 15,1 1 1-15,-3 0 0 16,1 0 0-16,2-2 0 15,-3 1 2-15,1-1-1 16,1 2-1-16,-1-1-2 16,2-1 1-16,-1 2 1 15,0-1 2-15,-1 0-3 0,1 1 0 16,-1-2 1-16,0 2 0 16,0 0 0-16,-1 0 2 15,1 0-3-15,-2 2 0 16,0-1 1-16,0 0 2 15,2 1-3-15,-2-1 0 16,2 1 1-16,-2-1 2 16,0 2-1-16,0-1-1 15,0 1 1-15,0 0-1 16,0 0 0-16,0 1 0 16,0 1 0-16,0-1 0 15,2 2 0-15,-2 0 0 0,2 0 0 16,-2 0 0-16,0-1 0 15,1 1 0-15,0 0 0 16,0-2 0-16,1 1 0 16,0 1 0-16,-1-2 0 15,1 2 0-15,0 0 0 16,0 0 0-16,-2 0 0 16,0 2 0-16,0-1 0 15,0 1 0-15,2-1 0 16,-1 0 0-16,1 1 0 15,0-1 0-15,1-1 0 16,1 0 0-16,-1 0-3 16,0-1 2-16,-1-1 1 15,0 1 0-15,0-2 2 0,-1 1 1 16,1 1-4-16,0-1 1 16,-1 1 0-16,1-1 0 15,0 1 0-15,0-1 0 16,-1-1 0-16,1 2 0 15,0-2 0-15,-1 0 2 16,1 0-1-16,0 0-1 16,-2 0-2-16,0 0 1 15,-2 0 1-15,2 0 2 16,-1 1-3-16,-1 1 0 16,1-1 1-16,-1-1 0 15,0 1-3-15,2-1 0 16,-1 2 2-16,-1-2 2 0,0 0 0 15,1 0-1-15,-1 0 1 16,0 0-1-16,1 0 0 16,-1 0 0-16,1 1 0 15,-1-1 0-15,0 0 0 16,-1 0 0-16,0 0 0 16,-1 0 0-16,3 0-5 15,-1-1 1-15,0 1 0 16,-1 0 2-16,1 1-1 15,1-1 1-15,-1 0 0 16,1 0 0-16,-1 2 0 16,0-2 0-16,-1 0-3 15,0 1 1-15,-1-1-3 0,1 0 2 16,0 0 1-16,-2 0 2 16,1 0 1-16,1 0 3 15,0 0 1-15,-2 0 1 16,0-3 0-16,1 3 2 15,1 0-3-15,-2 0-2 16,0 0-3-16,2 0-1 16,-2 0 2-16,0 0 0 15,0 0 1-15,1-1 0 16,-1 1-3-16,0-2 2 16,0-1 1-16,2 2 2 15,-2 0-1-15,0-2-1 16,0 3 1-16,0-1-1 15,0-2-3-15,0 0 0 16,2 1-7-16,-2-1-2 0,0 0-46 16,0 0-19-16,-7-16 39 15</inkml:trace>
        </inkml:traceGroup>
      </inkml:traceGroup>
    </inkml:traceGroup>
  </inkml:traceGroup>
</inkml:ink>
</file>

<file path=ppt/ink/ink17.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36.48792" units="1/cm"/>
          <inkml:channelProperty channel="Y" name="resolution" value="378.54889" units="1/cm"/>
          <inkml:channelProperty channel="F" name="resolution" value="0" units="1/dev"/>
          <inkml:channelProperty channel="T" name="resolution" value="1" units="1/dev"/>
        </inkml:channelProperties>
      </inkml:inkSource>
      <inkml:timestamp xml:id="ts0" timeString="2019-01-03T17:44:54.491"/>
    </inkml:context>
    <inkml:brush xml:id="br0">
      <inkml:brushProperty name="width" value="0.03528" units="cm"/>
      <inkml:brushProperty name="height" value="0.03528" units="cm"/>
      <inkml:brushProperty name="color" value="#ED1C24"/>
      <inkml:brushProperty name="fitToCurve" value="1"/>
    </inkml:brush>
  </inkml:definitions>
  <inkml:traceGroup>
    <inkml:annotationXML>
      <emma:emma xmlns:emma="http://www.w3.org/2003/04/emma" version="1.0">
        <emma:interpretation id="{D8F6BDFE-3B1E-4E5B-8F90-416F94313595}" emma:medium="tactile" emma:mode="ink">
          <msink:context xmlns:msink="http://schemas.microsoft.com/ink/2010/main" type="writingRegion" rotatedBoundingBox="8316,9345 10297,9345 10297,11664 8316,11664"/>
        </emma:interpretation>
      </emma:emma>
    </inkml:annotationXML>
    <inkml:traceGroup>
      <inkml:annotationXML>
        <emma:emma xmlns:emma="http://www.w3.org/2003/04/emma" version="1.0">
          <emma:interpretation id="{D21256F7-E313-4113-BF2E-7B7D139CBB68}" emma:medium="tactile" emma:mode="ink">
            <msink:context xmlns:msink="http://schemas.microsoft.com/ink/2010/main" type="paragraph" rotatedBoundingBox="8316,9345 10297,9345 10297,11664 8316,11664" alignmentLevel="1"/>
          </emma:interpretation>
        </emma:emma>
      </inkml:annotationXML>
      <inkml:traceGroup>
        <inkml:annotationXML>
          <emma:emma xmlns:emma="http://www.w3.org/2003/04/emma" version="1.0">
            <emma:interpretation id="{DD84FE72-D891-476E-85DE-827DCD2EC597}" emma:medium="tactile" emma:mode="ink">
              <msink:context xmlns:msink="http://schemas.microsoft.com/ink/2010/main" type="line" rotatedBoundingBox="8316,9345 10297,9345 10297,11664 8316,11664"/>
            </emma:interpretation>
          </emma:emma>
        </inkml:annotationXML>
        <inkml:traceGroup>
          <inkml:annotationXML>
            <emma:emma xmlns:emma="http://www.w3.org/2003/04/emma" version="1.0">
              <emma:interpretation id="{54098161-5767-4E37-8ABF-6492679660A6}" emma:medium="tactile" emma:mode="ink">
                <msink:context xmlns:msink="http://schemas.microsoft.com/ink/2010/main" type="inkWord" rotatedBoundingBox="8316,9345 10297,9345 10297,11664 8316,11664"/>
              </emma:interpretation>
              <emma:one-of disjunction-type="recognition" id="oneOf0">
                <emma:interpretation id="interp0" emma:lang="" emma:confidence="1">
                  <emma:literal/>
                </emma:interpretation>
              </emma:one-of>
            </emma:emma>
          </inkml:annotationXML>
          <inkml:trace contextRef="#ctx0" brushRef="#br0">18 353 88 0,'0'-2'35'0,"-2"1"-27"0,2 2 24 0,0-1 9 16,-1 2 1-16,-3-2-1 16,1 1-11-16,-1 1-6 15,3-1-14-15,-1 1-2 0,2-2 2 16,0 0-4-16,0 0 2 16,0 0 1-16,0 3 5 15,0 0 1-15,0 0 3 16,0 0-8-16,0 0-1 15,0 1-5-15,-2 1-1 0,2-1-3 16,0-1-1-16,0 0-1 16,0 0 0-16,0 0 2 15,2 0 2-15,0 0-1 16,-1-1-1-16,1 1 3 16,0 0 0-16,-1-2 1 15,1 1 0-15,0-1-2 16,0 1-2-16,1-1 1 15,0-1-1-15,1 0 0 16,-1-1 2-16,2 1-1 16,0-2-1-16,0-1 3 15,0 0 0-15,0-1 3 16,0-1 3-16,0 1-2 16,0-1-2-16,0 1-2 15,0-1 0-15,0-1-2 0,1 0-1 16,0 0 1-16,-1 0-1 15,0-1 2-15,0-1 1 16,0-1 1-16,0 2 2 16,1-1-1-16,-1 2 2 15,0-1-4-15,0 1-2 16,-2-2 0-16,0 2-1 16,1-1 2-16,-1 1 3 15,-1 0 0-15,1-1 2 16,-1-1 0-16,0 1 1 15,1-2-4-15,0 0-3 16,1 0-3-16,1-2 1 0,-2 1 1 16,0 1 0-16,1 0 0 15,-1 0 2-15,0-2-3 16,1 2 0-16,-2 0 5 16,1 2 2-16,-1-2 0 15,1 0-1-15,0 0-3 16,1 0-2-16,1-1 1 15,0 1-1-15,0 0 0 16,0 0 0-16,0 1 0 16,0 1 2-16,2-1-3 15,-1 2 0-15,-1 0 1 16,0 0 0-16,1 2-3 16,-1-1 2-16,0 1 1 15,0 1 0-15,-2 0-3 16,2 1 2-16,0 1-1 0,0-1 0 15,2 2 0-15,0 0 0 16,-1 3 2-16,1 0 0 16,-2 0-3-16,0 0 0 15,0 0 2-15,2 0 2 16,-2 2 0-16,0-2-1 16,0 1-2-16,0-1 1 15,0 0 1-15,0 2 0 16,0-1 0-16,0 1 0 15,0-1 0-15,0 1 0 16,0-1-3-16,0 1 2 16,-1 1 1-16,-1 0 2 0,2 0-1 15,0 0-1-15,0 0 1 16,0 0 1-16,0 0-3 16,0 0 0-16,0 0-1 15,-1 0 0-15,-1 1-11 16,2 0-5-16,0 1 21 15,0-1 11-15,2 1-6 16,0-2-4-16,0 0-2 16,-1 0 0-16,1 0-1 15,-2 0-1-15,2 0 1 16,-2 1-1-16,0 1 0 16,0-1 0-16,-2 2 0 15,1 2 0-15,-1 1-3 16,0 0 2-16,1-1 1 0,-1 1 2 15,2-1-3-15,0-2 0 16,-1 0 1-16,1-2 2 16,-2 1-1-16,0 1 2 15,-1-3-2-15,0 1 2 16,-1 2-2 0,1 0-1-16,-2 0 1 15,0 0-4-15,2-1 2 16,-1-1 1-16,1-1 0 15,1 0 0-15,1-2 2 16,-1 1-1-16,1-1-1 16,-1 1 1-16,-1-1-1 0,-1 1 0 15,1-1 2-15,0 1-3 16,-1-2 0-16,1 0-1 16,0 0 0-16,1 0 2 15,-1-2 2-15,1 1-1 16,0-1-1-16,1 1 1 15,-1-1-1-15,1-1 0 16,-1 2 2-16,0-1-1 16,1 1-1-16,-1-1 1 15,0 1-1-15,1 1-5 16,1 0 1-16,0 0 2 16,0-2 1-16,0 1-2 15,2-2 2-15,-1 1 5 16,1-1 2-16,0 0 0 15,0 2-1-15,-1-1-3 16,1 1-2-16,-2-1 1 0,0 1-1 16,0-1-3-16,0 1 2 15,2-1 1-15,0 1 0 16,-1-1-3-16,1-1 2 16,1 0 1-16,-1 0 2 15,0 2-1-15,0-2-1 16,-1 0 1-16,1 0 1 15,0 0-1-15,0-2-1 16,-1 1-2-16,1-1 1 16,0 1 1-16,-1-1 0 15,1 1 0-15,2-2 0 0,-1 1 0 16,0 1 0-16,1-1-3 16,-1 1 2-16,-1-1 1 15,0 2 0-15,-1 0 0 16,1 0 2-16,0 0-3 15,1 0 0-15,-3 0-4 16,0 0 1-16,0 0 2 16,0 0 1-16,0 2 3 15,1-2 3-15,-1 0-2 16,0 1-2-16,0 1 0 16,0-1-1-16,1 1 0 15,-1-1 0-15,-1 1 0 16,1-1 2-16,0 1-1 15,-2-1-1-15,1 1-2 16,-1-1 1-16,0 1 1 0,1-1 0 16,-1 1-3-16,-1 1 2 15,-1 0 1-15,1 0 0 16,2 0 0-16,-3 0 0 16,3 0 0-16,-3-2 0 15,1 2 0-15,0 0 0 16,-1 0 0-16,1 0 2 15,0 0-3-15,-1 2 0 16,-1-1-1-16,2-1 0 16,0 0 0-16,-1 0-2 15,1 0 3-15,0 0 0 0,-2 0 1 16,0 0 2-16,1 0-1 16,-1 0-1-16,0 1 1 15,0 1 1-15,0-1-6 16,2 1 1-16,-2-1-8 15,2-1-3-15,-1 2 8 16,-1-1 5-16,2-1-1 16,-2 2 1-16,0 2 1 15,0-1 0-15,0 0 0 16,0 0 0-16,0 0 8 16,0 2 5-16,-2-1-9 15,1 1-1-15,1-1-8 16,-2 1 1-16,0 1 2 15,-1-2 3-15,1 0-5 0,-1 1-1 16,0-1 8-16,-1 1 7 16,3-1-4-16,-3 1-1 15,1-1-5-15,0 1-1 16,-1-1-1-16,1 1 0 16,-1-1 4-16,1 1 1 15,-2 1-4-15,0-2 1 16,0 2 0-16,0 0 0 15,0 2-9-15,0-3-2 16,0 3 12-16,0-2 6 16,0 0-2-16,0-2-1 15,0 1-2-15,0-1 1 0,-1-1-2 16,1 0 2-16,0 2-2 16,0-1 2-16,0 1-4 15,0-1 0-15,-1 1-1 16,0-1 0-16,1 2 2 15,2-1 0-15,0 1-11 16,-1 0-5-16,1-2 16 16,0 0 11-16,-1 1-2 15,1-1 0-15,1-1-7 16,1 0-2-16,-1 0 0 16,0-1 2-16,1 2-1 15,-1-2 2-15,0 1-2 16,0 0-1-16,1 0-2 15,-1 0-1-15,2 0 4 16,0-2 1-16,0 1 0 0,0-1-2 16,2-1-2-16,-1 0 1 15,1 0 3-15,0 2 1 16,0-2-1-16,-1 0-2 16,1 1 1-16,0-1-1 15,-1 2 0-15,1-2 0 16,0 1 0-16,1 0 0 15,0-1 0-15,2 0 0 16,0 2 0-16,0-1 0 16,0 1 0-16,2-1 0 15,0 1 0-15,-2-2 0 16,2 0 0-16,-2 0 0 0,0 0 0 16,2 0 0-16,-1 0 0 15,1 1 0-15,0 1 0 16,-1-1 2-16,1 1-1 15,0-2-1-15,-2 0 1 16,0 0-1-16,0 0 2 16,0 1 1-16,0-1 1 15,0 0 0-15,0 0-2 16,-1 2-2-16,1-2 1 16,-2 0-1-16,0 1-3 15,2 1 2-15,-1-2 1 16,1-2 0-16,0 2 0 15,0 0 0-15,-2 0 0 16,2-1 0-16,-1 1 0 16,-1 0 2-16,0 0-3 15,1 0 0-15,-1-2-1 0,0 2 0 16,1 0 4-16,-2 0 1 16,1 0-4-1,0 1 1-15,1 1 0 16,-1-2 0-16,0-2 2 15,1 2-1-15,-1 3 2 16,-1-4-2-16,-1-1 2 16,1 1-2-16,0 1-1 15,-2-2 1-15,0-1-1 16,0 2-3-16,0-1 0 16,0-1-1-16,0 0 3 15,0 3 0-15,1-1 3 0,-1-2 1 16,2 3 1-16,0-3 0 15,-2 1 0-15,0 1-5 16,2 1-1-16,-2-3-2 16,0-2 3-16,0 2-2 15,0 2 1-15,1-2 2 16,1 0 0-16,-2 1 0 16,2 2 0-16,-1-1 2 15,1-1 1-15,0 1-4 16,-1-1 1-16,-1-1-2 15,0 2-2-15,0-2-2 16,0 0 1-16,0 0-8 0,0-2-2 16,0 2-36-16,0-4-17 15,0-5 36 1</inkml:trace>
          <inkml:trace contextRef="#ctx0" brushRef="#br0" timeOffset="3648.6867">1198 1329 148 0,'0'6'57'0,"-1"-8"-44"0,1-1 5 0,0 3-1 0,0 5-15 16,0-5-3-16,0 0 4 16,0 0 3-16,0 3-3 15,0-3 9-15,0 0 7 0,0 3 10 16,0 0 6-16,0 0 2 16,0 0 1-16,0 0-16 15,1 3-5-15,-1-3-13 16,2 1-3-16,0 1-6 15,-1-1 1-15,3 1 2 16,-1-2 3-16,1 1 4 16,1 1 4-16,0-1 5 15,0 1 3-15,1-1-7 16,1 2-3-16,0-1-4 16,0-1-3-16,-1 1-2 15,1 0 1-15,-2 0 1 16,0-1 0-16,0 1 2 0,0-2 1 15,0 1 7-15,0-1 6 16,0 0-13-16,0 0-5 16,0 0-3-16,1 2 1 15,0-2 2-15,1 0 1 16,0 0 7-16,-1 1 4 16,1-1-12-16,0-1-3 15,0 1 0-15,-1-2 2 16,1-1 13-16,0-1 6 15,0-1-8-15,-1-1-2 16,1 0-2-16,0-1 0 0,-2 1 0 16,0 0 0-1,0 0 0-15,0 0 0 0,0 0 0 16,0 1 0-16,0-1-2 16,-2 0 1-16,2 0-2 15,0 0-1-15,0-1 1 16,2-1-1-16,0 1 0 15,-2-1 0-15,2 1 0 16,-2 1 2-16,1 0-1 16,1-1 2-16,-2-1-2 15,0 2-1-15,0-1 3 16,0 1 2-16,0 0 0 16,2 0 0-16,-2-2-3 15,2-1-2-15,1 3 1 0,-1 0-1 16,0 0-3-16,0-1 2 15,-1 1 1-15,3 1 0 16,-3-1 0-16,1 0 0 16,0 0 0-16,0 2 2 15,-1-1 1-15,1-1 1 16,0 2-2-16,-1 1-2 16,1 0 1-16,0 1-1 15,0 1 0-15,-1 1 0 16,-1-3 0-16,0 3 0 15,1-2 0-15,-1 1 0 0,0 2 0 16,-2 1 0-16,0 1 0 16,2 0 0-16,-1 1 0 15,1 2 0-15,-2 0 0 16,1 3 0-16,-1-2 0 16,-1 2 0-16,-1-1 0 15,1-2 0-15,0 1 0 16,-1 2 0-16,-1 2 0 15,0-2 0-15,0 0 0 16,-1 1 0-16,-1-2 0 16,-1 2-3-1,-1-1 2-15,1 0 1 16,-1-2 2-16,-1-1-1 16,0 0 2-16,0 0-2 0,0-1-1 15,0-1 1 1,0 1-1-16,-2 1 0 0,1 0 0 15,-1 0-3-15,0 0 2 16,1 0 1-16,-1 0 2 16,0 0-3-16,0 0 0 15,2-2 1-15,0 0 2 16,2 2-3-16,0 0 0 16,-1-1 1-16,3-1 0 15,-1 2 0-15,2 0 0 16,0 0 0-16,0 0 0 15,2 0 0-15,-1 0 0 16,3 0 0-16,-1 0 0 0,2 0 0 16,2 0 0-16,1-1 0 15,2-3 2-15,0 1-1 16,2-1-1-16,0-1 3 16,1-1 2-16,1-1-2 15,-1-1-2-15,1-1 0 16,1 0-1-16,-2 2 0 15,1-1 0-15,-1 2 0 16,-1 0 0-16,-2 2-3 16,-2-1 2-16,-1 2-1 15,0 2-2-15,-4 1 3 16,-1 0 0-16,-2 1-2 16,-2 1 2-16,-1 2 1 15,0 2 0-15,-3 2-3 16,1-1 2-16,2 2-1 15,0 0 0-15,-1 0 2 0,1-2 0 16,1 1 0-16,2-2 0 16,0 1 2-16,2-2 1 15,1-3-4-15,2 1 1 16,2-3 0-16,2 0 2 16,-1-1 1-16,2-1 1 15,0-1-2-15,2 0 1 16,-2-1-2-16,2 1-1 15,0-2 1-15,-1 2 1 16,-1 0-3-16,-1 0 0 16,-1 0-1-16,-1 2 0 0,0-1 2 15,-2 2 0-15,-2 0 0 16,-1 0 2-16,-1 0-6 16,-1 0 1-16</inkml:trace>
        </inkml:traceGroup>
      </inkml:traceGroup>
    </inkml:traceGroup>
  </inkml:traceGroup>
</inkml:ink>
</file>

<file path=ppt/ink/ink18.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36.48792" units="1/cm"/>
          <inkml:channelProperty channel="Y" name="resolution" value="378.54889" units="1/cm"/>
          <inkml:channelProperty channel="F" name="resolution" value="0" units="1/dev"/>
          <inkml:channelProperty channel="T" name="resolution" value="1" units="1/dev"/>
        </inkml:channelProperties>
      </inkml:inkSource>
      <inkml:timestamp xml:id="ts0" timeString="2019-01-03T17:46:00.038"/>
    </inkml:context>
    <inkml:brush xml:id="br0">
      <inkml:brushProperty name="width" value="0.03528" units="cm"/>
      <inkml:brushProperty name="height" value="0.03528" units="cm"/>
      <inkml:brushProperty name="color" value="#ED1C24"/>
      <inkml:brushProperty name="fitToCurve" value="1"/>
    </inkml:brush>
  </inkml:definitions>
  <inkml:traceGroup>
    <inkml:annotationXML>
      <emma:emma xmlns:emma="http://www.w3.org/2003/04/emma" version="1.0">
        <emma:interpretation id="{D52DCA4F-ED0B-493F-8D85-D914B1CD68D4}" emma:medium="tactile" emma:mode="ink">
          <msink:context xmlns:msink="http://schemas.microsoft.com/ink/2010/main" type="inkDrawing" rotatedBoundingBox="19676,10905 23343,9167 24070,10703 20403,12440" semanticType="callout" shapeName="Other"/>
        </emma:interpretation>
      </emma:emma>
    </inkml:annotationXML>
    <inkml:trace contextRef="#ctx0" brushRef="#br0">-3 2424 132 0,'2'-10'52'0,"-2"5"-41"0,0-4 11 0,0 6 3 15,0-1-10-15,0-2-1 0,2 1-6 16,-1-1-3-16,1 0-2 15,0 0-3-15,-1-1 1 0,1-1 5 16,0 1 6-16,-1-1 9 16,1 1 5-16,0-4-6 15,-1 1-1-15,1 0 0 16,0-1 2-16,-1-1-9 16,1 0-4-16,1-1-3 15,-1-2 1-15,0 0-1 16,1-2 0-16,0 1-3 15,3-1 1-15,-3 1-2 16,2-2 2-16,0-1-2 16,-2 1 2-16,1 0 0 15,-1-2 1-15,0 1 0 0,2-1 2 16,1 1-3 0,0-2 0-16,1 0-1 0,1 2 1 15,1-2 0-15,1 0 1 16,0 1-2-16,2-1 1 15,-2 0 0-15,2 0 1 16,-1-1 0-16,1 1 0 16,-2 0-2-16,0 0-2 15,2-8 1-15,0 4-1 16,0-2 0-16,-2 2 0 16,1 1 8-16,1 0 5 15,0 0-9-15,1 0-1 16,3 0-8-16,-1 2-1 0,1-2 3 15,1 1 1-15,0-2 6 16,0-1 5-16,-2 1-5 16,-2-1-2-16,-1 3-1 15,0 0-1-15,0 1 2 16,1-1 1-16,1 2-1 16,-1 2 1-16,2-5-13 15,2 0-6-15,0 0 20 16,1 0 8-16,-1 2-5 15,0-1-3-15,0 2-3 16,1 2 1-16,-3-2-1 16,2-1-1-16,-2-1 1 15,2-1-1-15,0 0 0 16,0 0 2-16,1 0-3 16,1 0-2-16,-1 4 2 0,1 0 0 15,-3 2 1-15,3 2 0 16,-2-1 0-16,0-1 0 15,-2-1 0-15,0-1 0 16,0 1 0-16,0-2 0 16,2-1-3-16,1 2 2 15,1-1 1-15,1 1 0 16,0 2-3-16,-1 2 2 16,1-1-8-16,-2 0-2 15,-1 0 6-15,-2-1 2 16,-1 2 9-16,-1-2 6 15,2-2-15-15,2 1-5 16,0-1 4-16,1 1 3 0,4 1 2 16,-2 2 2-16,1 2 0 15,-1 1 1-15,0-4-2 16,0 4 1-16,0-1-2 16,0 1-1-16,1-2 1 15,-1 1-1-15,2-1 0 16,-1 1 0-16,3 0 0 15,-2 1 0-15,0 1 0 16,-2 1 0-16,0 1 0 16,2-1 0-16,0 1 2 15,1-1 1-15,2 2-4 16,-1 2 1-16,0 1-2 16,-1 0-2-16,1 0 5 15,-3 1 1-15,1-1-3 16,0 2 1-16,3-2 2 0,1 1 1 15,-1 1-4-15,2 1 1 16,2 0-7-16,0 1 0 16,-3 1 7-16,1-2 7 15,2 0-3-15,-1 2 0 16,3 1-4-16,-3 0-3 16,1 0 2-16,-2 0 0 15,-2 1 1-15,0-1 0 16,0 0 0-16,2 3 2 15,2-1-1-15,-1 0-1 0,3 1-2 16,-1 2 1-16,0-2 1 16,-1 0 0-16,-1 1 2 15,3 1 1-15,-1 1-4 16,-2 1 1-16,1 2-2 16,-4 0 0-16,4 0 2 15,-4 2 0-15,2-1 0 16,1 1 2-16,3-1-3 15,1 1 0-15,-4-1 1 16,1 1 2-16,-2 1-3 16,0 0 0-16,-2 1 3 15,-2 0 1-15,-1 1-4 16,3-1 1-16,-4 2-2 16,-3 0 0-16,4 2 2 15,-2 1 0-15,-3-3-5 0,3 0 1 16,0 0 2-16,-3-1 1 15,3 0-2-15,-1 1 0 16,-3 0-1-16,3 0 3 16,-2 0 11-16,-2 0 6 15,-2 0-8-15,4 0-4 16,-2 0-1-16,-1 0 0 16,-1-4 5-16,4 1 5 15,-2-1-5-15,0 1-2 16,0 1-1-16,4 1-1 15,-4-1-2-15,-2 2-2 0,-1-2 5 16,3 0 1-16,-3 2 0 16,2 2 1-16,-3-3-2 15,6 0 0-15,-3-2-6 16,1 1 1-16,-2-1 0 16,-3-1 2-16,4-1 1 15,-1 1 1-15,-3 1-2 16,0 0 1-16,-1 1-2 15,-1 1 2-15,2-1-2 16,0 0-1-16,-1 1 1 16,-1-2-1-16,-1 1 0 15,3-1 0-15,0 0-3 16,-2 0 0-16,1-3-12 16,-1-1-5-16,1 1-84 15,-4-2-38-15,-2-1 72 0,-5-9 35 16</inkml:trace>
  </inkml:traceGroup>
</inkml:ink>
</file>

<file path=ppt/ink/ink2.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36.48792" units="1/cm"/>
          <inkml:channelProperty channel="Y" name="resolution" value="378.54889" units="1/cm"/>
          <inkml:channelProperty channel="F" name="resolution" value="0" units="1/dev"/>
          <inkml:channelProperty channel="T" name="resolution" value="1" units="1/dev"/>
        </inkml:channelProperties>
      </inkml:inkSource>
      <inkml:timestamp xml:id="ts0" timeString="2019-01-03T17:35:07.534"/>
    </inkml:context>
    <inkml:brush xml:id="br0">
      <inkml:brushProperty name="width" value="0.10583" units="cm"/>
      <inkml:brushProperty name="height" value="0.10583" units="cm"/>
      <inkml:brushProperty name="color" value="#3165BB"/>
      <inkml:brushProperty name="fitToCurve" value="1"/>
    </inkml:brush>
  </inkml:definitions>
  <inkml:trace contextRef="#ctx0" brushRef="#br0">-5-1 340 0,'2'0'129'0,"-1"-1"-100"0,2 0 18 0,-3 1 3 16,0 0-28-16,0 0-6 15,0 0-16-15,0 0-5 16,0 0 3-16,0 0-18 0,0 0-6 16,0 0-77-16,0-1-34 0,0 0 70 15,0-2 34-15</inkml:trace>
</inkml:ink>
</file>

<file path=ppt/ink/ink3.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36.48792" units="1/cm"/>
          <inkml:channelProperty channel="Y" name="resolution" value="378.54889" units="1/cm"/>
          <inkml:channelProperty channel="F" name="resolution" value="0" units="1/dev"/>
          <inkml:channelProperty channel="T" name="resolution" value="1" units="1/dev"/>
        </inkml:channelProperties>
      </inkml:inkSource>
      <inkml:timestamp xml:id="ts0" timeString="2019-01-03T17:35:10.266"/>
    </inkml:context>
    <inkml:brush xml:id="br0">
      <inkml:brushProperty name="width" value="0.10583" units="cm"/>
      <inkml:brushProperty name="height" value="0.10583" units="cm"/>
      <inkml:brushProperty name="color" value="#3165BB"/>
      <inkml:brushProperty name="fitToCurve" value="1"/>
    </inkml:brush>
  </inkml:definitions>
  <inkml:trace contextRef="#ctx0" brushRef="#br0">-5-7 404 0,'-2'-1'151'0,"4"1"-118"0,-2 0 0 0,0 0-7 0,0 0-18 16,0 0-4-16,0 0-19 15,0 0-5-15,0 0 10 16,0 0-79-16,0 0-31 0,0 0 58 16,-2-1 31-16</inkml:trace>
</inkml:ink>
</file>

<file path=ppt/ink/ink4.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36.48792" units="1/cm"/>
          <inkml:channelProperty channel="Y" name="resolution" value="378.54889" units="1/cm"/>
          <inkml:channelProperty channel="F" name="resolution" value="0" units="1/dev"/>
          <inkml:channelProperty channel="T" name="resolution" value="1" units="1/dev"/>
        </inkml:channelProperties>
      </inkml:inkSource>
      <inkml:timestamp xml:id="ts0" timeString="2019-01-03T17:35:47.633"/>
    </inkml:context>
    <inkml:brush xml:id="br0">
      <inkml:brushProperty name="width" value="0.10583" units="cm"/>
      <inkml:brushProperty name="height" value="0.10583" units="cm"/>
      <inkml:brushProperty name="color" value="#3165BB"/>
      <inkml:brushProperty name="fitToCurve" value="1"/>
    </inkml:brush>
  </inkml:definitions>
  <inkml:trace contextRef="#ctx0" brushRef="#br0">-3-1 480 0,'-1'0'181'0,"2"2"-141"0,-1-2-17 0,0 0-17 15,0 0-63-15,0 0-19 16,-2-6 40 0</inkml:trace>
</inkml:ink>
</file>

<file path=ppt/ink/ink5.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36.48792" units="1/cm"/>
          <inkml:channelProperty channel="Y" name="resolution" value="378.54889" units="1/cm"/>
          <inkml:channelProperty channel="F" name="resolution" value="0" units="1/dev"/>
          <inkml:channelProperty channel="T" name="resolution" value="1" units="1/dev"/>
        </inkml:channelProperties>
      </inkml:inkSource>
      <inkml:timestamp xml:id="ts0" timeString="2019-01-03T17:35:09.274"/>
    </inkml:context>
    <inkml:brush xml:id="br0">
      <inkml:brushProperty name="width" value="0.10583" units="cm"/>
      <inkml:brushProperty name="height" value="0.10583" units="cm"/>
      <inkml:brushProperty name="color" value="#3165BB"/>
      <inkml:brushProperty name="fitToCurve" value="1"/>
    </inkml:brush>
  </inkml:definitions>
  <inkml:traceGroup>
    <inkml:annotationXML>
      <emma:emma xmlns:emma="http://www.w3.org/2003/04/emma" version="1.0">
        <emma:interpretation id="{3746DEF3-372F-46E4-9FC2-75AEC02A5FD7}" emma:medium="tactile" emma:mode="ink">
          <msink:context xmlns:msink="http://schemas.microsoft.com/ink/2010/main" type="writingRegion" rotatedBoundingBox="18732,10719 17508,9378 18006,8924 19230,10264"/>
        </emma:interpretation>
      </emma:emma>
    </inkml:annotationXML>
    <inkml:traceGroup>
      <inkml:annotationXML>
        <emma:emma xmlns:emma="http://www.w3.org/2003/04/emma" version="1.0">
          <emma:interpretation id="{7F4A3100-BD21-4B10-B3B6-6D0B9C9832D1}" emma:medium="tactile" emma:mode="ink">
            <msink:context xmlns:msink="http://schemas.microsoft.com/ink/2010/main" type="paragraph" rotatedBoundingBox="18732,10719 17508,9378 18006,8924 19230,10264" alignmentLevel="1"/>
          </emma:interpretation>
        </emma:emma>
      </inkml:annotationXML>
      <inkml:traceGroup>
        <inkml:annotationXML>
          <emma:emma xmlns:emma="http://www.w3.org/2003/04/emma" version="1.0">
            <emma:interpretation id="{4D72E945-E93E-4E27-8BA1-D5D42D339DD8}" emma:medium="tactile" emma:mode="ink">
              <msink:context xmlns:msink="http://schemas.microsoft.com/ink/2010/main" type="line" rotatedBoundingBox="18732,10719 17508,9378 18006,8924 19230,10264"/>
            </emma:interpretation>
          </emma:emma>
        </inkml:annotationXML>
        <inkml:traceGroup>
          <inkml:annotationXML>
            <emma:emma xmlns:emma="http://www.w3.org/2003/04/emma" version="1.0">
              <emma:interpretation id="{81845AA1-7E4B-4821-9BB6-A006FC8ABD97}" emma:medium="tactile" emma:mode="ink">
                <msink:context xmlns:msink="http://schemas.microsoft.com/ink/2010/main" type="inkWord" rotatedBoundingBox="19006,10469 18994,10456 19003,10448 19015,10461"/>
              </emma:interpretation>
              <emma:one-of disjunction-type="recognition" id="oneOf0">
                <emma:interpretation id="interp0" emma:lang="" emma:confidence="1">
                  <emma:literal/>
                </emma:interpretation>
              </emma:one-of>
            </emma:emma>
          </inkml:annotationXML>
          <inkml:trace contextRef="#ctx0" brushRef="#br0">4260-1669 416 0,'3'5'154'0,"-3"-3"-120"0,0-1 17 16,0 0-2-16,0-1-29 15,2 1-11-15,-1-1-20 0,0 0-8 16,0 0 10-16,0 0-71 0,1 0-30 16,0-4 56-1</inkml:trace>
        </inkml:traceGroup>
        <inkml:traceGroup>
          <inkml:annotationXML>
            <emma:emma xmlns:emma="http://www.w3.org/2003/04/emma" version="1.0">
              <emma:interpretation id="{5ACB5D3E-DD6C-45DE-AC10-91D82E1D71B3}" emma:medium="tactile" emma:mode="ink">
                <msink:context xmlns:msink="http://schemas.microsoft.com/ink/2010/main" type="inkWord" rotatedBoundingBox="18406,9539 18396,9528 18403,9522 18412,9533"/>
              </emma:interpretation>
              <emma:one-of disjunction-type="recognition" id="oneOf1">
                <emma:interpretation id="interp1" emma:lang="" emma:confidence="1">
                  <emma:literal/>
                </emma:interpretation>
              </emma:one-of>
            </emma:emma>
          </inkml:annotationXML>
          <inkml:trace contextRef="#ctx0" brushRef="#br0" timeOffset="-1185.4463">3783-2459 432 0,'-1'-5'162'0,"1"5"-126"0,-1 1 1 15,1-1-7-15,0 0-23 16,0 0-4-16,-2 0-18 15,0 0-5-15,1 0 10 16,0 0-74-16,0 0-33 0,0-1 60 16,0-2 28-16</inkml:trace>
        </inkml:traceGroup>
        <inkml:traceGroup>
          <inkml:annotationXML>
            <emma:emma xmlns:emma="http://www.w3.org/2003/04/emma" version="1.0">
              <emma:interpretation id="{27E339E4-0B83-45EE-889C-B850045D25E7}" emma:medium="tactile" emma:mode="ink">
                <msink:context xmlns:msink="http://schemas.microsoft.com/ink/2010/main" type="inkWord" rotatedBoundingBox="17596,9475 17508,9378 18006,8923 18094,9020"/>
              </emma:interpretation>
              <emma:one-of disjunction-type="recognition" id="oneOf2">
                <emma:interpretation id="interp2" emma:lang="" emma:confidence="1">
                  <emma:literal/>
                </emma:interpretation>
              </emma:one-of>
            </emma:emma>
          </inkml:annotationXML>
          <inkml:trace contextRef="#ctx0" brushRef="#br0" timeOffset="-3648.8305">3461-2966 312 0,'-2'-3'118'0,"2"2"-92"0,0 0 22 0,0 0 2 15,0 0-34-15,0 0-12 16,0 1-4-16,0 0 0 16,0-1 1-16,-1 0-25 0,1 1-9 0,-1-1-111 15,-1-2-50 1,0-3 102-16</inkml:trace>
          <inkml:trace contextRef="#ctx0" brushRef="#br0" timeOffset="46104.8304">3121-2512 508 0,'-2'-1'189'0,"0"0"-147"0,0-3-11 0,2 4-15 16,0-1-22-16,0 1-3 16,0-1-22-16,0 0-7 15,0 0-151-15,0 0-64 16,-1-3 129-16,-1-7 63 16</inkml:trace>
        </inkml:traceGroup>
      </inkml:traceGroup>
    </inkml:traceGroup>
  </inkml:traceGroup>
</inkml:ink>
</file>

<file path=ppt/ink/ink6.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36.48792" units="1/cm"/>
          <inkml:channelProperty channel="Y" name="resolution" value="378.54889" units="1/cm"/>
          <inkml:channelProperty channel="F" name="resolution" value="0" units="1/dev"/>
          <inkml:channelProperty channel="T" name="resolution" value="1" units="1/dev"/>
        </inkml:channelProperties>
      </inkml:inkSource>
      <inkml:timestamp xml:id="ts0" timeString="2019-01-03T17:42:43.534"/>
    </inkml:context>
    <inkml:brush xml:id="br0">
      <inkml:brushProperty name="width" value="0.10583" units="cm"/>
      <inkml:brushProperty name="height" value="0.10583" units="cm"/>
      <inkml:brushProperty name="color" value="#3165BB"/>
      <inkml:brushProperty name="fitToCurve" value="1"/>
    </inkml:brush>
  </inkml:definitions>
  <inkml:trace contextRef="#ctx0" brushRef="#br0">29-419 236 0,'-2'0'90'0,"1"0"-70"0,0 2 26 16,1-2 7-16,0 0-9 15,-1 0-2-15,-1 1-3 16,-1 0-1-16,1-1-20 16,0 0 5-16,0 1 4 0,2-1-6 15,-3 1-2-15,2 0-11 16,-1-1-3-16,2 0-12 16,-1 0-3-16,0 0-77 15,0 0-34-15,-4-7 59 16</inkml:trace>
  <inkml:trace contextRef="#ctx0" brushRef="#br0" timeOffset="1">1484-2659 332 0,'1'-2'123'0,"0"1"-95"0,1-4 7 0,-1 4-1 15,1 0-27-15,-2 0-7 16,0 1 3-16,0 0 2 16,-2 0-2-16,0 1-24 0,-1 1-8 15,0-1-81 1,-1 1-35-16,2-2 75 16</inkml:trace>
  <inkml:trace contextRef="#ctx0" brushRef="#br0" timeOffset="2">1872-2567 212 0,'0'-3'82'0,"1"2"-64"0,1-1 4 16,-1 2-1-16,-1 0-2 0,0 0 3 15,0-1-1-15,0 1-1 16,0 0-10-16,0 0-2 0,-1 0-1 16,1 0-3-16,-1 0-1 15,1 0-50-15,0-1-20 16,2-3 33-16,1-1 17 16</inkml:trace>
  <inkml:trace contextRef="#ctx0" brushRef="#br0" timeOffset="3">1766-2921 124 0,'-2'-3'49'0,"2"3"-38"0,-1-2 32 0,0 1 12 16,0 0-1-16,1 0 1 15,0 0-7-15,0-1 0 16,0 0-27-16,-1 0 4 0,1 0 2 16,0 0-13-16,0-1-2 15,1 2-21-15,0 0-7 16,1 1-104 0,0 0-48-16,2 0 86 15</inkml:trace>
  <inkml:trace contextRef="#ctx0" brushRef="#br0" timeOffset="4">1872-2550 372 0,'-5'-2'140'15,"4"1"-109"-15,1 0 5 0,0 1-5 0,0 0-20 16,1-1-4-16,-1 0-4 15,1-1-3-15,0 1 1 16,0 0-6-16,1-1-1 0,0 0-44 16,0 1-16-16,1-1 33 15,2-2 17-15</inkml:trace>
  <inkml:trace contextRef="#ctx0" brushRef="#br0" timeOffset="5">2149-2987 376 0,'-3'-7'140'0,"2"3"-109"0,1 0 9 0,0 3-4 0,0 0-21 16,1 0-6-16,0-1-5 15,0 0-4-15,0 1 1 16,1 0-4-16,-1 0 2 0,0 0-8 15,0 0-2-15,0-1-32 16,1 1-11-16,-1-1 27 16,5-2 14-16</inkml:trace>
  <inkml:trace contextRef="#ctx0" brushRef="#br0" timeOffset="6">595-1877 408 0,'3'-2'151'0,"-3"1"-118"0,2 0 0 0,-1 0-7 15,1 0-16-15,-1 0-3 16,0 0-15-16,1-1-5 16,-2 1 6-16,0-1-109 0,-2-1-48 15,0-3 83-15,0-4 42 16</inkml:trace>
  <inkml:trace contextRef="#ctx0" brushRef="#br0" timeOffset="7">1245-1606 356 0,'2'4'134'16,"0"-3"-104"-16,-2 0 5 0,0 0-6 0,0 2-15 15,0-2-3-15,0 0-4 16,0-1 0-16,0 0-4 16,0 0-4-16,-2 0-2 0,1-1-12 15,0 0-2-15,1-2-30 16,1 1-11-16,2-1-3 15,1 0 1-15,2-1 16 16,0-1 9-16,1-1 21 16,1 0 8-16</inkml:trace>
  <inkml:trace contextRef="#ctx0" brushRef="#br0" timeOffset="8">1225-2266 324 0,'-3'-5'121'0,"3"3"-95"0,2-1-2 0,-1 2-9 15,1-1-9-15,-1 0-1 16,2 0-3-16,0-1 1 16,0-1-2-16,1 2-1 0,-2 0 3 15,0 0-2-15,0 1-1 0,0 0-2 16,0 1 1-16,-1 0-4 16,-1 1 1-16,0 1-7 15,-1 1-1-15,-1 1 0 16,-1-1 2-16,0 0 6 15,1-1 4-15,-1-1 12 16,1 0 7-16,0-1 1 16,0-1 0-16,1-1 7 15,1 0 5-15,1-1-15 16,0-1-7-16,1 1-33 16,1 0-14-16,2 1 15 15,-2-1 12-15</inkml:trace>
  <inkml:trace contextRef="#ctx0" brushRef="#br0" timeOffset="9">1253-2275 140 0,'-7'5'55'0,"4"-1"-43"0,-2 1-3 0,2-2-5 16</inkml:trace>
  <inkml:trace contextRef="#ctx0" brushRef="#br0" timeOffset="10">338-1457 420 0,'-2'4'156'0,"0"-5"-121"0,0 0 1 0,2 1-6 16,0 0-15-16,0 0 2 15,0-1-12-15,0 1-3 16,-1-1-172-16,-1-2-74 16,-2-4 122-16,-2-7 63 15</inkml:trace>
  <inkml:trace contextRef="#ctx0" brushRef="#br0" timeOffset="11">592-887 436 0,'7'6'165'0,"-7"-6"-129"0,1 1 2 15,0-1-8-15,1 1-19 0,0-1-3 16,1 0-16-16,-1 1-8 16,-1 0 9-16,0-1-85 0,-1-1-37 15,-3-2 65-15,-3-3 32 16</inkml:trace>
</inkml:ink>
</file>

<file path=ppt/ink/ink7.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36.48792" units="1/cm"/>
          <inkml:channelProperty channel="Y" name="resolution" value="378.54889" units="1/cm"/>
          <inkml:channelProperty channel="F" name="resolution" value="0" units="1/dev"/>
          <inkml:channelProperty channel="T" name="resolution" value="1" units="1/dev"/>
        </inkml:channelProperties>
      </inkml:inkSource>
      <inkml:timestamp xml:id="ts0" timeString="2019-01-03T17:42:43.546"/>
    </inkml:context>
    <inkml:brush xml:id="br0">
      <inkml:brushProperty name="width" value="0.10583" units="cm"/>
      <inkml:brushProperty name="height" value="0.10583" units="cm"/>
      <inkml:brushProperty name="color" value="#3165BB"/>
      <inkml:brushProperty name="fitToCurve" value="1"/>
    </inkml:brush>
  </inkml:definitions>
  <inkml:trace contextRef="#ctx0" brushRef="#br0">-5-1 340 0,'2'0'129'0,"-1"-1"-100"0,2 0 18 0,-3 1 3 16,0 0-28-16,0 0-6 15,0 0-16-15,0 0-5 16,0 0 3-16,0 0-18 0,0 0-6 16,0 0-77-16,0-1-34 0,0 0 70 15,0-2 34-15</inkml:trace>
</inkml:ink>
</file>

<file path=ppt/ink/ink8.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36.48792" units="1/cm"/>
          <inkml:channelProperty channel="Y" name="resolution" value="378.54889" units="1/cm"/>
          <inkml:channelProperty channel="F" name="resolution" value="0" units="1/dev"/>
          <inkml:channelProperty channel="T" name="resolution" value="1" units="1/dev"/>
        </inkml:channelProperties>
      </inkml:inkSource>
      <inkml:timestamp xml:id="ts0" timeString="2019-01-03T17:42:43.547"/>
    </inkml:context>
    <inkml:brush xml:id="br0">
      <inkml:brushProperty name="width" value="0.10583" units="cm"/>
      <inkml:brushProperty name="height" value="0.10583" units="cm"/>
      <inkml:brushProperty name="color" value="#3165BB"/>
      <inkml:brushProperty name="fitToCurve" value="1"/>
    </inkml:brush>
  </inkml:definitions>
  <inkml:trace contextRef="#ctx0" brushRef="#br0">-5-7 404 0,'-2'-1'151'0,"4"1"-118"0,-2 0 0 0,0 0-7 0,0 0-18 16,0 0-4-16,0 0-19 15,0 0-5-15,0 0 10 16,0 0-79-16,0 0-31 0,0 0 58 16,-2-1 31-16</inkml:trace>
</inkml:ink>
</file>

<file path=ppt/ink/ink9.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36.48792" units="1/cm"/>
          <inkml:channelProperty channel="Y" name="resolution" value="378.54889" units="1/cm"/>
          <inkml:channelProperty channel="F" name="resolution" value="0" units="1/dev"/>
          <inkml:channelProperty channel="T" name="resolution" value="1" units="1/dev"/>
        </inkml:channelProperties>
      </inkml:inkSource>
      <inkml:timestamp xml:id="ts0" timeString="2019-01-03T17:42:43.548"/>
    </inkml:context>
    <inkml:brush xml:id="br0">
      <inkml:brushProperty name="width" value="0.10583" units="cm"/>
      <inkml:brushProperty name="height" value="0.10583" units="cm"/>
      <inkml:brushProperty name="color" value="#3165BB"/>
      <inkml:brushProperty name="fitToCurve" value="1"/>
    </inkml:brush>
  </inkml:definitions>
  <inkml:trace contextRef="#ctx0" brushRef="#br0">-3-1 480 0,'-1'0'181'0,"2"2"-141"0,-1-2-17 0,0 0-17 15,0 0-63-15,0 0-19 16,-2-6 40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02D8D4-787D-4906-8E82-1F2C1456A9B3}" type="datetimeFigureOut">
              <a:rPr lang="en-US" smtClean="0"/>
              <a:t>3/14/2019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2B485A-5278-4E95-8DC2-7A1958C23ED3}" type="slidenum">
              <a:rPr lang="en-US" smtClean="0"/>
              <a:t>‹#›</a:t>
            </a:fld>
            <a:endParaRPr lang="en-US"/>
          </a:p>
        </p:txBody>
      </p:sp>
    </p:spTree>
    <p:extLst>
      <p:ext uri="{BB962C8B-B14F-4D97-AF65-F5344CB8AC3E}">
        <p14:creationId xmlns:p14="http://schemas.microsoft.com/office/powerpoint/2010/main" val="32723187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Crime rate: Per Capita</a:t>
            </a:r>
            <a:endParaRPr lang="en-US" dirty="0"/>
          </a:p>
        </p:txBody>
      </p:sp>
      <p:sp>
        <p:nvSpPr>
          <p:cNvPr id="4" name="Slide Number Placeholder 3"/>
          <p:cNvSpPr>
            <a:spLocks noGrp="1"/>
          </p:cNvSpPr>
          <p:nvPr>
            <p:ph type="sldNum" sz="quarter" idx="10"/>
          </p:nvPr>
        </p:nvSpPr>
        <p:spPr/>
        <p:txBody>
          <a:bodyPr/>
          <a:lstStyle/>
          <a:p>
            <a:fld id="{552B485A-5278-4E95-8DC2-7A1958C23ED3}" type="slidenum">
              <a:rPr lang="en-US" smtClean="0"/>
              <a:t>2</a:t>
            </a:fld>
            <a:endParaRPr lang="en-US"/>
          </a:p>
        </p:txBody>
      </p:sp>
    </p:spTree>
    <p:extLst>
      <p:ext uri="{BB962C8B-B14F-4D97-AF65-F5344CB8AC3E}">
        <p14:creationId xmlns:p14="http://schemas.microsoft.com/office/powerpoint/2010/main" val="12615497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a:t>
            </a:r>
            <a:r>
              <a:rPr lang="en-US" baseline="0" dirty="0" smtClean="0"/>
              <a:t> understand h and j functions by plotting them (for simple case of theta_0=0)</a:t>
            </a:r>
            <a:endParaRPr lang="en-US" dirty="0"/>
          </a:p>
        </p:txBody>
      </p:sp>
      <p:sp>
        <p:nvSpPr>
          <p:cNvPr id="4" name="Slide Number Placeholder 3"/>
          <p:cNvSpPr>
            <a:spLocks noGrp="1"/>
          </p:cNvSpPr>
          <p:nvPr>
            <p:ph type="sldNum" sz="quarter" idx="10"/>
          </p:nvPr>
        </p:nvSpPr>
        <p:spPr/>
        <p:txBody>
          <a:bodyPr/>
          <a:lstStyle/>
          <a:p>
            <a:fld id="{552B485A-5278-4E95-8DC2-7A1958C23ED3}" type="slidenum">
              <a:rPr lang="en-US" smtClean="0"/>
              <a:t>11</a:t>
            </a:fld>
            <a:endParaRPr lang="en-US"/>
          </a:p>
        </p:txBody>
      </p:sp>
    </p:spTree>
    <p:extLst>
      <p:ext uri="{BB962C8B-B14F-4D97-AF65-F5344CB8AC3E}">
        <p14:creationId xmlns:p14="http://schemas.microsoft.com/office/powerpoint/2010/main" val="2602126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52B485A-5278-4E95-8DC2-7A1958C23ED3}" type="slidenum">
              <a:rPr lang="en-US" smtClean="0"/>
              <a:t>12</a:t>
            </a:fld>
            <a:endParaRPr lang="en-US"/>
          </a:p>
        </p:txBody>
      </p:sp>
    </p:spTree>
    <p:extLst>
      <p:ext uri="{BB962C8B-B14F-4D97-AF65-F5344CB8AC3E}">
        <p14:creationId xmlns:p14="http://schemas.microsoft.com/office/powerpoint/2010/main" val="37581918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52B485A-5278-4E95-8DC2-7A1958C23ED3}" type="slidenum">
              <a:rPr lang="en-US" smtClean="0"/>
              <a:t>13</a:t>
            </a:fld>
            <a:endParaRPr lang="en-US"/>
          </a:p>
        </p:txBody>
      </p:sp>
    </p:spTree>
    <p:extLst>
      <p:ext uri="{BB962C8B-B14F-4D97-AF65-F5344CB8AC3E}">
        <p14:creationId xmlns:p14="http://schemas.microsoft.com/office/powerpoint/2010/main" val="16512268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52B485A-5278-4E95-8DC2-7A1958C23ED3}" type="slidenum">
              <a:rPr lang="en-US" smtClean="0"/>
              <a:t>14</a:t>
            </a:fld>
            <a:endParaRPr lang="en-US"/>
          </a:p>
        </p:txBody>
      </p:sp>
    </p:spTree>
    <p:extLst>
      <p:ext uri="{BB962C8B-B14F-4D97-AF65-F5344CB8AC3E}">
        <p14:creationId xmlns:p14="http://schemas.microsoft.com/office/powerpoint/2010/main" val="37928019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52B485A-5278-4E95-8DC2-7A1958C23ED3}" type="slidenum">
              <a:rPr lang="en-US" smtClean="0"/>
              <a:t>16</a:t>
            </a:fld>
            <a:endParaRPr lang="en-US"/>
          </a:p>
        </p:txBody>
      </p:sp>
    </p:spTree>
    <p:extLst>
      <p:ext uri="{BB962C8B-B14F-4D97-AF65-F5344CB8AC3E}">
        <p14:creationId xmlns:p14="http://schemas.microsoft.com/office/powerpoint/2010/main" val="42538677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52B485A-5278-4E95-8DC2-7A1958C23ED3}" type="slidenum">
              <a:rPr lang="en-US" smtClean="0"/>
              <a:t>3</a:t>
            </a:fld>
            <a:endParaRPr lang="en-US"/>
          </a:p>
        </p:txBody>
      </p:sp>
    </p:spTree>
    <p:extLst>
      <p:ext uri="{BB962C8B-B14F-4D97-AF65-F5344CB8AC3E}">
        <p14:creationId xmlns:p14="http://schemas.microsoft.com/office/powerpoint/2010/main" val="40433928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52B485A-5278-4E95-8DC2-7A1958C23ED3}" type="slidenum">
              <a:rPr lang="en-US" smtClean="0"/>
              <a:t>4</a:t>
            </a:fld>
            <a:endParaRPr lang="en-US"/>
          </a:p>
        </p:txBody>
      </p:sp>
    </p:spTree>
    <p:extLst>
      <p:ext uri="{BB962C8B-B14F-4D97-AF65-F5344CB8AC3E}">
        <p14:creationId xmlns:p14="http://schemas.microsoft.com/office/powerpoint/2010/main" val="73028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52B485A-5278-4E95-8DC2-7A1958C23ED3}" type="slidenum">
              <a:rPr lang="en-US" smtClean="0"/>
              <a:t>5</a:t>
            </a:fld>
            <a:endParaRPr lang="en-US"/>
          </a:p>
        </p:txBody>
      </p:sp>
    </p:spTree>
    <p:extLst>
      <p:ext uri="{BB962C8B-B14F-4D97-AF65-F5344CB8AC3E}">
        <p14:creationId xmlns:p14="http://schemas.microsoft.com/office/powerpoint/2010/main" val="156197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52B485A-5278-4E95-8DC2-7A1958C23ED3}" type="slidenum">
              <a:rPr lang="en-US" smtClean="0"/>
              <a:t>6</a:t>
            </a:fld>
            <a:endParaRPr lang="en-US"/>
          </a:p>
        </p:txBody>
      </p:sp>
    </p:spTree>
    <p:extLst>
      <p:ext uri="{BB962C8B-B14F-4D97-AF65-F5344CB8AC3E}">
        <p14:creationId xmlns:p14="http://schemas.microsoft.com/office/powerpoint/2010/main" val="24588224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52B485A-5278-4E95-8DC2-7A1958C23ED3}" type="slidenum">
              <a:rPr lang="en-US" smtClean="0"/>
              <a:t>7</a:t>
            </a:fld>
            <a:endParaRPr lang="en-US"/>
          </a:p>
        </p:txBody>
      </p:sp>
    </p:spTree>
    <p:extLst>
      <p:ext uri="{BB962C8B-B14F-4D97-AF65-F5344CB8AC3E}">
        <p14:creationId xmlns:p14="http://schemas.microsoft.com/office/powerpoint/2010/main" val="36223796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a:t>
            </a:r>
            <a:r>
              <a:rPr lang="en-US" baseline="0" dirty="0" smtClean="0"/>
              <a:t> understand h and j functions by plotting them (for simple case of theta_0=0)</a:t>
            </a:r>
            <a:endParaRPr lang="en-US" dirty="0"/>
          </a:p>
        </p:txBody>
      </p:sp>
      <p:sp>
        <p:nvSpPr>
          <p:cNvPr id="4" name="Slide Number Placeholder 3"/>
          <p:cNvSpPr>
            <a:spLocks noGrp="1"/>
          </p:cNvSpPr>
          <p:nvPr>
            <p:ph type="sldNum" sz="quarter" idx="10"/>
          </p:nvPr>
        </p:nvSpPr>
        <p:spPr/>
        <p:txBody>
          <a:bodyPr/>
          <a:lstStyle/>
          <a:p>
            <a:fld id="{552B485A-5278-4E95-8DC2-7A1958C23ED3}" type="slidenum">
              <a:rPr lang="en-US" smtClean="0"/>
              <a:t>8</a:t>
            </a:fld>
            <a:endParaRPr lang="en-US"/>
          </a:p>
        </p:txBody>
      </p:sp>
    </p:spTree>
    <p:extLst>
      <p:ext uri="{BB962C8B-B14F-4D97-AF65-F5344CB8AC3E}">
        <p14:creationId xmlns:p14="http://schemas.microsoft.com/office/powerpoint/2010/main" val="35520626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a:t>
            </a:r>
            <a:r>
              <a:rPr lang="en-US" baseline="0" dirty="0" smtClean="0"/>
              <a:t> understand h and j functions by plotting them (for simple case of theta_0=0)</a:t>
            </a:r>
            <a:endParaRPr lang="en-US" dirty="0"/>
          </a:p>
        </p:txBody>
      </p:sp>
      <p:sp>
        <p:nvSpPr>
          <p:cNvPr id="4" name="Slide Number Placeholder 3"/>
          <p:cNvSpPr>
            <a:spLocks noGrp="1"/>
          </p:cNvSpPr>
          <p:nvPr>
            <p:ph type="sldNum" sz="quarter" idx="10"/>
          </p:nvPr>
        </p:nvSpPr>
        <p:spPr/>
        <p:txBody>
          <a:bodyPr/>
          <a:lstStyle/>
          <a:p>
            <a:fld id="{552B485A-5278-4E95-8DC2-7A1958C23ED3}" type="slidenum">
              <a:rPr lang="en-US" smtClean="0"/>
              <a:t>9</a:t>
            </a:fld>
            <a:endParaRPr lang="en-US"/>
          </a:p>
        </p:txBody>
      </p:sp>
    </p:spTree>
    <p:extLst>
      <p:ext uri="{BB962C8B-B14F-4D97-AF65-F5344CB8AC3E}">
        <p14:creationId xmlns:p14="http://schemas.microsoft.com/office/powerpoint/2010/main" val="1130379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a:t>
            </a:r>
            <a:r>
              <a:rPr lang="en-US" baseline="0" dirty="0" smtClean="0"/>
              <a:t> understand h and j functions by plotting them (for simple case of theta_0=0)</a:t>
            </a:r>
            <a:endParaRPr lang="en-US" dirty="0"/>
          </a:p>
        </p:txBody>
      </p:sp>
      <p:sp>
        <p:nvSpPr>
          <p:cNvPr id="4" name="Slide Number Placeholder 3"/>
          <p:cNvSpPr>
            <a:spLocks noGrp="1"/>
          </p:cNvSpPr>
          <p:nvPr>
            <p:ph type="sldNum" sz="quarter" idx="10"/>
          </p:nvPr>
        </p:nvSpPr>
        <p:spPr/>
        <p:txBody>
          <a:bodyPr/>
          <a:lstStyle/>
          <a:p>
            <a:fld id="{552B485A-5278-4E95-8DC2-7A1958C23ED3}" type="slidenum">
              <a:rPr lang="en-US" smtClean="0"/>
              <a:t>10</a:t>
            </a:fld>
            <a:endParaRPr lang="en-US"/>
          </a:p>
        </p:txBody>
      </p:sp>
    </p:spTree>
    <p:extLst>
      <p:ext uri="{BB962C8B-B14F-4D97-AF65-F5344CB8AC3E}">
        <p14:creationId xmlns:p14="http://schemas.microsoft.com/office/powerpoint/2010/main" val="199445235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Big Data Analytics - Title Slide - Background.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1968" cy="5143500"/>
          </a:xfrm>
          <a:prstGeom prst="rect">
            <a:avLst/>
          </a:prstGeom>
        </p:spPr>
      </p:pic>
      <p:sp>
        <p:nvSpPr>
          <p:cNvPr id="2" name="Title 1"/>
          <p:cNvSpPr>
            <a:spLocks noGrp="1"/>
          </p:cNvSpPr>
          <p:nvPr>
            <p:ph type="ctrTitle"/>
          </p:nvPr>
        </p:nvSpPr>
        <p:spPr>
          <a:xfrm>
            <a:off x="309880" y="368459"/>
            <a:ext cx="7772400" cy="759301"/>
          </a:xfrm>
        </p:spPr>
        <p:txBody>
          <a:bodyPr>
            <a:normAutofit/>
          </a:bodyPr>
          <a:lstStyle>
            <a:lvl1pPr algn="l">
              <a:defRPr sz="3200" b="1">
                <a:solidFill>
                  <a:srgbClr val="136855"/>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309880" y="1145858"/>
            <a:ext cx="3906520" cy="1314450"/>
          </a:xfrm>
        </p:spPr>
        <p:txBody>
          <a:bodyPr>
            <a:normAutofit/>
          </a:bodyPr>
          <a:lstStyle>
            <a:lvl1pPr marL="0" indent="0" algn="l">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340360" y="4767263"/>
            <a:ext cx="2133600" cy="273844"/>
          </a:xfrm>
        </p:spPr>
        <p:txBody>
          <a:bodyPr/>
          <a:lstStyle>
            <a:lvl1pPr algn="l">
              <a:defRPr/>
            </a:lvl1pPr>
          </a:lstStyle>
          <a:p>
            <a:fld id="{AF88E988-FB04-AB4E-BE5A-59F242AF7F7A}" type="slidenum">
              <a:rPr lang="en-US" smtClean="0"/>
              <a:pPr/>
              <a:t>‹#›</a:t>
            </a:fld>
            <a:endParaRPr lang="en-US" dirty="0"/>
          </a:p>
        </p:txBody>
      </p:sp>
    </p:spTree>
    <p:extLst>
      <p:ext uri="{BB962C8B-B14F-4D97-AF65-F5344CB8AC3E}">
        <p14:creationId xmlns:p14="http://schemas.microsoft.com/office/powerpoint/2010/main" val="17283514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8" name="Picture 7" descr="Big Data Analytics - Slide Backgrounds_Artboard 2.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2223" cy="5143500"/>
          </a:xfrm>
          <a:prstGeom prst="rect">
            <a:avLst/>
          </a:prstGeom>
        </p:spPr>
      </p:pic>
      <p:sp>
        <p:nvSpPr>
          <p:cNvPr id="2" name="Title 1"/>
          <p:cNvSpPr>
            <a:spLocks noGrp="1"/>
          </p:cNvSpPr>
          <p:nvPr>
            <p:ph type="title"/>
          </p:nvPr>
        </p:nvSpPr>
        <p:spPr>
          <a:xfrm>
            <a:off x="1717040" y="205979"/>
            <a:ext cx="6969760" cy="857250"/>
          </a:xfrm>
        </p:spPr>
        <p:txBody>
          <a:bodyPr>
            <a:normAutofit/>
          </a:bodyPr>
          <a:lstStyle>
            <a:lvl1pPr algn="l">
              <a:defRPr sz="2800" b="1">
                <a:solidFill>
                  <a:srgbClr val="136855"/>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1717040" y="1200151"/>
            <a:ext cx="6969760" cy="3394472"/>
          </a:xfrm>
        </p:spPr>
        <p:txBody>
          <a:bodyPr>
            <a:normAutofit/>
          </a:bodyPr>
          <a:lstStyle>
            <a:lvl1pPr>
              <a:defRPr sz="1600"/>
            </a:lvl1pPr>
            <a:lvl2pPr>
              <a:defRPr sz="16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Footer Placeholder 4"/>
          <p:cNvSpPr>
            <a:spLocks noGrp="1"/>
          </p:cNvSpPr>
          <p:nvPr>
            <p:ph type="ftr" sz="quarter" idx="11"/>
          </p:nvPr>
        </p:nvSpPr>
        <p:spPr/>
        <p:txBody>
          <a:bodyPr/>
          <a:lstStyle>
            <a:lvl1pPr>
              <a:defRPr b="1"/>
            </a:lvl1pPr>
          </a:lstStyle>
          <a:p>
            <a:endParaRPr lang="en-US" dirty="0"/>
          </a:p>
        </p:txBody>
      </p:sp>
      <p:sp>
        <p:nvSpPr>
          <p:cNvPr id="6" name="Slide Number Placeholder 5"/>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32203822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8" name="Picture 7" descr="Big Data Analytics - Slide Backgrounds_Artboard 4.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77" y="0"/>
            <a:ext cx="9142223" cy="5143500"/>
          </a:xfrm>
          <a:prstGeom prst="rect">
            <a:avLst/>
          </a:prstGeom>
        </p:spPr>
      </p:pic>
      <p:sp>
        <p:nvSpPr>
          <p:cNvPr id="2" name="Title 1"/>
          <p:cNvSpPr>
            <a:spLocks noGrp="1"/>
          </p:cNvSpPr>
          <p:nvPr>
            <p:ph type="title"/>
          </p:nvPr>
        </p:nvSpPr>
        <p:spPr>
          <a:xfrm>
            <a:off x="295593" y="2042399"/>
            <a:ext cx="5724207" cy="1021556"/>
          </a:xfrm>
        </p:spPr>
        <p:txBody>
          <a:bodyPr anchor="t">
            <a:noAutofit/>
          </a:bodyPr>
          <a:lstStyle>
            <a:lvl1pPr algn="l">
              <a:defRPr sz="2800" b="1" cap="all">
                <a:solidFill>
                  <a:schemeClr val="bg1"/>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295593" y="3200400"/>
            <a:ext cx="7772400" cy="82296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6" name="Slide Number Placeholder 5"/>
          <p:cNvSpPr>
            <a:spLocks noGrp="1"/>
          </p:cNvSpPr>
          <p:nvPr>
            <p:ph type="sldNum" sz="quarter" idx="12"/>
          </p:nvPr>
        </p:nvSpPr>
        <p:spPr/>
        <p:txBody>
          <a:bodyPr/>
          <a:lstStyle/>
          <a:p>
            <a:fld id="{91AF2B4D-6B12-4EDF-87BB-2B55CECB6611}" type="slidenum">
              <a:rPr lang="en-US" smtClean="0"/>
              <a:pPr/>
              <a:t>‹#›</a:t>
            </a:fld>
            <a:endParaRPr lang="en-US"/>
          </a:p>
        </p:txBody>
      </p:sp>
    </p:spTree>
    <p:extLst>
      <p:ext uri="{BB962C8B-B14F-4D97-AF65-F5344CB8AC3E}">
        <p14:creationId xmlns:p14="http://schemas.microsoft.com/office/powerpoint/2010/main" val="11223948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pic>
        <p:nvPicPr>
          <p:cNvPr id="15" name="Picture 14" descr="Big Data Analytics - Slide Backgrounds_Artboard 3.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062" y="0"/>
            <a:ext cx="9139938" cy="5143500"/>
          </a:xfrm>
          <a:prstGeom prst="rect">
            <a:avLst/>
          </a:prstGeom>
        </p:spPr>
      </p:pic>
      <p:sp>
        <p:nvSpPr>
          <p:cNvPr id="11" name="Content Placeholder 2"/>
          <p:cNvSpPr>
            <a:spLocks noGrp="1"/>
          </p:cNvSpPr>
          <p:nvPr>
            <p:ph sz="half" idx="10"/>
          </p:nvPr>
        </p:nvSpPr>
        <p:spPr>
          <a:xfrm>
            <a:off x="355600" y="1151335"/>
            <a:ext cx="3769360" cy="3380023"/>
          </a:xfrm>
        </p:spPr>
        <p:txBody>
          <a:bodyPr>
            <a:normAutofit/>
          </a:bodyPr>
          <a:lstStyle>
            <a:lvl1pPr>
              <a:defRPr sz="1600"/>
            </a:lvl1pPr>
            <a:lvl2pPr>
              <a:defRPr sz="16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2" name="Content Placeholder 3"/>
          <p:cNvSpPr>
            <a:spLocks noGrp="1"/>
          </p:cNvSpPr>
          <p:nvPr>
            <p:ph sz="half" idx="2"/>
          </p:nvPr>
        </p:nvSpPr>
        <p:spPr>
          <a:xfrm>
            <a:off x="5191760" y="1151336"/>
            <a:ext cx="3383280" cy="3380023"/>
          </a:xfrm>
        </p:spPr>
        <p:txBody>
          <a:bodyPr>
            <a:normAutofit/>
          </a:bodyPr>
          <a:lstStyle>
            <a:lvl1pPr>
              <a:defRPr sz="1600"/>
            </a:lvl1pPr>
            <a:lvl2pPr>
              <a:defRPr sz="16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Slide Number Placeholder 6"/>
          <p:cNvSpPr>
            <a:spLocks noGrp="1"/>
          </p:cNvSpPr>
          <p:nvPr>
            <p:ph type="sldNum" sz="quarter" idx="12"/>
          </p:nvPr>
        </p:nvSpPr>
        <p:spPr>
          <a:xfrm>
            <a:off x="6553200" y="4767263"/>
            <a:ext cx="2133600" cy="273844"/>
          </a:xfrm>
        </p:spPr>
        <p:txBody>
          <a:bodyPr/>
          <a:lstStyle/>
          <a:p>
            <a:fld id="{2066355A-084C-D24E-9AD2-7E4FC41EA627}" type="slidenum">
              <a:rPr lang="en-US" smtClean="0"/>
              <a:t>‹#›</a:t>
            </a:fld>
            <a:endParaRPr lang="en-US"/>
          </a:p>
        </p:txBody>
      </p:sp>
      <p:sp>
        <p:nvSpPr>
          <p:cNvPr id="5" name="Text Placeholder 4"/>
          <p:cNvSpPr>
            <a:spLocks noGrp="1"/>
          </p:cNvSpPr>
          <p:nvPr>
            <p:ph type="body" sz="quarter" idx="3"/>
          </p:nvPr>
        </p:nvSpPr>
        <p:spPr>
          <a:xfrm>
            <a:off x="5191761" y="528321"/>
            <a:ext cx="3383280" cy="623016"/>
          </a:xfrm>
        </p:spPr>
        <p:txBody>
          <a:bodyPr anchor="b">
            <a:noAutofit/>
          </a:bodyPr>
          <a:lstStyle>
            <a:lvl1pPr marL="0" indent="0" algn="ctr">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14" name="Text Placeholder 4"/>
          <p:cNvSpPr>
            <a:spLocks noGrp="1"/>
          </p:cNvSpPr>
          <p:nvPr>
            <p:ph type="body" sz="quarter" idx="13"/>
          </p:nvPr>
        </p:nvSpPr>
        <p:spPr>
          <a:xfrm>
            <a:off x="355600" y="528321"/>
            <a:ext cx="3769360" cy="623016"/>
          </a:xfrm>
        </p:spPr>
        <p:txBody>
          <a:bodyPr anchor="b">
            <a:noAutofit/>
          </a:bodyPr>
          <a:lstStyle>
            <a:lvl1pPr marL="0" indent="0" algn="ctr">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Tree>
    <p:extLst>
      <p:ext uri="{BB962C8B-B14F-4D97-AF65-F5344CB8AC3E}">
        <p14:creationId xmlns:p14="http://schemas.microsoft.com/office/powerpoint/2010/main" val="24868244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2">
    <p:spTree>
      <p:nvGrpSpPr>
        <p:cNvPr id="1" name=""/>
        <p:cNvGrpSpPr/>
        <p:nvPr/>
      </p:nvGrpSpPr>
      <p:grpSpPr>
        <a:xfrm>
          <a:off x="0" y="0"/>
          <a:ext cx="0" cy="0"/>
          <a:chOff x="0" y="0"/>
          <a:chExt cx="0" cy="0"/>
        </a:xfrm>
      </p:grpSpPr>
      <p:pic>
        <p:nvPicPr>
          <p:cNvPr id="4" name="Picture 3" descr="Big Data Analytics - Slide Backgrounds_Artboard 6.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77" y="0"/>
            <a:ext cx="9142223" cy="5143500"/>
          </a:xfrm>
          <a:prstGeom prst="rect">
            <a:avLst/>
          </a:prstGeom>
        </p:spPr>
      </p:pic>
      <p:sp>
        <p:nvSpPr>
          <p:cNvPr id="11" name="Content Placeholder 2"/>
          <p:cNvSpPr>
            <a:spLocks noGrp="1"/>
          </p:cNvSpPr>
          <p:nvPr>
            <p:ph sz="half" idx="10"/>
          </p:nvPr>
        </p:nvSpPr>
        <p:spPr>
          <a:xfrm>
            <a:off x="355600" y="379175"/>
            <a:ext cx="8402320" cy="1998265"/>
          </a:xfrm>
        </p:spPr>
        <p:txBody>
          <a:bodyPr>
            <a:normAutofit/>
          </a:bodyPr>
          <a:lstStyle>
            <a:lvl1pPr>
              <a:defRPr sz="1600"/>
            </a:lvl1pPr>
            <a:lvl2pPr>
              <a:defRPr sz="16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2" name="Content Placeholder 3"/>
          <p:cNvSpPr>
            <a:spLocks noGrp="1"/>
          </p:cNvSpPr>
          <p:nvPr>
            <p:ph sz="half" idx="2"/>
          </p:nvPr>
        </p:nvSpPr>
        <p:spPr>
          <a:xfrm>
            <a:off x="355600" y="2794001"/>
            <a:ext cx="8402320" cy="1973262"/>
          </a:xfrm>
        </p:spPr>
        <p:txBody>
          <a:bodyPr>
            <a:normAutofit/>
          </a:bodyPr>
          <a:lstStyle>
            <a:lvl1pPr>
              <a:defRPr sz="1600">
                <a:solidFill>
                  <a:srgbClr val="FFFFFF"/>
                </a:solidFill>
              </a:defRPr>
            </a:lvl1pPr>
            <a:lvl2pPr>
              <a:defRPr sz="1600">
                <a:solidFill>
                  <a:srgbClr val="FFFFFF"/>
                </a:solidFill>
              </a:defRPr>
            </a:lvl2pPr>
            <a:lvl3pPr>
              <a:defRPr sz="1600">
                <a:solidFill>
                  <a:srgbClr val="FFFFFF"/>
                </a:solidFill>
              </a:defRPr>
            </a:lvl3pPr>
            <a:lvl4pPr>
              <a:defRPr sz="1600">
                <a:solidFill>
                  <a:srgbClr val="FFFFFF"/>
                </a:solidFill>
              </a:defRPr>
            </a:lvl4pPr>
            <a:lvl5pPr>
              <a:defRPr sz="1600">
                <a:solidFill>
                  <a:srgbClr val="FFFFFF"/>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Slide Number Placeholder 6"/>
          <p:cNvSpPr>
            <a:spLocks noGrp="1"/>
          </p:cNvSpPr>
          <p:nvPr>
            <p:ph type="sldNum" sz="quarter" idx="12"/>
          </p:nvPr>
        </p:nvSpPr>
        <p:spPr>
          <a:xfrm>
            <a:off x="6553200" y="4767263"/>
            <a:ext cx="2133600" cy="273844"/>
          </a:xfrm>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30569485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Main Point">
    <p:spTree>
      <p:nvGrpSpPr>
        <p:cNvPr id="1" name=""/>
        <p:cNvGrpSpPr/>
        <p:nvPr/>
      </p:nvGrpSpPr>
      <p:grpSpPr>
        <a:xfrm>
          <a:off x="0" y="0"/>
          <a:ext cx="0" cy="0"/>
          <a:chOff x="0" y="0"/>
          <a:chExt cx="0" cy="0"/>
        </a:xfrm>
      </p:grpSpPr>
      <p:pic>
        <p:nvPicPr>
          <p:cNvPr id="8" name="Picture 7" descr="Big Data Analytics - Slide Backgrounds_Artboard 5.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77" y="0"/>
            <a:ext cx="9142223" cy="5143500"/>
          </a:xfrm>
          <a:prstGeom prst="rect">
            <a:avLst/>
          </a:prstGeom>
        </p:spPr>
      </p:pic>
      <p:sp>
        <p:nvSpPr>
          <p:cNvPr id="2" name="Title 1"/>
          <p:cNvSpPr>
            <a:spLocks noGrp="1"/>
          </p:cNvSpPr>
          <p:nvPr>
            <p:ph type="title"/>
          </p:nvPr>
        </p:nvSpPr>
        <p:spPr>
          <a:xfrm>
            <a:off x="863600" y="843280"/>
            <a:ext cx="7416800" cy="3403600"/>
          </a:xfrm>
        </p:spPr>
        <p:txBody>
          <a:bodyPr>
            <a:normAutofit/>
          </a:bodyPr>
          <a:lstStyle>
            <a:lvl1pPr>
              <a:defRPr sz="2800"/>
            </a:lvl1pPr>
          </a:lstStyle>
          <a:p>
            <a:r>
              <a:rPr lang="en-US" dirty="0" smtClean="0"/>
              <a:t>Click to edit Master title style</a:t>
            </a:r>
            <a:endParaRPr lang="en-US" dirty="0"/>
          </a:p>
        </p:txBody>
      </p:sp>
      <p:sp>
        <p:nvSpPr>
          <p:cNvPr id="5" name="Slide Number Placeholder 4"/>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10847129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12492246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Last Slide">
    <p:spTree>
      <p:nvGrpSpPr>
        <p:cNvPr id="1" name=""/>
        <p:cNvGrpSpPr/>
        <p:nvPr/>
      </p:nvGrpSpPr>
      <p:grpSpPr>
        <a:xfrm>
          <a:off x="0" y="0"/>
          <a:ext cx="0" cy="0"/>
          <a:chOff x="0" y="0"/>
          <a:chExt cx="0" cy="0"/>
        </a:xfrm>
      </p:grpSpPr>
      <p:pic>
        <p:nvPicPr>
          <p:cNvPr id="6" name="Picture 5" descr="Big Data Analytics - Slide Backgrounds_Artboard 7.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062" y="0"/>
            <a:ext cx="9139938" cy="5143500"/>
          </a:xfrm>
          <a:prstGeom prst="rect">
            <a:avLst/>
          </a:prstGeom>
        </p:spPr>
      </p:pic>
      <p:sp>
        <p:nvSpPr>
          <p:cNvPr id="5" name="TextBox 4"/>
          <p:cNvSpPr txBox="1"/>
          <p:nvPr userDrawn="1"/>
        </p:nvSpPr>
        <p:spPr>
          <a:xfrm>
            <a:off x="3413760" y="914400"/>
            <a:ext cx="5120640" cy="2031325"/>
          </a:xfrm>
          <a:prstGeom prst="rect">
            <a:avLst/>
          </a:prstGeom>
          <a:noFill/>
        </p:spPr>
        <p:txBody>
          <a:bodyPr wrap="square" rtlCol="0">
            <a:spAutoFit/>
          </a:bodyPr>
          <a:lstStyle/>
          <a:p>
            <a:r>
              <a:rPr lang="en-US" sz="1400" dirty="0" smtClean="0">
                <a:solidFill>
                  <a:schemeClr val="tx1">
                    <a:lumMod val="65000"/>
                    <a:lumOff val="35000"/>
                  </a:schemeClr>
                </a:solidFill>
              </a:rPr>
              <a:t>© All rights reserved. All content within our courses, such as this video, is protected by copyright and is owned by the course author or unless otherwise stated.  Third party copyrighted materials (for example, images and text) have either been licensed for use in any given course, or have  been copied under an exception or limitation in Canadian Copyright law. For further information, please contact the McMaster University Centre for Continuing Education </a:t>
            </a:r>
            <a:r>
              <a:rPr lang="en-US" sz="1400" dirty="0" err="1" smtClean="0">
                <a:solidFill>
                  <a:schemeClr val="tx1">
                    <a:lumMod val="65000"/>
                    <a:lumOff val="35000"/>
                  </a:schemeClr>
                </a:solidFill>
              </a:rPr>
              <a:t>ccecrsdv@mcmaster.ca</a:t>
            </a:r>
            <a:r>
              <a:rPr lang="en-US" sz="1400" dirty="0" smtClean="0">
                <a:solidFill>
                  <a:schemeClr val="tx1">
                    <a:lumMod val="65000"/>
                    <a:lumOff val="35000"/>
                  </a:schemeClr>
                </a:solidFill>
              </a:rPr>
              <a:t>.</a:t>
            </a:r>
            <a:endParaRPr lang="en-US" sz="1400" dirty="0">
              <a:solidFill>
                <a:schemeClr val="tx1">
                  <a:lumMod val="65000"/>
                  <a:lumOff val="35000"/>
                </a:schemeClr>
              </a:solidFill>
            </a:endParaRPr>
          </a:p>
        </p:txBody>
      </p:sp>
    </p:spTree>
    <p:extLst>
      <p:ext uri="{BB962C8B-B14F-4D97-AF65-F5344CB8AC3E}">
        <p14:creationId xmlns:p14="http://schemas.microsoft.com/office/powerpoint/2010/main" val="24582939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68C2560D-EC28-3B41-86E8-18F1CE0113B4}" type="datetimeFigureOut">
              <a:rPr lang="en-US" smtClean="0"/>
              <a:t>3/14/2019</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2066355A-084C-D24E-9AD2-7E4FC41EA627}" type="slidenum">
              <a:rPr lang="en-US" smtClean="0"/>
              <a:t>‹#›</a:t>
            </a:fld>
            <a:endParaRPr lang="en-US"/>
          </a:p>
        </p:txBody>
      </p:sp>
    </p:spTree>
    <p:extLst>
      <p:ext uri="{BB962C8B-B14F-4D97-AF65-F5344CB8AC3E}">
        <p14:creationId xmlns:p14="http://schemas.microsoft.com/office/powerpoint/2010/main" val="3693843513"/>
      </p:ext>
    </p:extLst>
  </p:cSld>
  <p:clrMap bg1="lt1" tx1="dk1" bg2="lt2" tx2="dk2" accent1="accent1" accent2="accent2" accent3="accent3" accent4="accent4" accent5="accent5" accent6="accent6" hlink="hlink" folHlink="folHlink"/>
  <p:sldLayoutIdLst>
    <p:sldLayoutId id="2147493456" r:id="rId1"/>
    <p:sldLayoutId id="2147493457" r:id="rId2"/>
    <p:sldLayoutId id="2147493458" r:id="rId3"/>
    <p:sldLayoutId id="2147493460" r:id="rId4"/>
    <p:sldLayoutId id="2147493464" r:id="rId5"/>
    <p:sldLayoutId id="2147493461" r:id="rId6"/>
    <p:sldLayoutId id="2147493462" r:id="rId7"/>
    <p:sldLayoutId id="2147493465" r:id="rId8"/>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9.png"/><Relationship Id="rId13" Type="http://schemas.openxmlformats.org/officeDocument/2006/relationships/image" Target="../media/image49.png"/><Relationship Id="rId18" Type="http://schemas.openxmlformats.org/officeDocument/2006/relationships/image" Target="../media/image50.png"/><Relationship Id="rId3" Type="http://schemas.openxmlformats.org/officeDocument/2006/relationships/image" Target="../media/image20.png"/><Relationship Id="rId21" Type="http://schemas.openxmlformats.org/officeDocument/2006/relationships/image" Target="../media/image52.png"/><Relationship Id="rId7" Type="http://schemas.openxmlformats.org/officeDocument/2006/relationships/image" Target="../media/image28.png"/><Relationship Id="rId12" Type="http://schemas.openxmlformats.org/officeDocument/2006/relationships/image" Target="../media/image33.png"/><Relationship Id="rId17" Type="http://schemas.openxmlformats.org/officeDocument/2006/relationships/image" Target="../media/image46.png"/><Relationship Id="rId2" Type="http://schemas.openxmlformats.org/officeDocument/2006/relationships/notesSlide" Target="../notesSlides/notesSlide9.xml"/><Relationship Id="rId16" Type="http://schemas.openxmlformats.org/officeDocument/2006/relationships/image" Target="../media/image45.png"/><Relationship Id="rId20" Type="http://schemas.openxmlformats.org/officeDocument/2006/relationships/image" Target="../media/image48.png"/><Relationship Id="rId1" Type="http://schemas.openxmlformats.org/officeDocument/2006/relationships/slideLayout" Target="../slideLayouts/slideLayout2.xml"/><Relationship Id="rId6" Type="http://schemas.openxmlformats.org/officeDocument/2006/relationships/image" Target="../media/image27.png"/><Relationship Id="rId11" Type="http://schemas.openxmlformats.org/officeDocument/2006/relationships/image" Target="../media/image41.png"/><Relationship Id="rId5" Type="http://schemas.openxmlformats.org/officeDocument/2006/relationships/image" Target="../media/image26.png"/><Relationship Id="rId15" Type="http://schemas.openxmlformats.org/officeDocument/2006/relationships/image" Target="../media/image44.png"/><Relationship Id="rId10" Type="http://schemas.openxmlformats.org/officeDocument/2006/relationships/image" Target="../media/image31.png"/><Relationship Id="rId19" Type="http://schemas.openxmlformats.org/officeDocument/2006/relationships/image" Target="../media/image51.png"/><Relationship Id="rId4" Type="http://schemas.openxmlformats.org/officeDocument/2006/relationships/image" Target="../media/image21.png"/><Relationship Id="rId9" Type="http://schemas.openxmlformats.org/officeDocument/2006/relationships/image" Target="../media/image30.png"/><Relationship Id="rId14" Type="http://schemas.openxmlformats.org/officeDocument/2006/relationships/image" Target="../media/image43.png"/><Relationship Id="rId22" Type="http://schemas.openxmlformats.org/officeDocument/2006/relationships/image" Target="../media/image53.png"/></Relationships>
</file>

<file path=ppt/slides/_rels/slide11.xml.rels><?xml version="1.0" encoding="UTF-8" standalone="yes"?>
<Relationships xmlns="http://schemas.openxmlformats.org/package/2006/relationships"><Relationship Id="rId8" Type="http://schemas.openxmlformats.org/officeDocument/2006/relationships/image" Target="../media/image29.png"/><Relationship Id="rId13" Type="http://schemas.openxmlformats.org/officeDocument/2006/relationships/image" Target="../media/image49.png"/><Relationship Id="rId18" Type="http://schemas.openxmlformats.org/officeDocument/2006/relationships/image" Target="../media/image50.png"/><Relationship Id="rId3" Type="http://schemas.openxmlformats.org/officeDocument/2006/relationships/image" Target="../media/image20.png"/><Relationship Id="rId21" Type="http://schemas.openxmlformats.org/officeDocument/2006/relationships/image" Target="../media/image52.png"/><Relationship Id="rId7" Type="http://schemas.openxmlformats.org/officeDocument/2006/relationships/image" Target="../media/image28.png"/><Relationship Id="rId12" Type="http://schemas.openxmlformats.org/officeDocument/2006/relationships/image" Target="../media/image33.png"/><Relationship Id="rId17" Type="http://schemas.openxmlformats.org/officeDocument/2006/relationships/image" Target="../media/image46.png"/><Relationship Id="rId2" Type="http://schemas.openxmlformats.org/officeDocument/2006/relationships/notesSlide" Target="../notesSlides/notesSlide10.xml"/><Relationship Id="rId16" Type="http://schemas.openxmlformats.org/officeDocument/2006/relationships/image" Target="../media/image45.png"/><Relationship Id="rId20" Type="http://schemas.openxmlformats.org/officeDocument/2006/relationships/image" Target="../media/image48.png"/><Relationship Id="rId1" Type="http://schemas.openxmlformats.org/officeDocument/2006/relationships/slideLayout" Target="../slideLayouts/slideLayout2.xml"/><Relationship Id="rId6" Type="http://schemas.openxmlformats.org/officeDocument/2006/relationships/image" Target="../media/image27.png"/><Relationship Id="rId11" Type="http://schemas.openxmlformats.org/officeDocument/2006/relationships/image" Target="../media/image41.png"/><Relationship Id="rId5" Type="http://schemas.openxmlformats.org/officeDocument/2006/relationships/image" Target="../media/image26.png"/><Relationship Id="rId15" Type="http://schemas.openxmlformats.org/officeDocument/2006/relationships/image" Target="../media/image44.png"/><Relationship Id="rId10" Type="http://schemas.openxmlformats.org/officeDocument/2006/relationships/image" Target="../media/image31.png"/><Relationship Id="rId19" Type="http://schemas.openxmlformats.org/officeDocument/2006/relationships/image" Target="../media/image51.png"/><Relationship Id="rId4" Type="http://schemas.openxmlformats.org/officeDocument/2006/relationships/image" Target="../media/image21.png"/><Relationship Id="rId9" Type="http://schemas.openxmlformats.org/officeDocument/2006/relationships/image" Target="../media/image30.png"/><Relationship Id="rId14" Type="http://schemas.openxmlformats.org/officeDocument/2006/relationships/image" Target="../media/image43.png"/><Relationship Id="rId22" Type="http://schemas.openxmlformats.org/officeDocument/2006/relationships/image" Target="../media/image53.png"/></Relationships>
</file>

<file path=ppt/slides/_rels/slide12.xml.rels><?xml version="1.0" encoding="UTF-8" standalone="yes"?>
<Relationships xmlns="http://schemas.openxmlformats.org/package/2006/relationships"><Relationship Id="rId3" Type="http://schemas.openxmlformats.org/officeDocument/2006/relationships/image" Target="../media/image54.png"/><Relationship Id="rId7" Type="http://schemas.openxmlformats.org/officeDocument/2006/relationships/image" Target="../media/image58.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57.png"/><Relationship Id="rId5" Type="http://schemas.openxmlformats.org/officeDocument/2006/relationships/image" Target="../media/image56.png"/><Relationship Id="rId4" Type="http://schemas.openxmlformats.org/officeDocument/2006/relationships/image" Target="../media/image55.png"/></Relationships>
</file>

<file path=ppt/slides/_rels/slide13.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62.png"/><Relationship Id="rId5" Type="http://schemas.openxmlformats.org/officeDocument/2006/relationships/image" Target="../media/image61.png"/><Relationship Id="rId4" Type="http://schemas.openxmlformats.org/officeDocument/2006/relationships/image" Target="../media/image60.png"/></Relationships>
</file>

<file path=ppt/slides/_rels/slide14.xml.rels><?xml version="1.0" encoding="UTF-8" standalone="yes"?>
<Relationships xmlns="http://schemas.openxmlformats.org/package/2006/relationships"><Relationship Id="rId3" Type="http://schemas.openxmlformats.org/officeDocument/2006/relationships/image" Target="../media/image63.png"/><Relationship Id="rId7" Type="http://schemas.openxmlformats.org/officeDocument/2006/relationships/image" Target="../media/image67.jpe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66.png"/><Relationship Id="rId5" Type="http://schemas.openxmlformats.org/officeDocument/2006/relationships/image" Target="../media/image65.png"/><Relationship Id="rId4" Type="http://schemas.openxmlformats.org/officeDocument/2006/relationships/image" Target="../media/image64.png"/></Relationships>
</file>

<file path=ppt/slides/_rels/slide15.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8" Type="http://schemas.openxmlformats.org/officeDocument/2006/relationships/image" Target="../media/image23.emf"/><Relationship Id="rId13" Type="http://schemas.openxmlformats.org/officeDocument/2006/relationships/customXml" Target="../ink/ink6.xml"/><Relationship Id="rId18" Type="http://schemas.openxmlformats.org/officeDocument/2006/relationships/customXml" Target="../ink/ink10.xml"/><Relationship Id="rId26" Type="http://schemas.openxmlformats.org/officeDocument/2006/relationships/customXml" Target="../ink/ink16.xml"/><Relationship Id="rId3" Type="http://schemas.openxmlformats.org/officeDocument/2006/relationships/customXml" Target="../ink/ink1.xml"/><Relationship Id="rId21" Type="http://schemas.openxmlformats.org/officeDocument/2006/relationships/customXml" Target="../ink/ink12.xml"/><Relationship Id="rId7" Type="http://schemas.openxmlformats.org/officeDocument/2006/relationships/customXml" Target="../ink/ink3.xml"/><Relationship Id="rId12" Type="http://schemas.openxmlformats.org/officeDocument/2006/relationships/image" Target="../media/image25.emf"/><Relationship Id="rId17" Type="http://schemas.openxmlformats.org/officeDocument/2006/relationships/customXml" Target="../ink/ink9.xml"/><Relationship Id="rId25" Type="http://schemas.openxmlformats.org/officeDocument/2006/relationships/image" Target="../media/image28.emf"/><Relationship Id="rId2" Type="http://schemas.openxmlformats.org/officeDocument/2006/relationships/notesSlide" Target="../notesSlides/notesSlide14.xml"/><Relationship Id="rId16" Type="http://schemas.openxmlformats.org/officeDocument/2006/relationships/customXml" Target="../ink/ink8.xml"/><Relationship Id="rId20" Type="http://schemas.openxmlformats.org/officeDocument/2006/relationships/customXml" Target="../ink/ink11.xml"/><Relationship Id="rId29" Type="http://schemas.openxmlformats.org/officeDocument/2006/relationships/image" Target="../media/image30.emf"/><Relationship Id="rId1" Type="http://schemas.openxmlformats.org/officeDocument/2006/relationships/slideLayout" Target="../slideLayouts/slideLayout2.xml"/><Relationship Id="rId6" Type="http://schemas.openxmlformats.org/officeDocument/2006/relationships/image" Target="../media/image22.emf"/><Relationship Id="rId11" Type="http://schemas.openxmlformats.org/officeDocument/2006/relationships/customXml" Target="../ink/ink5.xml"/><Relationship Id="rId24" Type="http://schemas.openxmlformats.org/officeDocument/2006/relationships/customXml" Target="../ink/ink15.xml"/><Relationship Id="rId5" Type="http://schemas.openxmlformats.org/officeDocument/2006/relationships/customXml" Target="../ink/ink2.xml"/><Relationship Id="rId15" Type="http://schemas.openxmlformats.org/officeDocument/2006/relationships/customXml" Target="../ink/ink7.xml"/><Relationship Id="rId23" Type="http://schemas.openxmlformats.org/officeDocument/2006/relationships/customXml" Target="../ink/ink14.xml"/><Relationship Id="rId28" Type="http://schemas.openxmlformats.org/officeDocument/2006/relationships/customXml" Target="../ink/ink17.xml"/><Relationship Id="rId10" Type="http://schemas.openxmlformats.org/officeDocument/2006/relationships/image" Target="../media/image24.emf"/><Relationship Id="rId19" Type="http://schemas.openxmlformats.org/officeDocument/2006/relationships/image" Target="../media/image27.emf"/><Relationship Id="rId31" Type="http://schemas.openxmlformats.org/officeDocument/2006/relationships/image" Target="../media/image31.emf"/><Relationship Id="rId4" Type="http://schemas.openxmlformats.org/officeDocument/2006/relationships/image" Target="../media/image21.emf"/><Relationship Id="rId9" Type="http://schemas.openxmlformats.org/officeDocument/2006/relationships/customXml" Target="../ink/ink4.xml"/><Relationship Id="rId14" Type="http://schemas.openxmlformats.org/officeDocument/2006/relationships/image" Target="../media/image26.emf"/><Relationship Id="rId22" Type="http://schemas.openxmlformats.org/officeDocument/2006/relationships/customXml" Target="../ink/ink13.xml"/><Relationship Id="rId27" Type="http://schemas.openxmlformats.org/officeDocument/2006/relationships/image" Target="../media/image29.emf"/><Relationship Id="rId30" Type="http://schemas.openxmlformats.org/officeDocument/2006/relationships/customXml" Target="../ink/ink18.xml"/></Relationships>
</file>

<file path=ppt/slides/_rels/slide17.xml.rels><?xml version="1.0" encoding="UTF-8" standalone="yes"?>
<Relationships xmlns="http://schemas.openxmlformats.org/package/2006/relationships"><Relationship Id="rId2" Type="http://schemas.openxmlformats.org/officeDocument/2006/relationships/image" Target="../media/image69.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8.xml.rels><?xml version="1.0" encoding="UTF-8" standalone="yes"?>
<Relationships xmlns="http://schemas.openxmlformats.org/package/2006/relationships"><Relationship Id="rId8" Type="http://schemas.openxmlformats.org/officeDocument/2006/relationships/image" Target="../media/image29.png"/><Relationship Id="rId13" Type="http://schemas.openxmlformats.org/officeDocument/2006/relationships/image" Target="../media/image34.png"/><Relationship Id="rId18" Type="http://schemas.openxmlformats.org/officeDocument/2006/relationships/image" Target="../media/image39.png"/><Relationship Id="rId3" Type="http://schemas.openxmlformats.org/officeDocument/2006/relationships/image" Target="../media/image20.png"/><Relationship Id="rId7" Type="http://schemas.openxmlformats.org/officeDocument/2006/relationships/image" Target="../media/image28.png"/><Relationship Id="rId12" Type="http://schemas.openxmlformats.org/officeDocument/2006/relationships/image" Target="../media/image33.png"/><Relationship Id="rId17" Type="http://schemas.openxmlformats.org/officeDocument/2006/relationships/image" Target="../media/image38.png"/><Relationship Id="rId2" Type="http://schemas.openxmlformats.org/officeDocument/2006/relationships/notesSlide" Target="../notesSlides/notesSlide7.xml"/><Relationship Id="rId16" Type="http://schemas.openxmlformats.org/officeDocument/2006/relationships/image" Target="../media/image37.png"/><Relationship Id="rId1" Type="http://schemas.openxmlformats.org/officeDocument/2006/relationships/slideLayout" Target="../slideLayouts/slideLayout2.xml"/><Relationship Id="rId6" Type="http://schemas.openxmlformats.org/officeDocument/2006/relationships/image" Target="../media/image27.png"/><Relationship Id="rId11" Type="http://schemas.openxmlformats.org/officeDocument/2006/relationships/image" Target="../media/image32.png"/><Relationship Id="rId5" Type="http://schemas.openxmlformats.org/officeDocument/2006/relationships/image" Target="../media/image26.png"/><Relationship Id="rId15" Type="http://schemas.openxmlformats.org/officeDocument/2006/relationships/image" Target="../media/image36.png"/><Relationship Id="rId10" Type="http://schemas.openxmlformats.org/officeDocument/2006/relationships/image" Target="../media/image31.png"/><Relationship Id="rId19" Type="http://schemas.openxmlformats.org/officeDocument/2006/relationships/image" Target="../media/image40.png"/><Relationship Id="rId4" Type="http://schemas.openxmlformats.org/officeDocument/2006/relationships/image" Target="../media/image21.png"/><Relationship Id="rId9" Type="http://schemas.openxmlformats.org/officeDocument/2006/relationships/image" Target="../media/image30.png"/><Relationship Id="rId14" Type="http://schemas.openxmlformats.org/officeDocument/2006/relationships/image" Target="../media/image35.png"/></Relationships>
</file>

<file path=ppt/slides/_rels/slide9.xml.rels><?xml version="1.0" encoding="UTF-8" standalone="yes"?>
<Relationships xmlns="http://schemas.openxmlformats.org/package/2006/relationships"><Relationship Id="rId8" Type="http://schemas.openxmlformats.org/officeDocument/2006/relationships/image" Target="../media/image29.png"/><Relationship Id="rId13" Type="http://schemas.openxmlformats.org/officeDocument/2006/relationships/image" Target="../media/image42.png"/><Relationship Id="rId18" Type="http://schemas.openxmlformats.org/officeDocument/2006/relationships/image" Target="../media/image47.png"/><Relationship Id="rId3" Type="http://schemas.openxmlformats.org/officeDocument/2006/relationships/image" Target="../media/image20.png"/><Relationship Id="rId7" Type="http://schemas.openxmlformats.org/officeDocument/2006/relationships/image" Target="../media/image28.png"/><Relationship Id="rId12" Type="http://schemas.openxmlformats.org/officeDocument/2006/relationships/image" Target="../media/image33.png"/><Relationship Id="rId17" Type="http://schemas.openxmlformats.org/officeDocument/2006/relationships/image" Target="../media/image46.png"/><Relationship Id="rId2" Type="http://schemas.openxmlformats.org/officeDocument/2006/relationships/notesSlide" Target="../notesSlides/notesSlide8.xml"/><Relationship Id="rId16" Type="http://schemas.openxmlformats.org/officeDocument/2006/relationships/image" Target="../media/image45.png"/><Relationship Id="rId1" Type="http://schemas.openxmlformats.org/officeDocument/2006/relationships/slideLayout" Target="../slideLayouts/slideLayout2.xml"/><Relationship Id="rId6" Type="http://schemas.openxmlformats.org/officeDocument/2006/relationships/image" Target="../media/image27.png"/><Relationship Id="rId11" Type="http://schemas.openxmlformats.org/officeDocument/2006/relationships/image" Target="../media/image41.png"/><Relationship Id="rId5" Type="http://schemas.openxmlformats.org/officeDocument/2006/relationships/image" Target="../media/image26.png"/><Relationship Id="rId15" Type="http://schemas.openxmlformats.org/officeDocument/2006/relationships/image" Target="../media/image44.png"/><Relationship Id="rId10" Type="http://schemas.openxmlformats.org/officeDocument/2006/relationships/image" Target="../media/image31.png"/><Relationship Id="rId19" Type="http://schemas.openxmlformats.org/officeDocument/2006/relationships/image" Target="../media/image48.png"/><Relationship Id="rId4" Type="http://schemas.openxmlformats.org/officeDocument/2006/relationships/image" Target="../media/image21.png"/><Relationship Id="rId9" Type="http://schemas.openxmlformats.org/officeDocument/2006/relationships/image" Target="../media/image30.png"/><Relationship Id="rId14" Type="http://schemas.openxmlformats.org/officeDocument/2006/relationships/image" Target="../media/image4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Regression</a:t>
            </a:r>
            <a:endParaRPr lang="en-US" dirty="0"/>
          </a:p>
        </p:txBody>
      </p:sp>
      <p:sp>
        <p:nvSpPr>
          <p:cNvPr id="3" name="Subtitle 2"/>
          <p:cNvSpPr>
            <a:spLocks noGrp="1"/>
          </p:cNvSpPr>
          <p:nvPr>
            <p:ph type="subTitle" idx="1"/>
          </p:nvPr>
        </p:nvSpPr>
        <p:spPr>
          <a:xfrm>
            <a:off x="309880" y="1423444"/>
            <a:ext cx="3906520" cy="1314450"/>
          </a:xfrm>
        </p:spPr>
        <p:txBody>
          <a:bodyPr>
            <a:normAutofit/>
          </a:bodyPr>
          <a:lstStyle/>
          <a:p>
            <a:r>
              <a:rPr lang="en-US" dirty="0" smtClean="0"/>
              <a:t>Week </a:t>
            </a:r>
            <a:r>
              <a:rPr lang="en-US" dirty="0" smtClean="0"/>
              <a:t>3</a:t>
            </a:r>
          </a:p>
          <a:p>
            <a:endParaRPr lang="en-US" dirty="0"/>
          </a:p>
          <a:p>
            <a:r>
              <a:rPr lang="en-US" sz="1800" dirty="0" smtClean="0"/>
              <a:t>Mohammad Esmalifalak</a:t>
            </a:r>
            <a:endParaRPr lang="en-US" sz="1800" dirty="0"/>
          </a:p>
        </p:txBody>
      </p:sp>
    </p:spTree>
    <p:extLst>
      <p:ext uri="{BB962C8B-B14F-4D97-AF65-F5344CB8AC3E}">
        <p14:creationId xmlns:p14="http://schemas.microsoft.com/office/powerpoint/2010/main" val="37748327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p:cNvSpPr txBox="1"/>
          <p:nvPr/>
        </p:nvSpPr>
        <p:spPr>
          <a:xfrm>
            <a:off x="4114800" y="2056894"/>
            <a:ext cx="65" cy="246221"/>
          </a:xfrm>
          <a:prstGeom prst="rect">
            <a:avLst/>
          </a:prstGeom>
          <a:noFill/>
        </p:spPr>
        <p:txBody>
          <a:bodyPr wrap="none" lIns="0" tIns="0" rIns="0" bIns="0" rtlCol="0">
            <a:spAutoFit/>
          </a:bodyPr>
          <a:lstStyle/>
          <a:p>
            <a:endParaRPr lang="en-US" sz="1600" dirty="0"/>
          </a:p>
        </p:txBody>
      </p:sp>
      <mc:AlternateContent xmlns:mc="http://schemas.openxmlformats.org/markup-compatibility/2006" xmlns:a14="http://schemas.microsoft.com/office/drawing/2010/main">
        <mc:Choice Requires="a14">
          <p:sp>
            <p:nvSpPr>
              <p:cNvPr id="19" name="Rectangle 18"/>
              <p:cNvSpPr/>
              <p:nvPr/>
            </p:nvSpPr>
            <p:spPr>
              <a:xfrm>
                <a:off x="1781592" y="1632128"/>
                <a:ext cx="2317365" cy="400110"/>
              </a:xfrm>
              <a:prstGeom prst="rect">
                <a:avLst/>
              </a:prstGeom>
            </p:spPr>
            <p:style>
              <a:lnRef idx="1">
                <a:schemeClr val="accent3"/>
              </a:lnRef>
              <a:fillRef idx="2">
                <a:schemeClr val="accent3"/>
              </a:fillRef>
              <a:effectRef idx="1">
                <a:schemeClr val="accent3"/>
              </a:effectRef>
              <a:fontRef idx="minor">
                <a:schemeClr val="dk1"/>
              </a:fontRef>
            </p:style>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US" sz="2000" i="1">
                              <a:latin typeface="Cambria Math" panose="02040503050406030204" pitchFamily="18" charset="0"/>
                            </a:rPr>
                            <m:t>h</m:t>
                          </m:r>
                        </m:e>
                        <m:sub>
                          <m:r>
                            <a:rPr lang="en-US" sz="2000" i="1">
                              <a:latin typeface="Cambria Math" panose="02040503050406030204" pitchFamily="18" charset="0"/>
                              <a:ea typeface="Cambria Math" panose="02040503050406030204" pitchFamily="18" charset="0"/>
                            </a:rPr>
                            <m:t>𝜃</m:t>
                          </m:r>
                        </m:sub>
                      </m:sSub>
                      <m:d>
                        <m:dPr>
                          <m:ctrlPr>
                            <a:rPr lang="en-US" sz="2000" i="1">
                              <a:latin typeface="Cambria Math" panose="02040503050406030204" pitchFamily="18" charset="0"/>
                              <a:ea typeface="Cambria Math" panose="02040503050406030204" pitchFamily="18" charset="0"/>
                            </a:rPr>
                          </m:ctrlPr>
                        </m:dPr>
                        <m:e>
                          <m:r>
                            <a:rPr lang="en-US" sz="2000" i="1">
                              <a:latin typeface="Cambria Math" panose="02040503050406030204" pitchFamily="18" charset="0"/>
                            </a:rPr>
                            <m:t>𝑋</m:t>
                          </m:r>
                        </m:e>
                      </m:d>
                      <m:r>
                        <a:rPr lang="en-US" sz="2000" b="0" i="1" smtClean="0">
                          <a:latin typeface="Cambria Math" panose="02040503050406030204" pitchFamily="18" charset="0"/>
                        </a:rPr>
                        <m:t>=</m:t>
                      </m:r>
                      <m:sSub>
                        <m:sSubPr>
                          <m:ctrlPr>
                            <a:rPr lang="en-US" sz="2000" b="1" i="1" smtClean="0">
                              <a:solidFill>
                                <a:srgbClr val="FF0000"/>
                              </a:solidFill>
                              <a:latin typeface="Cambria Math" panose="02040503050406030204" pitchFamily="18" charset="0"/>
                            </a:rPr>
                          </m:ctrlPr>
                        </m:sSubPr>
                        <m:e>
                          <m:r>
                            <a:rPr lang="en-US" sz="2000" b="1" i="1" smtClean="0">
                              <a:solidFill>
                                <a:srgbClr val="FF0000"/>
                              </a:solidFill>
                              <a:latin typeface="Cambria Math" panose="02040503050406030204" pitchFamily="18" charset="0"/>
                              <a:sym typeface="Symbol" panose="05050102010706020507" pitchFamily="18" charset="2"/>
                            </a:rPr>
                            <m:t></m:t>
                          </m:r>
                        </m:e>
                        <m:sub>
                          <m:r>
                            <a:rPr lang="en-US" sz="2000" b="1" i="1" smtClean="0">
                              <a:solidFill>
                                <a:srgbClr val="FF0000"/>
                              </a:solidFill>
                              <a:latin typeface="Cambria Math" panose="02040503050406030204" pitchFamily="18" charset="0"/>
                            </a:rPr>
                            <m:t>𝟎</m:t>
                          </m:r>
                        </m:sub>
                      </m:sSub>
                      <m:r>
                        <a:rPr lang="en-US" sz="2000" b="0" i="1" smtClean="0">
                          <a:latin typeface="Cambria Math" panose="02040503050406030204" pitchFamily="18" charset="0"/>
                        </a:rPr>
                        <m:t>+</m:t>
                      </m:r>
                      <m:sSub>
                        <m:sSubPr>
                          <m:ctrlPr>
                            <a:rPr lang="en-US" sz="2000" b="1" i="1" smtClean="0">
                              <a:solidFill>
                                <a:srgbClr val="FF0000"/>
                              </a:solidFill>
                              <a:latin typeface="Cambria Math" panose="02040503050406030204" pitchFamily="18" charset="0"/>
                            </a:rPr>
                          </m:ctrlPr>
                        </m:sSubPr>
                        <m:e>
                          <m:r>
                            <a:rPr lang="en-US" sz="2000" b="1" i="1">
                              <a:solidFill>
                                <a:srgbClr val="FF0000"/>
                              </a:solidFill>
                              <a:latin typeface="Cambria Math" panose="02040503050406030204" pitchFamily="18" charset="0"/>
                              <a:sym typeface="Symbol" panose="05050102010706020507" pitchFamily="18" charset="2"/>
                            </a:rPr>
                            <m:t></m:t>
                          </m:r>
                        </m:e>
                        <m:sub>
                          <m:r>
                            <a:rPr lang="en-US" sz="2000" b="1" i="1" smtClean="0">
                              <a:solidFill>
                                <a:srgbClr val="FF0000"/>
                              </a:solidFill>
                              <a:latin typeface="Cambria Math" panose="02040503050406030204" pitchFamily="18" charset="0"/>
                            </a:rPr>
                            <m:t>𝟏</m:t>
                          </m:r>
                        </m:sub>
                      </m:sSub>
                      <m:sSub>
                        <m:sSubPr>
                          <m:ctrlPr>
                            <a:rPr lang="en-US" sz="2000" i="1">
                              <a:latin typeface="Cambria Math" panose="02040503050406030204" pitchFamily="18" charset="0"/>
                            </a:rPr>
                          </m:ctrlPr>
                        </m:sSubPr>
                        <m:e>
                          <m:r>
                            <a:rPr lang="en-US" sz="2000" b="0" i="1" smtClean="0">
                              <a:latin typeface="Cambria Math" panose="02040503050406030204" pitchFamily="18" charset="0"/>
                              <a:sym typeface="Symbol" panose="05050102010706020507" pitchFamily="18" charset="2"/>
                            </a:rPr>
                            <m:t>𝑥</m:t>
                          </m:r>
                        </m:e>
                        <m:sub>
                          <m:r>
                            <a:rPr lang="en-US" sz="2000" b="0" i="1" smtClean="0">
                              <a:latin typeface="Cambria Math" panose="02040503050406030204" pitchFamily="18" charset="0"/>
                            </a:rPr>
                            <m:t>1</m:t>
                          </m:r>
                        </m:sub>
                      </m:sSub>
                    </m:oMath>
                  </m:oMathPara>
                </a14:m>
                <a:endParaRPr lang="en-US" sz="2000" dirty="0"/>
              </a:p>
            </p:txBody>
          </p:sp>
        </mc:Choice>
        <mc:Fallback xmlns="">
          <p:sp>
            <p:nvSpPr>
              <p:cNvPr id="19" name="Rectangle 18"/>
              <p:cNvSpPr>
                <a:spLocks noRot="1" noChangeAspect="1" noMove="1" noResize="1" noEditPoints="1" noAdjustHandles="1" noChangeArrowheads="1" noChangeShapeType="1" noTextEdit="1"/>
              </p:cNvSpPr>
              <p:nvPr/>
            </p:nvSpPr>
            <p:spPr>
              <a:xfrm>
                <a:off x="1781592" y="1632128"/>
                <a:ext cx="2317365" cy="400110"/>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4879340" y="1568868"/>
                <a:ext cx="3044825" cy="588174"/>
              </a:xfrm>
              <a:prstGeom prst="rect">
                <a:avLst/>
              </a:prstGeom>
            </p:spPr>
            <p:style>
              <a:lnRef idx="1">
                <a:schemeClr val="accent4"/>
              </a:lnRef>
              <a:fillRef idx="2">
                <a:schemeClr val="accent4"/>
              </a:fillRef>
              <a:effectRef idx="1">
                <a:schemeClr val="accent4"/>
              </a:effectRef>
              <a:fontRef idx="minor">
                <a:schemeClr val="dk1"/>
              </a:fontRef>
            </p:style>
            <p:txBody>
              <a:bodyPr wrap="square" lIns="0" tIns="0" rIns="0" bIns="0" rtlCol="0">
                <a:spAutoFit/>
              </a:bodyPr>
              <a:lstStyle/>
              <a:p>
                <a:pPr lvl="0"/>
                <a14:m>
                  <m:oMathPara xmlns:m="http://schemas.openxmlformats.org/officeDocument/2006/math">
                    <m:oMathParaPr>
                      <m:jc m:val="centerGroup"/>
                    </m:oMathParaPr>
                    <m:oMath xmlns:m="http://schemas.openxmlformats.org/officeDocument/2006/math">
                      <m:sSub>
                        <m:sSubPr>
                          <m:ctrlPr>
                            <a:rPr lang="en-US" sz="1400" i="1">
                              <a:latin typeface="Cambria Math" panose="02040503050406030204" pitchFamily="18" charset="0"/>
                            </a:rPr>
                          </m:ctrlPr>
                        </m:sSubPr>
                        <m:e>
                          <m:r>
                            <a:rPr lang="en-US" sz="1400" i="1">
                              <a:latin typeface="Cambria Math" panose="02040503050406030204" pitchFamily="18" charset="0"/>
                            </a:rPr>
                            <m:t>𝑱</m:t>
                          </m:r>
                          <m:r>
                            <a:rPr lang="en-US" sz="1400" i="1">
                              <a:latin typeface="Cambria Math" panose="02040503050406030204" pitchFamily="18" charset="0"/>
                            </a:rPr>
                            <m:t>(</m:t>
                          </m:r>
                        </m:e>
                        <m:sub>
                          <m:r>
                            <a:rPr lang="en-US" sz="1400" i="1">
                              <a:latin typeface="Cambria Math" panose="02040503050406030204" pitchFamily="18" charset="0"/>
                            </a:rPr>
                            <m:t>𝟎</m:t>
                          </m:r>
                        </m:sub>
                      </m:sSub>
                      <m:r>
                        <a:rPr lang="en-US" sz="1400" i="1">
                          <a:latin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sym typeface="Symbol" panose="05050102010706020507" pitchFamily="18" charset="2"/>
                            </a:rPr>
                            <m:t></m:t>
                          </m:r>
                        </m:e>
                        <m:sub>
                          <m:r>
                            <a:rPr lang="en-US" sz="1400" i="1">
                              <a:latin typeface="Cambria Math" panose="02040503050406030204" pitchFamily="18" charset="0"/>
                            </a:rPr>
                            <m:t>𝟏</m:t>
                          </m:r>
                        </m:sub>
                      </m:sSub>
                      <m:r>
                        <m:rPr>
                          <m:nor/>
                        </m:rPr>
                        <a:rPr lang="en-US" sz="1400" dirty="0">
                          <a:latin typeface="Cambria Math" panose="02040503050406030204" pitchFamily="18" charset="0"/>
                        </a:rPr>
                        <m:t>)</m:t>
                      </m:r>
                      <m:r>
                        <a:rPr lang="en-US" sz="1400" i="1" dirty="0">
                          <a:latin typeface="Cambria Math" panose="02040503050406030204" pitchFamily="18" charset="0"/>
                        </a:rPr>
                        <m:t>= </m:t>
                      </m:r>
                      <m:f>
                        <m:fPr>
                          <m:ctrlPr>
                            <a:rPr lang="en-US" sz="1400" i="1">
                              <a:latin typeface="Cambria Math" panose="02040503050406030204" pitchFamily="18" charset="0"/>
                            </a:rPr>
                          </m:ctrlPr>
                        </m:fPr>
                        <m:num>
                          <m:r>
                            <a:rPr lang="en-US" sz="1400" i="1">
                              <a:latin typeface="Cambria Math" panose="02040503050406030204" pitchFamily="18" charset="0"/>
                            </a:rPr>
                            <m:t>1</m:t>
                          </m:r>
                        </m:num>
                        <m:den>
                          <m:r>
                            <a:rPr lang="en-US" sz="1400" i="1">
                              <a:latin typeface="Cambria Math" panose="02040503050406030204" pitchFamily="18" charset="0"/>
                            </a:rPr>
                            <m:t>2</m:t>
                          </m:r>
                          <m:r>
                            <a:rPr lang="en-US" sz="1400" i="1">
                              <a:latin typeface="Cambria Math" panose="02040503050406030204" pitchFamily="18" charset="0"/>
                            </a:rPr>
                            <m:t>𝑚</m:t>
                          </m:r>
                        </m:den>
                      </m:f>
                      <m:nary>
                        <m:naryPr>
                          <m:chr m:val="∑"/>
                          <m:ctrlPr>
                            <a:rPr lang="en-US" sz="1400" i="1">
                              <a:latin typeface="Cambria Math" panose="02040503050406030204" pitchFamily="18" charset="0"/>
                            </a:rPr>
                          </m:ctrlPr>
                        </m:naryPr>
                        <m:sub>
                          <m:r>
                            <a:rPr lang="en-US" sz="1400" i="1">
                              <a:latin typeface="Cambria Math" panose="02040503050406030204" pitchFamily="18" charset="0"/>
                            </a:rPr>
                            <m:t>𝑖</m:t>
                          </m:r>
                          <m:r>
                            <a:rPr lang="en-US" sz="1400" i="1">
                              <a:latin typeface="Cambria Math" panose="02040503050406030204" pitchFamily="18" charset="0"/>
                            </a:rPr>
                            <m:t>=1</m:t>
                          </m:r>
                        </m:sub>
                        <m:sup>
                          <m:r>
                            <a:rPr lang="en-US" sz="1400" i="1">
                              <a:latin typeface="Cambria Math" panose="02040503050406030204" pitchFamily="18" charset="0"/>
                            </a:rPr>
                            <m:t>𝑚</m:t>
                          </m:r>
                        </m:sup>
                        <m:e>
                          <m:sSup>
                            <m:sSupPr>
                              <m:ctrlPr>
                                <a:rPr lang="en-US" sz="1400" i="1">
                                  <a:latin typeface="Cambria Math" panose="02040503050406030204" pitchFamily="18" charset="0"/>
                                </a:rPr>
                              </m:ctrlPr>
                            </m:sSupPr>
                            <m:e>
                              <m:r>
                                <a:rPr lang="en-US" sz="1400" i="1">
                                  <a:latin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h</m:t>
                                  </m:r>
                                </m:e>
                                <m:sub>
                                  <m:r>
                                    <a:rPr lang="en-US" sz="1400" i="1">
                                      <a:latin typeface="Cambria Math" panose="02040503050406030204" pitchFamily="18" charset="0"/>
                                    </a:rPr>
                                    <m:t>𝜃</m:t>
                                  </m:r>
                                </m:sub>
                              </m:sSub>
                              <m:d>
                                <m:dPr>
                                  <m:ctrlPr>
                                    <a:rPr lang="en-US" sz="1400" i="1">
                                      <a:latin typeface="Cambria Math" panose="02040503050406030204" pitchFamily="18" charset="0"/>
                                    </a:rPr>
                                  </m:ctrlPr>
                                </m:dPr>
                                <m:e>
                                  <m:sSup>
                                    <m:sSupPr>
                                      <m:ctrlPr>
                                        <a:rPr lang="en-US" sz="1400" i="1">
                                          <a:latin typeface="Cambria Math" panose="02040503050406030204" pitchFamily="18" charset="0"/>
                                        </a:rPr>
                                      </m:ctrlPr>
                                    </m:sSupPr>
                                    <m:e>
                                      <m:r>
                                        <a:rPr lang="en-US" sz="1400" i="1">
                                          <a:latin typeface="Cambria Math" panose="02040503050406030204" pitchFamily="18" charset="0"/>
                                        </a:rPr>
                                        <m:t>𝑥</m:t>
                                      </m:r>
                                    </m:e>
                                    <m:sup>
                                      <m:d>
                                        <m:dPr>
                                          <m:ctrlPr>
                                            <a:rPr lang="en-US" sz="1400" i="1">
                                              <a:latin typeface="Cambria Math" panose="02040503050406030204" pitchFamily="18" charset="0"/>
                                            </a:rPr>
                                          </m:ctrlPr>
                                        </m:dPr>
                                        <m:e>
                                          <m:r>
                                            <a:rPr lang="en-US" sz="1400" i="1">
                                              <a:latin typeface="Cambria Math" panose="02040503050406030204" pitchFamily="18" charset="0"/>
                                            </a:rPr>
                                            <m:t>𝑖</m:t>
                                          </m:r>
                                        </m:e>
                                      </m:d>
                                    </m:sup>
                                  </m:sSup>
                                </m:e>
                              </m:d>
                              <m:r>
                                <a:rPr lang="en-US" sz="1400" i="1">
                                  <a:latin typeface="Cambria Math" panose="02040503050406030204" pitchFamily="18" charset="0"/>
                                </a:rPr>
                                <m:t>−</m:t>
                              </m:r>
                              <m:sSup>
                                <m:sSupPr>
                                  <m:ctrlPr>
                                    <a:rPr lang="en-US" sz="1400" i="1">
                                      <a:latin typeface="Cambria Math" panose="02040503050406030204" pitchFamily="18" charset="0"/>
                                    </a:rPr>
                                  </m:ctrlPr>
                                </m:sSupPr>
                                <m:e>
                                  <m:r>
                                    <a:rPr lang="en-US" sz="1400" i="1">
                                      <a:latin typeface="Cambria Math" panose="02040503050406030204" pitchFamily="18" charset="0"/>
                                    </a:rPr>
                                    <m:t>𝑦</m:t>
                                  </m:r>
                                </m:e>
                                <m:sup>
                                  <m:d>
                                    <m:dPr>
                                      <m:ctrlPr>
                                        <a:rPr lang="en-US" sz="1400" i="1">
                                          <a:latin typeface="Cambria Math" panose="02040503050406030204" pitchFamily="18" charset="0"/>
                                        </a:rPr>
                                      </m:ctrlPr>
                                    </m:dPr>
                                    <m:e>
                                      <m:r>
                                        <a:rPr lang="en-US" sz="1400" i="1">
                                          <a:latin typeface="Cambria Math" panose="02040503050406030204" pitchFamily="18" charset="0"/>
                                        </a:rPr>
                                        <m:t>𝑖</m:t>
                                      </m:r>
                                    </m:e>
                                  </m:d>
                                </m:sup>
                              </m:sSup>
                              <m:r>
                                <a:rPr lang="en-US" sz="1400" i="1">
                                  <a:latin typeface="Cambria Math" panose="02040503050406030204" pitchFamily="18" charset="0"/>
                                </a:rPr>
                                <m:t>)</m:t>
                              </m:r>
                            </m:e>
                            <m:sup>
                              <m:r>
                                <a:rPr lang="en-US" sz="1400" i="1">
                                  <a:latin typeface="Cambria Math" panose="02040503050406030204" pitchFamily="18" charset="0"/>
                                </a:rPr>
                                <m:t>2</m:t>
                              </m:r>
                            </m:sup>
                          </m:sSup>
                        </m:e>
                      </m:nary>
                    </m:oMath>
                  </m:oMathPara>
                </a14:m>
                <a:endParaRPr lang="en-US" sz="1400" i="1" dirty="0">
                  <a:latin typeface="Cambria Math" panose="02040503050406030204" pitchFamily="18" charset="0"/>
                </a:endParaRPr>
              </a:p>
            </p:txBody>
          </p:sp>
        </mc:Choice>
        <mc:Fallback xmlns="">
          <p:sp>
            <p:nvSpPr>
              <p:cNvPr id="10" name="TextBox 9"/>
              <p:cNvSpPr txBox="1">
                <a:spLocks noRot="1" noChangeAspect="1" noMove="1" noResize="1" noEditPoints="1" noAdjustHandles="1" noChangeArrowheads="1" noChangeShapeType="1" noTextEdit="1"/>
              </p:cNvSpPr>
              <p:nvPr/>
            </p:nvSpPr>
            <p:spPr>
              <a:xfrm>
                <a:off x="4879340" y="1568868"/>
                <a:ext cx="3044825" cy="588174"/>
              </a:xfrm>
              <a:prstGeom prst="rect">
                <a:avLst/>
              </a:prstGeom>
              <a:blipFill>
                <a:blip r:embed="rId4"/>
                <a:stretch>
                  <a:fillRect/>
                </a:stretch>
              </a:blipFill>
            </p:spPr>
            <p:txBody>
              <a:bodyPr/>
              <a:lstStyle/>
              <a:p>
                <a:r>
                  <a:rPr lang="en-US">
                    <a:noFill/>
                  </a:rPr>
                  <a:t> </a:t>
                </a:r>
              </a:p>
            </p:txBody>
          </p:sp>
        </mc:Fallback>
      </mc:AlternateContent>
      <p:sp>
        <p:nvSpPr>
          <p:cNvPr id="8" name="TextBox 7"/>
          <p:cNvSpPr txBox="1"/>
          <p:nvPr/>
        </p:nvSpPr>
        <p:spPr>
          <a:xfrm>
            <a:off x="1781592" y="1142360"/>
            <a:ext cx="1670050" cy="338554"/>
          </a:xfrm>
          <a:prstGeom prst="rect">
            <a:avLst/>
          </a:prstGeom>
          <a:noFill/>
        </p:spPr>
        <p:txBody>
          <a:bodyPr wrap="square" rtlCol="0">
            <a:spAutoFit/>
          </a:bodyPr>
          <a:lstStyle/>
          <a:p>
            <a:r>
              <a:rPr lang="en-US" sz="1600" dirty="0" smtClean="0"/>
              <a:t>Hypothesis:</a:t>
            </a:r>
            <a:endParaRPr lang="en-US" sz="1600" dirty="0"/>
          </a:p>
        </p:txBody>
      </p:sp>
      <p:sp>
        <p:nvSpPr>
          <p:cNvPr id="23" name="TextBox 22"/>
          <p:cNvSpPr txBox="1"/>
          <p:nvPr/>
        </p:nvSpPr>
        <p:spPr>
          <a:xfrm>
            <a:off x="4879340" y="1091554"/>
            <a:ext cx="1670050" cy="338554"/>
          </a:xfrm>
          <a:prstGeom prst="rect">
            <a:avLst/>
          </a:prstGeom>
          <a:noFill/>
        </p:spPr>
        <p:txBody>
          <a:bodyPr wrap="square" rtlCol="0">
            <a:spAutoFit/>
          </a:bodyPr>
          <a:lstStyle/>
          <a:p>
            <a:r>
              <a:rPr lang="en-US" sz="1600" dirty="0" smtClean="0"/>
              <a:t>Cost Function:</a:t>
            </a:r>
            <a:endParaRPr lang="en-US" sz="1600" dirty="0"/>
          </a:p>
        </p:txBody>
      </p:sp>
      <mc:AlternateContent xmlns:mc="http://schemas.openxmlformats.org/markup-compatibility/2006" xmlns:a14="http://schemas.microsoft.com/office/drawing/2010/main">
        <mc:Choice Requires="a14">
          <p:sp>
            <p:nvSpPr>
              <p:cNvPr id="21" name="Title 20"/>
              <p:cNvSpPr>
                <a:spLocks noGrp="1"/>
              </p:cNvSpPr>
              <p:nvPr>
                <p:ph type="title"/>
              </p:nvPr>
            </p:nvSpPr>
            <p:spPr/>
            <p:txBody>
              <a:bodyPr/>
              <a:lstStyle/>
              <a:p>
                <a:r>
                  <a:rPr lang="en-US" dirty="0"/>
                  <a:t>Visualizing </a:t>
                </a:r>
                <a14:m>
                  <m:oMath xmlns:m="http://schemas.openxmlformats.org/officeDocument/2006/math">
                    <m:sSub>
                      <m:sSubPr>
                        <m:ctrlPr>
                          <a:rPr lang="en-US" b="0" i="1">
                            <a:latin typeface="Cambria Math" panose="02040503050406030204" pitchFamily="18" charset="0"/>
                          </a:rPr>
                        </m:ctrlPr>
                      </m:sSubPr>
                      <m:e>
                        <m:r>
                          <a:rPr lang="en-US" b="0" i="1">
                            <a:latin typeface="Cambria Math" panose="02040503050406030204" pitchFamily="18" charset="0"/>
                          </a:rPr>
                          <m:t>h</m:t>
                        </m:r>
                      </m:e>
                      <m:sub>
                        <m:r>
                          <a:rPr lang="en-US" b="0" i="1">
                            <a:latin typeface="Cambria Math" panose="02040503050406030204" pitchFamily="18" charset="0"/>
                            <a:ea typeface="Cambria Math" panose="02040503050406030204" pitchFamily="18" charset="0"/>
                          </a:rPr>
                          <m:t>𝜃</m:t>
                        </m:r>
                      </m:sub>
                    </m:sSub>
                    <m:d>
                      <m:dPr>
                        <m:ctrlPr>
                          <a:rPr lang="en-US" b="0" i="1">
                            <a:latin typeface="Cambria Math" panose="02040503050406030204" pitchFamily="18" charset="0"/>
                            <a:ea typeface="Cambria Math" panose="02040503050406030204" pitchFamily="18" charset="0"/>
                          </a:rPr>
                        </m:ctrlPr>
                      </m:dPr>
                      <m:e>
                        <m:r>
                          <a:rPr lang="en-US" b="0" i="1">
                            <a:latin typeface="Cambria Math" panose="02040503050406030204" pitchFamily="18" charset="0"/>
                          </a:rPr>
                          <m:t>𝑋</m:t>
                        </m:r>
                      </m:e>
                    </m:d>
                  </m:oMath>
                </a14:m>
                <a:r>
                  <a:rPr lang="en-US" dirty="0"/>
                  <a:t> and </a:t>
                </a:r>
                <a14:m>
                  <m:oMath xmlns:m="http://schemas.openxmlformats.org/officeDocument/2006/math">
                    <m:r>
                      <a:rPr lang="en-US" i="1">
                        <a:latin typeface="Cambria Math" panose="02040503050406030204" pitchFamily="18" charset="0"/>
                      </a:rPr>
                      <m:t>𝑱</m:t>
                    </m:r>
                    <m:r>
                      <a:rPr lang="en-US" i="1">
                        <a:latin typeface="Cambria Math" panose="02040503050406030204" pitchFamily="18" charset="0"/>
                      </a:rPr>
                      <m:t>(</m:t>
                    </m:r>
                    <m:r>
                      <a:rPr lang="en-US" i="1">
                        <a:latin typeface="Cambria Math" panose="02040503050406030204" pitchFamily="18" charset="0"/>
                      </a:rPr>
                      <m:t>𝜃</m:t>
                    </m:r>
                    <m:r>
                      <a:rPr lang="en-US" i="1">
                        <a:latin typeface="Cambria Math" panose="02040503050406030204" pitchFamily="18" charset="0"/>
                      </a:rPr>
                      <m:t>)</m:t>
                    </m:r>
                  </m:oMath>
                </a14:m>
                <a:endParaRPr lang="en-US" dirty="0"/>
              </a:p>
            </p:txBody>
          </p:sp>
        </mc:Choice>
        <mc:Fallback xmlns="">
          <p:sp>
            <p:nvSpPr>
              <p:cNvPr id="21" name="Title 20"/>
              <p:cNvSpPr>
                <a:spLocks noGrp="1" noRot="1" noChangeAspect="1" noMove="1" noResize="1" noEditPoints="1" noAdjustHandles="1" noChangeArrowheads="1" noChangeShapeType="1" noTextEdit="1"/>
              </p:cNvSpPr>
              <p:nvPr>
                <p:ph type="title"/>
              </p:nvPr>
            </p:nvSpPr>
            <p:spPr>
              <a:blipFill>
                <a:blip r:embed="rId5"/>
                <a:stretch>
                  <a:fillRect l="-1837" b="-714"/>
                </a:stretch>
              </a:blipFill>
            </p:spPr>
            <p:txBody>
              <a:bodyPr/>
              <a:lstStyle/>
              <a:p>
                <a:r>
                  <a:rPr lang="en-US">
                    <a:noFill/>
                  </a:rPr>
                  <a:t> </a:t>
                </a:r>
              </a:p>
            </p:txBody>
          </p:sp>
        </mc:Fallback>
      </mc:AlternateContent>
      <p:grpSp>
        <p:nvGrpSpPr>
          <p:cNvPr id="14" name="Group 13"/>
          <p:cNvGrpSpPr/>
          <p:nvPr/>
        </p:nvGrpSpPr>
        <p:grpSpPr>
          <a:xfrm>
            <a:off x="1733894" y="2340705"/>
            <a:ext cx="2755556" cy="2280086"/>
            <a:chOff x="1733894" y="2340705"/>
            <a:chExt cx="2755556" cy="2280086"/>
          </a:xfrm>
        </p:grpSpPr>
        <p:grpSp>
          <p:nvGrpSpPr>
            <p:cNvPr id="12" name="Group 11"/>
            <p:cNvGrpSpPr/>
            <p:nvPr/>
          </p:nvGrpSpPr>
          <p:grpSpPr>
            <a:xfrm>
              <a:off x="1733894" y="2340705"/>
              <a:ext cx="2755556" cy="2280086"/>
              <a:chOff x="1733894" y="2569304"/>
              <a:chExt cx="2852894" cy="2413722"/>
            </a:xfrm>
          </p:grpSpPr>
          <p:cxnSp>
            <p:nvCxnSpPr>
              <p:cNvPr id="16" name="Straight Arrow Connector 15"/>
              <p:cNvCxnSpPr/>
              <p:nvPr/>
            </p:nvCxnSpPr>
            <p:spPr>
              <a:xfrm flipV="1">
                <a:off x="2038350" y="4619109"/>
                <a:ext cx="2060607" cy="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p:nvPr/>
            </p:nvCxnSpPr>
            <p:spPr>
              <a:xfrm flipV="1">
                <a:off x="2190750" y="2952750"/>
                <a:ext cx="0" cy="181875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20" name="Rectangle 19"/>
                  <p:cNvSpPr/>
                  <p:nvPr/>
                </p:nvSpPr>
                <p:spPr>
                  <a:xfrm>
                    <a:off x="1733894" y="2569304"/>
                    <a:ext cx="913712"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h</m:t>
                              </m:r>
                            </m:e>
                            <m:sub>
                              <m:r>
                                <a:rPr lang="en-US" i="1">
                                  <a:latin typeface="Cambria Math" panose="02040503050406030204" pitchFamily="18" charset="0"/>
                                  <a:ea typeface="Cambria Math" panose="02040503050406030204" pitchFamily="18" charset="0"/>
                                </a:rPr>
                                <m:t>𝜃</m:t>
                              </m:r>
                            </m:sub>
                          </m:sSub>
                          <m:d>
                            <m:dPr>
                              <m:ctrlPr>
                                <a:rPr lang="en-US" i="1">
                                  <a:latin typeface="Cambria Math" panose="02040503050406030204" pitchFamily="18" charset="0"/>
                                  <a:ea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sym typeface="Symbol" panose="05050102010706020507" pitchFamily="18" charset="2"/>
                                    </a:rPr>
                                    <m:t>𝑥</m:t>
                                  </m:r>
                                </m:e>
                                <m:sub>
                                  <m:r>
                                    <a:rPr lang="en-US" i="1">
                                      <a:latin typeface="Cambria Math" panose="02040503050406030204" pitchFamily="18" charset="0"/>
                                    </a:rPr>
                                    <m:t>1</m:t>
                                  </m:r>
                                </m:sub>
                              </m:sSub>
                            </m:e>
                          </m:d>
                        </m:oMath>
                      </m:oMathPara>
                    </a14:m>
                    <a:endParaRPr lang="en-US" dirty="0"/>
                  </a:p>
                </p:txBody>
              </p:sp>
            </mc:Choice>
            <mc:Fallback xmlns="">
              <p:sp>
                <p:nvSpPr>
                  <p:cNvPr id="20" name="Rectangle 19"/>
                  <p:cNvSpPr>
                    <a:spLocks noRot="1" noChangeAspect="1" noMove="1" noResize="1" noEditPoints="1" noAdjustHandles="1" noChangeArrowheads="1" noChangeShapeType="1" noTextEdit="1"/>
                  </p:cNvSpPr>
                  <p:nvPr/>
                </p:nvSpPr>
                <p:spPr>
                  <a:xfrm>
                    <a:off x="1733894" y="2569304"/>
                    <a:ext cx="913712" cy="369332"/>
                  </a:xfrm>
                  <a:prstGeom prst="rect">
                    <a:avLst/>
                  </a:prstGeom>
                  <a:blipFill>
                    <a:blip r:embed="rId6"/>
                    <a:stretch>
                      <a:fillRect b="-877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Rectangle 21"/>
                  <p:cNvSpPr/>
                  <p:nvPr/>
                </p:nvSpPr>
                <p:spPr>
                  <a:xfrm>
                    <a:off x="4114800" y="4510643"/>
                    <a:ext cx="471988"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sym typeface="Symbol" panose="05050102010706020507" pitchFamily="18" charset="2"/>
                                </a:rPr>
                                <m:t>𝑥</m:t>
                              </m:r>
                            </m:e>
                            <m:sub>
                              <m:r>
                                <a:rPr lang="en-US" i="1">
                                  <a:latin typeface="Cambria Math" panose="02040503050406030204" pitchFamily="18" charset="0"/>
                                </a:rPr>
                                <m:t>1</m:t>
                              </m:r>
                            </m:sub>
                          </m:sSub>
                        </m:oMath>
                      </m:oMathPara>
                    </a14:m>
                    <a:endParaRPr lang="en-US" dirty="0"/>
                  </a:p>
                </p:txBody>
              </p:sp>
            </mc:Choice>
            <mc:Fallback xmlns="">
              <p:sp>
                <p:nvSpPr>
                  <p:cNvPr id="22" name="Rectangle 21"/>
                  <p:cNvSpPr>
                    <a:spLocks noRot="1" noChangeAspect="1" noMove="1" noResize="1" noEditPoints="1" noAdjustHandles="1" noChangeArrowheads="1" noChangeShapeType="1" noTextEdit="1"/>
                  </p:cNvSpPr>
                  <p:nvPr/>
                </p:nvSpPr>
                <p:spPr>
                  <a:xfrm>
                    <a:off x="4114800" y="4510643"/>
                    <a:ext cx="471988" cy="369332"/>
                  </a:xfrm>
                  <a:prstGeom prst="rect">
                    <a:avLst/>
                  </a:prstGeom>
                  <a:blipFill>
                    <a:blip r:embed="rId7"/>
                    <a:stretch>
                      <a:fillRect b="-7018"/>
                    </a:stretch>
                  </a:blipFill>
                </p:spPr>
                <p:txBody>
                  <a:bodyPr/>
                  <a:lstStyle/>
                  <a:p>
                    <a:r>
                      <a:rPr lang="en-US">
                        <a:noFill/>
                      </a:rPr>
                      <a:t> </a:t>
                    </a:r>
                  </a:p>
                </p:txBody>
              </p:sp>
            </mc:Fallback>
          </mc:AlternateContent>
          <p:cxnSp>
            <p:nvCxnSpPr>
              <p:cNvPr id="24" name="Straight Connector 23"/>
              <p:cNvCxnSpPr/>
              <p:nvPr/>
            </p:nvCxnSpPr>
            <p:spPr>
              <a:xfrm flipV="1">
                <a:off x="2639230" y="4578350"/>
                <a:ext cx="0" cy="91560"/>
              </a:xfrm>
              <a:prstGeom prst="line">
                <a:avLst/>
              </a:prstGeom>
            </p:spPr>
            <p:style>
              <a:lnRef idx="2">
                <a:schemeClr val="dk1"/>
              </a:lnRef>
              <a:fillRef idx="0">
                <a:schemeClr val="dk1"/>
              </a:fillRef>
              <a:effectRef idx="1">
                <a:schemeClr val="dk1"/>
              </a:effectRef>
              <a:fontRef idx="minor">
                <a:schemeClr val="tx1"/>
              </a:fontRef>
            </p:style>
          </p:cxnSp>
          <p:cxnSp>
            <p:nvCxnSpPr>
              <p:cNvPr id="30" name="Straight Connector 29"/>
              <p:cNvCxnSpPr/>
              <p:nvPr/>
            </p:nvCxnSpPr>
            <p:spPr>
              <a:xfrm flipV="1">
                <a:off x="3198030" y="4565650"/>
                <a:ext cx="0" cy="91560"/>
              </a:xfrm>
              <a:prstGeom prst="line">
                <a:avLst/>
              </a:prstGeom>
            </p:spPr>
            <p:style>
              <a:lnRef idx="2">
                <a:schemeClr val="dk1"/>
              </a:lnRef>
              <a:fillRef idx="0">
                <a:schemeClr val="dk1"/>
              </a:fillRef>
              <a:effectRef idx="1">
                <a:schemeClr val="dk1"/>
              </a:effectRef>
              <a:fontRef idx="minor">
                <a:schemeClr val="tx1"/>
              </a:fontRef>
            </p:style>
          </p:cxnSp>
          <p:cxnSp>
            <p:nvCxnSpPr>
              <p:cNvPr id="32" name="Straight Connector 31"/>
              <p:cNvCxnSpPr/>
              <p:nvPr/>
            </p:nvCxnSpPr>
            <p:spPr>
              <a:xfrm flipV="1">
                <a:off x="3711482" y="4572000"/>
                <a:ext cx="0" cy="91560"/>
              </a:xfrm>
              <a:prstGeom prst="line">
                <a:avLst/>
              </a:prstGeom>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33" name="Rectangle 32"/>
                  <p:cNvSpPr/>
                  <p:nvPr/>
                </p:nvSpPr>
                <p:spPr>
                  <a:xfrm>
                    <a:off x="2472357" y="4657210"/>
                    <a:ext cx="1422633" cy="32581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1           2          3</m:t>
                          </m:r>
                        </m:oMath>
                      </m:oMathPara>
                    </a14:m>
                    <a:endParaRPr lang="en-US" sz="1400" dirty="0"/>
                  </a:p>
                </p:txBody>
              </p:sp>
            </mc:Choice>
            <mc:Fallback xmlns="">
              <p:sp>
                <p:nvSpPr>
                  <p:cNvPr id="33" name="Rectangle 32"/>
                  <p:cNvSpPr>
                    <a:spLocks noRot="1" noChangeAspect="1" noMove="1" noResize="1" noEditPoints="1" noAdjustHandles="1" noChangeArrowheads="1" noChangeShapeType="1" noTextEdit="1"/>
                  </p:cNvSpPr>
                  <p:nvPr/>
                </p:nvSpPr>
                <p:spPr>
                  <a:xfrm>
                    <a:off x="2472357" y="4657210"/>
                    <a:ext cx="1422633" cy="325816"/>
                  </a:xfrm>
                  <a:prstGeom prst="rect">
                    <a:avLst/>
                  </a:prstGeom>
                  <a:blipFill>
                    <a:blip r:embed="rId8"/>
                    <a:stretch>
                      <a:fillRect/>
                    </a:stretch>
                  </a:blipFill>
                </p:spPr>
                <p:txBody>
                  <a:bodyPr/>
                  <a:lstStyle/>
                  <a:p>
                    <a:r>
                      <a:rPr lang="en-US">
                        <a:noFill/>
                      </a:rPr>
                      <a:t> </a:t>
                    </a:r>
                  </a:p>
                </p:txBody>
              </p:sp>
            </mc:Fallback>
          </mc:AlternateContent>
          <p:cxnSp>
            <p:nvCxnSpPr>
              <p:cNvPr id="35" name="Straight Connector 34"/>
              <p:cNvCxnSpPr/>
              <p:nvPr/>
            </p:nvCxnSpPr>
            <p:spPr>
              <a:xfrm flipH="1">
                <a:off x="2137580" y="4159250"/>
                <a:ext cx="78570" cy="0"/>
              </a:xfrm>
              <a:prstGeom prst="line">
                <a:avLst/>
              </a:prstGeom>
            </p:spPr>
            <p:style>
              <a:lnRef idx="2">
                <a:schemeClr val="dk1"/>
              </a:lnRef>
              <a:fillRef idx="0">
                <a:schemeClr val="dk1"/>
              </a:fillRef>
              <a:effectRef idx="1">
                <a:schemeClr val="dk1"/>
              </a:effectRef>
              <a:fontRef idx="minor">
                <a:schemeClr val="tx1"/>
              </a:fontRef>
            </p:style>
          </p:cxnSp>
          <p:cxnSp>
            <p:nvCxnSpPr>
              <p:cNvPr id="36" name="Straight Connector 35"/>
              <p:cNvCxnSpPr/>
              <p:nvPr/>
            </p:nvCxnSpPr>
            <p:spPr>
              <a:xfrm flipH="1">
                <a:off x="2143930" y="3714750"/>
                <a:ext cx="78570" cy="0"/>
              </a:xfrm>
              <a:prstGeom prst="line">
                <a:avLst/>
              </a:prstGeom>
            </p:spPr>
            <p:style>
              <a:lnRef idx="2">
                <a:schemeClr val="dk1"/>
              </a:lnRef>
              <a:fillRef idx="0">
                <a:schemeClr val="dk1"/>
              </a:fillRef>
              <a:effectRef idx="1">
                <a:schemeClr val="dk1"/>
              </a:effectRef>
              <a:fontRef idx="minor">
                <a:schemeClr val="tx1"/>
              </a:fontRef>
            </p:style>
          </p:cxnSp>
          <p:cxnSp>
            <p:nvCxnSpPr>
              <p:cNvPr id="37" name="Straight Connector 36"/>
              <p:cNvCxnSpPr/>
              <p:nvPr/>
            </p:nvCxnSpPr>
            <p:spPr>
              <a:xfrm flipH="1">
                <a:off x="2150280" y="3282950"/>
                <a:ext cx="78570" cy="0"/>
              </a:xfrm>
              <a:prstGeom prst="line">
                <a:avLst/>
              </a:prstGeom>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11" name="Rectangle 10"/>
                  <p:cNvSpPr/>
                  <p:nvPr/>
                </p:nvSpPr>
                <p:spPr>
                  <a:xfrm>
                    <a:off x="2428275" y="3982264"/>
                    <a:ext cx="42191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1" i="0" smtClean="0">
                              <a:solidFill>
                                <a:srgbClr val="FF0000"/>
                              </a:solidFill>
                              <a:latin typeface="Cambria Math" panose="02040503050406030204" pitchFamily="18" charset="0"/>
                              <a:sym typeface="Symbol" panose="05050102010706020507" pitchFamily="18" charset="2"/>
                            </a:rPr>
                            <m:t>+</m:t>
                          </m:r>
                        </m:oMath>
                      </m:oMathPara>
                    </a14:m>
                    <a:endParaRPr lang="en-US" b="1" dirty="0">
                      <a:solidFill>
                        <a:srgbClr val="FF0000"/>
                      </a:solidFill>
                    </a:endParaRPr>
                  </a:p>
                </p:txBody>
              </p:sp>
            </mc:Choice>
            <mc:Fallback xmlns="">
              <p:sp>
                <p:nvSpPr>
                  <p:cNvPr id="11" name="Rectangle 10"/>
                  <p:cNvSpPr>
                    <a:spLocks noRot="1" noChangeAspect="1" noMove="1" noResize="1" noEditPoints="1" noAdjustHandles="1" noChangeArrowheads="1" noChangeShapeType="1" noTextEdit="1"/>
                  </p:cNvSpPr>
                  <p:nvPr/>
                </p:nvSpPr>
                <p:spPr>
                  <a:xfrm>
                    <a:off x="2428275" y="3982264"/>
                    <a:ext cx="421910" cy="369332"/>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Rectangle 39"/>
                  <p:cNvSpPr/>
                  <p:nvPr/>
                </p:nvSpPr>
                <p:spPr>
                  <a:xfrm>
                    <a:off x="2963520" y="3554933"/>
                    <a:ext cx="42191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1" i="0" smtClean="0">
                              <a:solidFill>
                                <a:srgbClr val="FF0000"/>
                              </a:solidFill>
                              <a:latin typeface="Cambria Math" panose="02040503050406030204" pitchFamily="18" charset="0"/>
                              <a:sym typeface="Symbol" panose="05050102010706020507" pitchFamily="18" charset="2"/>
                            </a:rPr>
                            <m:t>+</m:t>
                          </m:r>
                        </m:oMath>
                      </m:oMathPara>
                    </a14:m>
                    <a:endParaRPr lang="en-US" b="1" dirty="0">
                      <a:solidFill>
                        <a:srgbClr val="FF0000"/>
                      </a:solidFill>
                    </a:endParaRPr>
                  </a:p>
                </p:txBody>
              </p:sp>
            </mc:Choice>
            <mc:Fallback xmlns="">
              <p:sp>
                <p:nvSpPr>
                  <p:cNvPr id="40" name="Rectangle 39"/>
                  <p:cNvSpPr>
                    <a:spLocks noRot="1" noChangeAspect="1" noMove="1" noResize="1" noEditPoints="1" noAdjustHandles="1" noChangeArrowheads="1" noChangeShapeType="1" noTextEdit="1"/>
                  </p:cNvSpPr>
                  <p:nvPr/>
                </p:nvSpPr>
                <p:spPr>
                  <a:xfrm>
                    <a:off x="2963520" y="3554933"/>
                    <a:ext cx="421910" cy="369332"/>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Rectangle 41"/>
                  <p:cNvSpPr/>
                  <p:nvPr/>
                </p:nvSpPr>
                <p:spPr>
                  <a:xfrm>
                    <a:off x="3500528" y="3098284"/>
                    <a:ext cx="42191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1" i="0" smtClean="0">
                              <a:solidFill>
                                <a:srgbClr val="FF0000"/>
                              </a:solidFill>
                              <a:latin typeface="Cambria Math" panose="02040503050406030204" pitchFamily="18" charset="0"/>
                              <a:sym typeface="Symbol" panose="05050102010706020507" pitchFamily="18" charset="2"/>
                            </a:rPr>
                            <m:t>+</m:t>
                          </m:r>
                        </m:oMath>
                      </m:oMathPara>
                    </a14:m>
                    <a:endParaRPr lang="en-US" b="1" dirty="0">
                      <a:solidFill>
                        <a:srgbClr val="FF0000"/>
                      </a:solidFill>
                    </a:endParaRPr>
                  </a:p>
                </p:txBody>
              </p:sp>
            </mc:Choice>
            <mc:Fallback xmlns="">
              <p:sp>
                <p:nvSpPr>
                  <p:cNvPr id="42" name="Rectangle 41"/>
                  <p:cNvSpPr>
                    <a:spLocks noRot="1" noChangeAspect="1" noMove="1" noResize="1" noEditPoints="1" noAdjustHandles="1" noChangeArrowheads="1" noChangeShapeType="1" noTextEdit="1"/>
                  </p:cNvSpPr>
                  <p:nvPr/>
                </p:nvSpPr>
                <p:spPr>
                  <a:xfrm>
                    <a:off x="3500528" y="3098284"/>
                    <a:ext cx="421910" cy="369332"/>
                  </a:xfrm>
                  <a:prstGeom prst="rect">
                    <a:avLst/>
                  </a:prstGeom>
                  <a:blipFill>
                    <a:blip r:embed="rId11"/>
                    <a:stretch>
                      <a:fillRect/>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13" name="Rectangle 12"/>
                <p:cNvSpPr/>
                <p:nvPr/>
              </p:nvSpPr>
              <p:spPr>
                <a:xfrm>
                  <a:off x="1854785" y="2852843"/>
                  <a:ext cx="281288" cy="1169551"/>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3</m:t>
                        </m:r>
                      </m:oMath>
                    </m:oMathPara>
                  </a14:m>
                  <a:endParaRPr lang="en-US" sz="1400" b="0" i="1" dirty="0" smtClean="0">
                    <a:latin typeface="Cambria Math" panose="02040503050406030204" pitchFamily="18" charset="0"/>
                  </a:endParaRPr>
                </a:p>
                <a:p>
                  <a:endParaRPr lang="en-US" sz="1400" i="1" dirty="0" smtClean="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1400" i="1">
                            <a:latin typeface="Cambria Math" panose="02040503050406030204" pitchFamily="18" charset="0"/>
                          </a:rPr>
                          <m:t>2</m:t>
                        </m:r>
                      </m:oMath>
                    </m:oMathPara>
                  </a14:m>
                  <a:endParaRPr lang="en-US" sz="1400" dirty="0" smtClean="0"/>
                </a:p>
                <a:p>
                  <a:endParaRPr lang="en-US" sz="1400" dirty="0" smtClean="0"/>
                </a:p>
                <a:p>
                  <a:r>
                    <a:rPr lang="en-US" sz="1400" dirty="0" smtClean="0"/>
                    <a:t>1</a:t>
                  </a:r>
                  <a:endParaRPr lang="en-US" sz="1400" dirty="0"/>
                </a:p>
              </p:txBody>
            </p:sp>
          </mc:Choice>
          <mc:Fallback xmlns="">
            <p:sp>
              <p:nvSpPr>
                <p:cNvPr id="13" name="Rectangle 12"/>
                <p:cNvSpPr>
                  <a:spLocks noRot="1" noChangeAspect="1" noMove="1" noResize="1" noEditPoints="1" noAdjustHandles="1" noChangeArrowheads="1" noChangeShapeType="1" noTextEdit="1"/>
                </p:cNvSpPr>
                <p:nvPr/>
              </p:nvSpPr>
              <p:spPr>
                <a:xfrm>
                  <a:off x="1854785" y="2852843"/>
                  <a:ext cx="281288" cy="1169551"/>
                </a:xfrm>
                <a:prstGeom prst="rect">
                  <a:avLst/>
                </a:prstGeom>
                <a:blipFill>
                  <a:blip r:embed="rId12"/>
                  <a:stretch>
                    <a:fillRect l="-6522" r="-6522" b="-4167"/>
                  </a:stretch>
                </a:blipFill>
              </p:spPr>
              <p:txBody>
                <a:bodyPr/>
                <a:lstStyle/>
                <a:p>
                  <a:r>
                    <a:rPr lang="en-US">
                      <a:noFill/>
                    </a:rPr>
                    <a:t> </a:t>
                  </a:r>
                </a:p>
              </p:txBody>
            </p:sp>
          </mc:Fallback>
        </mc:AlternateContent>
      </p:grpSp>
      <p:cxnSp>
        <p:nvCxnSpPr>
          <p:cNvPr id="25" name="Straight Connector 24"/>
          <p:cNvCxnSpPr/>
          <p:nvPr/>
        </p:nvCxnSpPr>
        <p:spPr>
          <a:xfrm flipV="1">
            <a:off x="2027962" y="2303115"/>
            <a:ext cx="1153592" cy="2184239"/>
          </a:xfrm>
          <a:prstGeom prst="line">
            <a:avLst/>
          </a:prstGeom>
          <a:ln w="44450"/>
        </p:spPr>
        <p:style>
          <a:lnRef idx="2">
            <a:schemeClr val="accent3"/>
          </a:lnRef>
          <a:fillRef idx="0">
            <a:schemeClr val="accent3"/>
          </a:fillRef>
          <a:effectRef idx="1">
            <a:schemeClr val="accent3"/>
          </a:effectRef>
          <a:fontRef idx="minor">
            <a:schemeClr val="tx1"/>
          </a:fontRef>
        </p:style>
      </p:cxnSp>
      <mc:AlternateContent xmlns:mc="http://schemas.openxmlformats.org/markup-compatibility/2006" xmlns:a14="http://schemas.microsoft.com/office/drawing/2010/main">
        <mc:Choice Requires="a14">
          <p:sp>
            <p:nvSpPr>
              <p:cNvPr id="26" name="Rectangle 25"/>
              <p:cNvSpPr/>
              <p:nvPr/>
            </p:nvSpPr>
            <p:spPr>
              <a:xfrm>
                <a:off x="3529929" y="3396832"/>
                <a:ext cx="567207" cy="523220"/>
              </a:xfrm>
              <a:prstGeom prst="rect">
                <a:avLst/>
              </a:prstGeom>
            </p:spPr>
            <p:style>
              <a:lnRef idx="2">
                <a:schemeClr val="accent3"/>
              </a:lnRef>
              <a:fillRef idx="1">
                <a:schemeClr val="lt1"/>
              </a:fillRef>
              <a:effectRef idx="0">
                <a:schemeClr val="accent3"/>
              </a:effectRef>
              <a:fontRef idx="minor">
                <a:schemeClr val="dk1"/>
              </a:fontRef>
            </p:style>
            <p:txBody>
              <a:bodyPr wrap="none">
                <a:spAutoFit/>
              </a:bodyPr>
              <a:lstStyle/>
              <a:p>
                <a14:m>
                  <m:oMath xmlns:m="http://schemas.openxmlformats.org/officeDocument/2006/math">
                    <m:sSub>
                      <m:sSubPr>
                        <m:ctrlPr>
                          <a:rPr lang="en-US" sz="1400" b="1" i="1" smtClean="0">
                            <a:solidFill>
                              <a:schemeClr val="tx1"/>
                            </a:solidFill>
                            <a:latin typeface="Cambria Math" panose="02040503050406030204" pitchFamily="18" charset="0"/>
                          </a:rPr>
                        </m:ctrlPr>
                      </m:sSubPr>
                      <m:e>
                        <m:r>
                          <a:rPr lang="en-US" sz="1400" b="1" i="1">
                            <a:solidFill>
                              <a:schemeClr val="tx1"/>
                            </a:solidFill>
                            <a:latin typeface="Cambria Math" panose="02040503050406030204" pitchFamily="18" charset="0"/>
                            <a:sym typeface="Symbol" panose="05050102010706020507" pitchFamily="18" charset="2"/>
                          </a:rPr>
                          <m:t></m:t>
                        </m:r>
                      </m:e>
                      <m:sub>
                        <m:r>
                          <a:rPr lang="en-US" sz="1400" b="1" i="1">
                            <a:solidFill>
                              <a:schemeClr val="tx1"/>
                            </a:solidFill>
                            <a:latin typeface="Cambria Math" panose="02040503050406030204" pitchFamily="18" charset="0"/>
                          </a:rPr>
                          <m:t>𝟎</m:t>
                        </m:r>
                      </m:sub>
                    </m:sSub>
                  </m:oMath>
                </a14:m>
                <a:r>
                  <a:rPr lang="en-US" sz="1400" dirty="0" smtClean="0">
                    <a:solidFill>
                      <a:schemeClr val="tx1"/>
                    </a:solidFill>
                  </a:rPr>
                  <a:t>=0</a:t>
                </a:r>
              </a:p>
              <a:p>
                <a14:m>
                  <m:oMath xmlns:m="http://schemas.openxmlformats.org/officeDocument/2006/math">
                    <m:sSub>
                      <m:sSubPr>
                        <m:ctrlPr>
                          <a:rPr lang="en-US" sz="1400" b="1" i="1">
                            <a:solidFill>
                              <a:schemeClr val="tx1"/>
                            </a:solidFill>
                            <a:latin typeface="Cambria Math" panose="02040503050406030204" pitchFamily="18" charset="0"/>
                          </a:rPr>
                        </m:ctrlPr>
                      </m:sSubPr>
                      <m:e>
                        <m:r>
                          <a:rPr lang="en-US" sz="1400" b="1" i="1">
                            <a:solidFill>
                              <a:schemeClr val="tx1"/>
                            </a:solidFill>
                            <a:latin typeface="Cambria Math" panose="02040503050406030204" pitchFamily="18" charset="0"/>
                            <a:sym typeface="Symbol" panose="05050102010706020507" pitchFamily="18" charset="2"/>
                          </a:rPr>
                          <m:t></m:t>
                        </m:r>
                      </m:e>
                      <m:sub>
                        <m:r>
                          <a:rPr lang="en-US" sz="1400" b="1" i="1" smtClean="0">
                            <a:solidFill>
                              <a:schemeClr val="tx1"/>
                            </a:solidFill>
                            <a:latin typeface="Cambria Math" panose="02040503050406030204" pitchFamily="18" charset="0"/>
                          </a:rPr>
                          <m:t>𝟏</m:t>
                        </m:r>
                      </m:sub>
                    </m:sSub>
                  </m:oMath>
                </a14:m>
                <a:r>
                  <a:rPr lang="en-US" sz="1400" dirty="0" smtClean="0">
                    <a:solidFill>
                      <a:schemeClr val="tx1"/>
                    </a:solidFill>
                  </a:rPr>
                  <a:t>=2</a:t>
                </a:r>
                <a:endParaRPr lang="en-US" sz="1400" dirty="0">
                  <a:solidFill>
                    <a:schemeClr val="tx1"/>
                  </a:solidFill>
                </a:endParaRPr>
              </a:p>
            </p:txBody>
          </p:sp>
        </mc:Choice>
        <mc:Fallback xmlns="">
          <p:sp>
            <p:nvSpPr>
              <p:cNvPr id="26" name="Rectangle 25"/>
              <p:cNvSpPr>
                <a:spLocks noRot="1" noChangeAspect="1" noMove="1" noResize="1" noEditPoints="1" noAdjustHandles="1" noChangeArrowheads="1" noChangeShapeType="1" noTextEdit="1"/>
              </p:cNvSpPr>
              <p:nvPr/>
            </p:nvSpPr>
            <p:spPr>
              <a:xfrm>
                <a:off x="3529929" y="3396832"/>
                <a:ext cx="567207" cy="523220"/>
              </a:xfrm>
              <a:prstGeom prst="rect">
                <a:avLst/>
              </a:prstGeom>
              <a:blipFill>
                <a:blip r:embed="rId13"/>
                <a:stretch>
                  <a:fillRect b="-8889"/>
                </a:stretch>
              </a:blipFill>
            </p:spPr>
            <p:txBody>
              <a:bodyPr/>
              <a:lstStyle/>
              <a:p>
                <a:r>
                  <a:rPr lang="en-US">
                    <a:noFill/>
                  </a:rPr>
                  <a:t> </a:t>
                </a:r>
              </a:p>
            </p:txBody>
          </p:sp>
        </mc:Fallback>
      </mc:AlternateContent>
      <p:grpSp>
        <p:nvGrpSpPr>
          <p:cNvPr id="46" name="Group 45"/>
          <p:cNvGrpSpPr/>
          <p:nvPr/>
        </p:nvGrpSpPr>
        <p:grpSpPr>
          <a:xfrm>
            <a:off x="5060280" y="2421093"/>
            <a:ext cx="2770698" cy="2280086"/>
            <a:chOff x="1733894" y="2340705"/>
            <a:chExt cx="2770698" cy="2280086"/>
          </a:xfrm>
        </p:grpSpPr>
        <p:grpSp>
          <p:nvGrpSpPr>
            <p:cNvPr id="47" name="Group 46"/>
            <p:cNvGrpSpPr/>
            <p:nvPr/>
          </p:nvGrpSpPr>
          <p:grpSpPr>
            <a:xfrm>
              <a:off x="1733894" y="2340705"/>
              <a:ext cx="2770698" cy="2280086"/>
              <a:chOff x="1733894" y="2569304"/>
              <a:chExt cx="2868571" cy="2413722"/>
            </a:xfrm>
          </p:grpSpPr>
          <p:cxnSp>
            <p:nvCxnSpPr>
              <p:cNvPr id="49" name="Straight Arrow Connector 48"/>
              <p:cNvCxnSpPr/>
              <p:nvPr/>
            </p:nvCxnSpPr>
            <p:spPr>
              <a:xfrm flipV="1">
                <a:off x="2038350" y="4619109"/>
                <a:ext cx="2060607" cy="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0" name="Straight Arrow Connector 49"/>
              <p:cNvCxnSpPr/>
              <p:nvPr/>
            </p:nvCxnSpPr>
            <p:spPr>
              <a:xfrm flipV="1">
                <a:off x="2190750" y="2952750"/>
                <a:ext cx="0" cy="181875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51" name="Rectangle 50"/>
                  <p:cNvSpPr/>
                  <p:nvPr/>
                </p:nvSpPr>
                <p:spPr>
                  <a:xfrm>
                    <a:off x="1733894" y="2569304"/>
                    <a:ext cx="782946" cy="39097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𝐽</m:t>
                          </m:r>
                          <m:d>
                            <m:dPr>
                              <m:ctrlPr>
                                <a:rPr lang="en-US" i="1">
                                  <a:latin typeface="Cambria Math" panose="02040503050406030204" pitchFamily="18" charset="0"/>
                                  <a:ea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sym typeface="Symbol" panose="05050102010706020507" pitchFamily="18" charset="2"/>
                                    </a:rPr>
                                    <m:t></m:t>
                                  </m:r>
                                </m:e>
                                <m:sub>
                                  <m:r>
                                    <a:rPr lang="en-US" i="1">
                                      <a:latin typeface="Cambria Math" panose="02040503050406030204" pitchFamily="18" charset="0"/>
                                    </a:rPr>
                                    <m:t>1</m:t>
                                  </m:r>
                                </m:sub>
                              </m:sSub>
                            </m:e>
                          </m:d>
                        </m:oMath>
                      </m:oMathPara>
                    </a14:m>
                    <a:endParaRPr lang="en-US" dirty="0"/>
                  </a:p>
                </p:txBody>
              </p:sp>
            </mc:Choice>
            <mc:Fallback xmlns="">
              <p:sp>
                <p:nvSpPr>
                  <p:cNvPr id="51" name="Rectangle 50"/>
                  <p:cNvSpPr>
                    <a:spLocks noRot="1" noChangeAspect="1" noMove="1" noResize="1" noEditPoints="1" noAdjustHandles="1" noChangeArrowheads="1" noChangeShapeType="1" noTextEdit="1"/>
                  </p:cNvSpPr>
                  <p:nvPr/>
                </p:nvSpPr>
                <p:spPr>
                  <a:xfrm>
                    <a:off x="1733894" y="2569304"/>
                    <a:ext cx="782946" cy="390979"/>
                  </a:xfrm>
                  <a:prstGeom prst="rect">
                    <a:avLst/>
                  </a:prstGeom>
                  <a:blipFill>
                    <a:blip r:embed="rId14"/>
                    <a:stretch>
                      <a:fillRect b="-114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2" name="Rectangle 51"/>
                  <p:cNvSpPr/>
                  <p:nvPr/>
                </p:nvSpPr>
                <p:spPr>
                  <a:xfrm>
                    <a:off x="4114800" y="4510643"/>
                    <a:ext cx="487665" cy="39097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sym typeface="Symbol" panose="05050102010706020507" pitchFamily="18" charset="2"/>
                                </a:rPr>
                                <m:t></m:t>
                              </m:r>
                            </m:e>
                            <m:sub>
                              <m:r>
                                <a:rPr lang="en-US" i="1">
                                  <a:latin typeface="Cambria Math" panose="02040503050406030204" pitchFamily="18" charset="0"/>
                                </a:rPr>
                                <m:t>1</m:t>
                              </m:r>
                            </m:sub>
                          </m:sSub>
                        </m:oMath>
                      </m:oMathPara>
                    </a14:m>
                    <a:endParaRPr lang="en-US" dirty="0"/>
                  </a:p>
                </p:txBody>
              </p:sp>
            </mc:Choice>
            <mc:Fallback xmlns="">
              <p:sp>
                <p:nvSpPr>
                  <p:cNvPr id="52" name="Rectangle 51"/>
                  <p:cNvSpPr>
                    <a:spLocks noRot="1" noChangeAspect="1" noMove="1" noResize="1" noEditPoints="1" noAdjustHandles="1" noChangeArrowheads="1" noChangeShapeType="1" noTextEdit="1"/>
                  </p:cNvSpPr>
                  <p:nvPr/>
                </p:nvSpPr>
                <p:spPr>
                  <a:xfrm>
                    <a:off x="4114800" y="4510643"/>
                    <a:ext cx="487665" cy="390979"/>
                  </a:xfrm>
                  <a:prstGeom prst="rect">
                    <a:avLst/>
                  </a:prstGeom>
                  <a:blipFill>
                    <a:blip r:embed="rId15"/>
                    <a:stretch>
                      <a:fillRect/>
                    </a:stretch>
                  </a:blipFill>
                </p:spPr>
                <p:txBody>
                  <a:bodyPr/>
                  <a:lstStyle/>
                  <a:p>
                    <a:r>
                      <a:rPr lang="en-US">
                        <a:noFill/>
                      </a:rPr>
                      <a:t> </a:t>
                    </a:r>
                  </a:p>
                </p:txBody>
              </p:sp>
            </mc:Fallback>
          </mc:AlternateContent>
          <p:cxnSp>
            <p:nvCxnSpPr>
              <p:cNvPr id="53" name="Straight Connector 52"/>
              <p:cNvCxnSpPr/>
              <p:nvPr/>
            </p:nvCxnSpPr>
            <p:spPr>
              <a:xfrm flipV="1">
                <a:off x="2639230" y="4578350"/>
                <a:ext cx="0" cy="91560"/>
              </a:xfrm>
              <a:prstGeom prst="line">
                <a:avLst/>
              </a:prstGeom>
            </p:spPr>
            <p:style>
              <a:lnRef idx="2">
                <a:schemeClr val="dk1"/>
              </a:lnRef>
              <a:fillRef idx="0">
                <a:schemeClr val="dk1"/>
              </a:fillRef>
              <a:effectRef idx="1">
                <a:schemeClr val="dk1"/>
              </a:effectRef>
              <a:fontRef idx="minor">
                <a:schemeClr val="tx1"/>
              </a:fontRef>
            </p:style>
          </p:cxnSp>
          <p:cxnSp>
            <p:nvCxnSpPr>
              <p:cNvPr id="54" name="Straight Connector 53"/>
              <p:cNvCxnSpPr/>
              <p:nvPr/>
            </p:nvCxnSpPr>
            <p:spPr>
              <a:xfrm flipV="1">
                <a:off x="3198030" y="4565650"/>
                <a:ext cx="0" cy="91560"/>
              </a:xfrm>
              <a:prstGeom prst="line">
                <a:avLst/>
              </a:prstGeom>
            </p:spPr>
            <p:style>
              <a:lnRef idx="2">
                <a:schemeClr val="dk1"/>
              </a:lnRef>
              <a:fillRef idx="0">
                <a:schemeClr val="dk1"/>
              </a:fillRef>
              <a:effectRef idx="1">
                <a:schemeClr val="dk1"/>
              </a:effectRef>
              <a:fontRef idx="minor">
                <a:schemeClr val="tx1"/>
              </a:fontRef>
            </p:style>
          </p:cxnSp>
          <p:cxnSp>
            <p:nvCxnSpPr>
              <p:cNvPr id="55" name="Straight Connector 54"/>
              <p:cNvCxnSpPr/>
              <p:nvPr/>
            </p:nvCxnSpPr>
            <p:spPr>
              <a:xfrm flipV="1">
                <a:off x="3711482" y="4572000"/>
                <a:ext cx="0" cy="91560"/>
              </a:xfrm>
              <a:prstGeom prst="line">
                <a:avLst/>
              </a:prstGeom>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56" name="Rectangle 55"/>
                  <p:cNvSpPr/>
                  <p:nvPr/>
                </p:nvSpPr>
                <p:spPr>
                  <a:xfrm>
                    <a:off x="2472357" y="4657210"/>
                    <a:ext cx="1422633" cy="32581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1           2          3</m:t>
                          </m:r>
                        </m:oMath>
                      </m:oMathPara>
                    </a14:m>
                    <a:endParaRPr lang="en-US" sz="1400" dirty="0"/>
                  </a:p>
                </p:txBody>
              </p:sp>
            </mc:Choice>
            <mc:Fallback xmlns="">
              <p:sp>
                <p:nvSpPr>
                  <p:cNvPr id="56" name="Rectangle 55"/>
                  <p:cNvSpPr>
                    <a:spLocks noRot="1" noChangeAspect="1" noMove="1" noResize="1" noEditPoints="1" noAdjustHandles="1" noChangeArrowheads="1" noChangeShapeType="1" noTextEdit="1"/>
                  </p:cNvSpPr>
                  <p:nvPr/>
                </p:nvSpPr>
                <p:spPr>
                  <a:xfrm>
                    <a:off x="2472357" y="4657210"/>
                    <a:ext cx="1422633" cy="325816"/>
                  </a:xfrm>
                  <a:prstGeom prst="rect">
                    <a:avLst/>
                  </a:prstGeom>
                  <a:blipFill>
                    <a:blip r:embed="rId8"/>
                    <a:stretch>
                      <a:fillRect/>
                    </a:stretch>
                  </a:blipFill>
                </p:spPr>
                <p:txBody>
                  <a:bodyPr/>
                  <a:lstStyle/>
                  <a:p>
                    <a:r>
                      <a:rPr lang="en-US">
                        <a:noFill/>
                      </a:rPr>
                      <a:t> </a:t>
                    </a:r>
                  </a:p>
                </p:txBody>
              </p:sp>
            </mc:Fallback>
          </mc:AlternateContent>
          <p:cxnSp>
            <p:nvCxnSpPr>
              <p:cNvPr id="57" name="Straight Connector 56"/>
              <p:cNvCxnSpPr/>
              <p:nvPr/>
            </p:nvCxnSpPr>
            <p:spPr>
              <a:xfrm flipH="1">
                <a:off x="2137580" y="4159250"/>
                <a:ext cx="78570" cy="0"/>
              </a:xfrm>
              <a:prstGeom prst="line">
                <a:avLst/>
              </a:prstGeom>
            </p:spPr>
            <p:style>
              <a:lnRef idx="2">
                <a:schemeClr val="dk1"/>
              </a:lnRef>
              <a:fillRef idx="0">
                <a:schemeClr val="dk1"/>
              </a:fillRef>
              <a:effectRef idx="1">
                <a:schemeClr val="dk1"/>
              </a:effectRef>
              <a:fontRef idx="minor">
                <a:schemeClr val="tx1"/>
              </a:fontRef>
            </p:style>
          </p:cxnSp>
          <p:cxnSp>
            <p:nvCxnSpPr>
              <p:cNvPr id="58" name="Straight Connector 57"/>
              <p:cNvCxnSpPr/>
              <p:nvPr/>
            </p:nvCxnSpPr>
            <p:spPr>
              <a:xfrm flipH="1">
                <a:off x="2143930" y="3714750"/>
                <a:ext cx="78570" cy="0"/>
              </a:xfrm>
              <a:prstGeom prst="line">
                <a:avLst/>
              </a:prstGeom>
            </p:spPr>
            <p:style>
              <a:lnRef idx="2">
                <a:schemeClr val="dk1"/>
              </a:lnRef>
              <a:fillRef idx="0">
                <a:schemeClr val="dk1"/>
              </a:fillRef>
              <a:effectRef idx="1">
                <a:schemeClr val="dk1"/>
              </a:effectRef>
              <a:fontRef idx="minor">
                <a:schemeClr val="tx1"/>
              </a:fontRef>
            </p:style>
          </p:cxnSp>
          <p:cxnSp>
            <p:nvCxnSpPr>
              <p:cNvPr id="59" name="Straight Connector 58"/>
              <p:cNvCxnSpPr/>
              <p:nvPr/>
            </p:nvCxnSpPr>
            <p:spPr>
              <a:xfrm flipH="1">
                <a:off x="2150280" y="3282950"/>
                <a:ext cx="78570" cy="0"/>
              </a:xfrm>
              <a:prstGeom prst="line">
                <a:avLst/>
              </a:prstGeom>
            </p:spPr>
            <p:style>
              <a:lnRef idx="2">
                <a:schemeClr val="dk1"/>
              </a:lnRef>
              <a:fillRef idx="0">
                <a:schemeClr val="dk1"/>
              </a:fillRef>
              <a:effectRef idx="1">
                <a:schemeClr val="dk1"/>
              </a:effectRef>
              <a:fontRef idx="minor">
                <a:schemeClr val="tx1"/>
              </a:fontRef>
            </p:style>
          </p:cxnSp>
        </p:grpSp>
        <mc:AlternateContent xmlns:mc="http://schemas.openxmlformats.org/markup-compatibility/2006" xmlns:a14="http://schemas.microsoft.com/office/drawing/2010/main">
          <mc:Choice Requires="a14">
            <p:sp>
              <p:nvSpPr>
                <p:cNvPr id="48" name="Rectangle 47"/>
                <p:cNvSpPr/>
                <p:nvPr/>
              </p:nvSpPr>
              <p:spPr>
                <a:xfrm>
                  <a:off x="1854785" y="2852843"/>
                  <a:ext cx="281288" cy="1169551"/>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3</m:t>
                        </m:r>
                      </m:oMath>
                    </m:oMathPara>
                  </a14:m>
                  <a:endParaRPr lang="en-US" sz="1400" b="0" i="1" dirty="0" smtClean="0">
                    <a:latin typeface="Cambria Math" panose="02040503050406030204" pitchFamily="18" charset="0"/>
                  </a:endParaRPr>
                </a:p>
                <a:p>
                  <a:endParaRPr lang="en-US" sz="1400" i="1" dirty="0" smtClean="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1400" i="1">
                            <a:latin typeface="Cambria Math" panose="02040503050406030204" pitchFamily="18" charset="0"/>
                          </a:rPr>
                          <m:t>2</m:t>
                        </m:r>
                      </m:oMath>
                    </m:oMathPara>
                  </a14:m>
                  <a:endParaRPr lang="en-US" sz="1400" dirty="0" smtClean="0"/>
                </a:p>
                <a:p>
                  <a:endParaRPr lang="en-US" sz="1400" dirty="0" smtClean="0"/>
                </a:p>
                <a:p>
                  <a:r>
                    <a:rPr lang="en-US" sz="1400" dirty="0" smtClean="0"/>
                    <a:t>1</a:t>
                  </a:r>
                  <a:endParaRPr lang="en-US" sz="1400" dirty="0"/>
                </a:p>
              </p:txBody>
            </p:sp>
          </mc:Choice>
          <mc:Fallback xmlns="">
            <p:sp>
              <p:nvSpPr>
                <p:cNvPr id="48" name="Rectangle 47"/>
                <p:cNvSpPr>
                  <a:spLocks noRot="1" noChangeAspect="1" noMove="1" noResize="1" noEditPoints="1" noAdjustHandles="1" noChangeArrowheads="1" noChangeShapeType="1" noTextEdit="1"/>
                </p:cNvSpPr>
                <p:nvPr/>
              </p:nvSpPr>
              <p:spPr>
                <a:xfrm>
                  <a:off x="1854785" y="2852843"/>
                  <a:ext cx="281288" cy="1169551"/>
                </a:xfrm>
                <a:prstGeom prst="rect">
                  <a:avLst/>
                </a:prstGeom>
                <a:blipFill>
                  <a:blip r:embed="rId16"/>
                  <a:stretch>
                    <a:fillRect l="-6522" r="-6522" b="-4688"/>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63" name="Rectangle 62"/>
              <p:cNvSpPr/>
              <p:nvPr/>
            </p:nvSpPr>
            <p:spPr>
              <a:xfrm>
                <a:off x="5729514" y="4138468"/>
                <a:ext cx="407515" cy="34888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1" i="0" smtClean="0">
                          <a:solidFill>
                            <a:srgbClr val="FF0000"/>
                          </a:solidFill>
                          <a:latin typeface="Cambria Math" panose="02040503050406030204" pitchFamily="18" charset="0"/>
                          <a:sym typeface="Symbol" panose="05050102010706020507" pitchFamily="18" charset="2"/>
                        </a:rPr>
                        <m:t>+</m:t>
                      </m:r>
                    </m:oMath>
                  </m:oMathPara>
                </a14:m>
                <a:endParaRPr lang="en-US" b="1" dirty="0">
                  <a:solidFill>
                    <a:srgbClr val="FF0000"/>
                  </a:solidFill>
                </a:endParaRPr>
              </a:p>
            </p:txBody>
          </p:sp>
        </mc:Choice>
        <mc:Fallback xmlns="">
          <p:sp>
            <p:nvSpPr>
              <p:cNvPr id="63" name="Rectangle 62"/>
              <p:cNvSpPr>
                <a:spLocks noRot="1" noChangeAspect="1" noMove="1" noResize="1" noEditPoints="1" noAdjustHandles="1" noChangeArrowheads="1" noChangeShapeType="1" noTextEdit="1"/>
              </p:cNvSpPr>
              <p:nvPr/>
            </p:nvSpPr>
            <p:spPr>
              <a:xfrm>
                <a:off x="5729514" y="4138468"/>
                <a:ext cx="407515" cy="348884"/>
              </a:xfrm>
              <a:prstGeom prst="rect">
                <a:avLst/>
              </a:prstGeom>
              <a:blipFill>
                <a:blip r:embed="rId1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4" name="Rectangle 63"/>
              <p:cNvSpPr/>
              <p:nvPr/>
            </p:nvSpPr>
            <p:spPr>
              <a:xfrm>
                <a:off x="3173475" y="4751774"/>
                <a:ext cx="3352456" cy="354264"/>
              </a:xfrm>
              <a:prstGeom prst="rect">
                <a:avLst/>
              </a:prstGeom>
            </p:spPr>
            <p:txBody>
              <a:bodyPr wrap="none">
                <a:spAutoFit/>
              </a:bodyPr>
              <a:lstStyle/>
              <a:p>
                <a14:m>
                  <m:oMath xmlns:m="http://schemas.openxmlformats.org/officeDocument/2006/math">
                    <m:r>
                      <a:rPr lang="en-US" sz="1200" i="1" smtClean="0">
                        <a:latin typeface="Cambria Math" panose="02040503050406030204" pitchFamily="18" charset="0"/>
                      </a:rPr>
                      <m:t>𝐽</m:t>
                    </m:r>
                    <m:r>
                      <a:rPr lang="en-US" sz="1200" b="0" i="1" smtClean="0">
                        <a:latin typeface="Cambria Math" panose="02040503050406030204" pitchFamily="18" charset="0"/>
                      </a:rPr>
                      <m:t>(0</m:t>
                    </m:r>
                    <m:r>
                      <a:rPr lang="en-US" sz="1200" i="1" smtClean="0">
                        <a:latin typeface="Cambria Math" panose="02040503050406030204" pitchFamily="18" charset="0"/>
                      </a:rPr>
                      <m:t>,</m:t>
                    </m:r>
                    <m:r>
                      <a:rPr lang="en-US" sz="1200" b="0" i="1" smtClean="0">
                        <a:latin typeface="Cambria Math" panose="02040503050406030204" pitchFamily="18" charset="0"/>
                      </a:rPr>
                      <m:t>2</m:t>
                    </m:r>
                    <m:r>
                      <m:rPr>
                        <m:nor/>
                      </m:rPr>
                      <a:rPr lang="en-US" sz="1200" dirty="0">
                        <a:latin typeface="Cambria Math" panose="02040503050406030204" pitchFamily="18" charset="0"/>
                      </a:rPr>
                      <m:t>)</m:t>
                    </m:r>
                    <m:r>
                      <a:rPr lang="en-US" sz="1200" i="1" dirty="0">
                        <a:latin typeface="Cambria Math" panose="02040503050406030204" pitchFamily="18" charset="0"/>
                      </a:rPr>
                      <m:t>= </m:t>
                    </m:r>
                    <m:f>
                      <m:fPr>
                        <m:ctrlPr>
                          <a:rPr lang="en-US" sz="1200" i="1">
                            <a:latin typeface="Cambria Math" panose="02040503050406030204" pitchFamily="18" charset="0"/>
                          </a:rPr>
                        </m:ctrlPr>
                      </m:fPr>
                      <m:num>
                        <m:r>
                          <a:rPr lang="en-US" sz="1200" i="1">
                            <a:latin typeface="Cambria Math" panose="02040503050406030204" pitchFamily="18" charset="0"/>
                          </a:rPr>
                          <m:t>1</m:t>
                        </m:r>
                      </m:num>
                      <m:den>
                        <m:r>
                          <a:rPr lang="en-US" sz="1200" b="0" i="1" smtClean="0">
                            <a:latin typeface="Cambria Math" panose="02040503050406030204" pitchFamily="18" charset="0"/>
                          </a:rPr>
                          <m:t>6</m:t>
                        </m:r>
                      </m:den>
                    </m:f>
                  </m:oMath>
                </a14:m>
                <a:r>
                  <a:rPr lang="en-US" sz="1200" dirty="0" smtClean="0"/>
                  <a:t>(</a:t>
                </a:r>
                <a14:m>
                  <m:oMath xmlns:m="http://schemas.openxmlformats.org/officeDocument/2006/math">
                    <m:sSup>
                      <m:sSupPr>
                        <m:ctrlPr>
                          <a:rPr lang="en-US" sz="1200" i="1">
                            <a:latin typeface="Cambria Math" panose="02040503050406030204" pitchFamily="18" charset="0"/>
                          </a:rPr>
                        </m:ctrlPr>
                      </m:sSupPr>
                      <m:e>
                        <m:r>
                          <a:rPr lang="en-US" sz="1200" b="0" i="1" smtClean="0">
                            <a:latin typeface="Cambria Math" panose="02040503050406030204" pitchFamily="18" charset="0"/>
                          </a:rPr>
                          <m:t>(2−1)</m:t>
                        </m:r>
                      </m:e>
                      <m:sup>
                        <m:r>
                          <a:rPr lang="en-US" sz="1200" i="1">
                            <a:latin typeface="Cambria Math" panose="02040503050406030204" pitchFamily="18" charset="0"/>
                          </a:rPr>
                          <m:t>2</m:t>
                        </m:r>
                      </m:sup>
                    </m:sSup>
                  </m:oMath>
                </a14:m>
                <a:r>
                  <a:rPr lang="en-US" sz="1200" dirty="0"/>
                  <a:t> </a:t>
                </a:r>
                <a:r>
                  <a:rPr lang="en-US" sz="1200" dirty="0" smtClean="0"/>
                  <a:t>+</a:t>
                </a:r>
                <a14:m>
                  <m:oMath xmlns:m="http://schemas.openxmlformats.org/officeDocument/2006/math">
                    <m:sSup>
                      <m:sSupPr>
                        <m:ctrlPr>
                          <a:rPr lang="en-US" sz="1200" i="1">
                            <a:latin typeface="Cambria Math" panose="02040503050406030204" pitchFamily="18" charset="0"/>
                          </a:rPr>
                        </m:ctrlPr>
                      </m:sSupPr>
                      <m:e>
                        <m:r>
                          <a:rPr lang="en-US" sz="1200" i="1">
                            <a:latin typeface="Cambria Math" panose="02040503050406030204" pitchFamily="18" charset="0"/>
                          </a:rPr>
                          <m:t>(</m:t>
                        </m:r>
                        <m:r>
                          <a:rPr lang="en-US" sz="1200" b="0" i="1" smtClean="0">
                            <a:latin typeface="Cambria Math" panose="02040503050406030204" pitchFamily="18" charset="0"/>
                          </a:rPr>
                          <m:t>4</m:t>
                        </m:r>
                        <m:r>
                          <a:rPr lang="en-US" sz="1200" i="1">
                            <a:latin typeface="Cambria Math" panose="02040503050406030204" pitchFamily="18" charset="0"/>
                          </a:rPr>
                          <m:t>−</m:t>
                        </m:r>
                        <m:r>
                          <a:rPr lang="en-US" sz="1200" b="0" i="1" smtClean="0">
                            <a:latin typeface="Cambria Math" panose="02040503050406030204" pitchFamily="18" charset="0"/>
                          </a:rPr>
                          <m:t>2</m:t>
                        </m:r>
                        <m:r>
                          <a:rPr lang="en-US" sz="1200" i="1">
                            <a:latin typeface="Cambria Math" panose="02040503050406030204" pitchFamily="18" charset="0"/>
                          </a:rPr>
                          <m:t>)</m:t>
                        </m:r>
                      </m:e>
                      <m:sup>
                        <m:r>
                          <a:rPr lang="en-US" sz="1200" i="1">
                            <a:latin typeface="Cambria Math" panose="02040503050406030204" pitchFamily="18" charset="0"/>
                          </a:rPr>
                          <m:t>2</m:t>
                        </m:r>
                      </m:sup>
                    </m:sSup>
                    <m:r>
                      <m:rPr>
                        <m:nor/>
                      </m:rPr>
                      <a:rPr lang="en-US" sz="1200" dirty="0"/>
                      <m:t> +</m:t>
                    </m:r>
                    <m:sSup>
                      <m:sSupPr>
                        <m:ctrlPr>
                          <a:rPr lang="en-US" sz="1200" i="1">
                            <a:latin typeface="Cambria Math" panose="02040503050406030204" pitchFamily="18" charset="0"/>
                          </a:rPr>
                        </m:ctrlPr>
                      </m:sSupPr>
                      <m:e>
                        <m:r>
                          <a:rPr lang="en-US" sz="1200" i="1">
                            <a:latin typeface="Cambria Math" panose="02040503050406030204" pitchFamily="18" charset="0"/>
                          </a:rPr>
                          <m:t>(</m:t>
                        </m:r>
                        <m:r>
                          <a:rPr lang="en-US" sz="1200" b="0" i="1" smtClean="0">
                            <a:latin typeface="Cambria Math" panose="02040503050406030204" pitchFamily="18" charset="0"/>
                          </a:rPr>
                          <m:t>6</m:t>
                        </m:r>
                        <m:r>
                          <a:rPr lang="en-US" sz="1200" i="1">
                            <a:latin typeface="Cambria Math" panose="02040503050406030204" pitchFamily="18" charset="0"/>
                          </a:rPr>
                          <m:t>−</m:t>
                        </m:r>
                        <m:r>
                          <a:rPr lang="en-US" sz="1200" b="0" i="1" smtClean="0">
                            <a:latin typeface="Cambria Math" panose="02040503050406030204" pitchFamily="18" charset="0"/>
                          </a:rPr>
                          <m:t>3</m:t>
                        </m:r>
                        <m:r>
                          <a:rPr lang="en-US" sz="1200" i="1">
                            <a:latin typeface="Cambria Math" panose="02040503050406030204" pitchFamily="18" charset="0"/>
                          </a:rPr>
                          <m:t>)</m:t>
                        </m:r>
                      </m:e>
                      <m:sup>
                        <m:r>
                          <a:rPr lang="en-US" sz="1200" i="1">
                            <a:latin typeface="Cambria Math" panose="02040503050406030204" pitchFamily="18" charset="0"/>
                          </a:rPr>
                          <m:t>2</m:t>
                        </m:r>
                      </m:sup>
                    </m:sSup>
                    <m:r>
                      <m:rPr>
                        <m:nor/>
                      </m:rPr>
                      <a:rPr lang="en-US" sz="1200" dirty="0"/>
                      <m:t> </m:t>
                    </m:r>
                    <m:r>
                      <a:rPr lang="en-US" sz="1200" b="0" i="1" smtClean="0">
                        <a:latin typeface="Cambria Math" panose="02040503050406030204" pitchFamily="18" charset="0"/>
                      </a:rPr>
                      <m:t>)</m:t>
                    </m:r>
                  </m:oMath>
                </a14:m>
                <a:r>
                  <a:rPr lang="en-US" sz="1200" dirty="0" smtClean="0"/>
                  <a:t>=2.33</a:t>
                </a:r>
                <a:endParaRPr lang="en-US" sz="1200" dirty="0"/>
              </a:p>
            </p:txBody>
          </p:sp>
        </mc:Choice>
        <mc:Fallback xmlns="">
          <p:sp>
            <p:nvSpPr>
              <p:cNvPr id="64" name="Rectangle 63"/>
              <p:cNvSpPr>
                <a:spLocks noRot="1" noChangeAspect="1" noMove="1" noResize="1" noEditPoints="1" noAdjustHandles="1" noChangeArrowheads="1" noChangeShapeType="1" noTextEdit="1"/>
              </p:cNvSpPr>
              <p:nvPr/>
            </p:nvSpPr>
            <p:spPr>
              <a:xfrm>
                <a:off x="3173475" y="4751774"/>
                <a:ext cx="3352456" cy="354264"/>
              </a:xfrm>
              <a:prstGeom prst="rect">
                <a:avLst/>
              </a:prstGeom>
              <a:blipFill>
                <a:blip r:embed="rId18"/>
                <a:stretch>
                  <a:fillRect/>
                </a:stretch>
              </a:blipFill>
            </p:spPr>
            <p:txBody>
              <a:bodyPr/>
              <a:lstStyle/>
              <a:p>
                <a:r>
                  <a:rPr lang="en-US">
                    <a:noFill/>
                  </a:rPr>
                  <a:t> </a:t>
                </a:r>
              </a:p>
            </p:txBody>
          </p:sp>
        </mc:Fallback>
      </mc:AlternateContent>
      <p:cxnSp>
        <p:nvCxnSpPr>
          <p:cNvPr id="6" name="Straight Arrow Connector 5"/>
          <p:cNvCxnSpPr/>
          <p:nvPr/>
        </p:nvCxnSpPr>
        <p:spPr>
          <a:xfrm>
            <a:off x="3127544" y="2450293"/>
            <a:ext cx="0" cy="946539"/>
          </a:xfrm>
          <a:prstGeom prst="straightConnector1">
            <a:avLst/>
          </a:prstGeom>
          <a:ln>
            <a:headEnd type="triangle"/>
            <a:tailEnd type="triangle"/>
          </a:ln>
        </p:spPr>
        <p:style>
          <a:lnRef idx="2">
            <a:schemeClr val="accent2"/>
          </a:lnRef>
          <a:fillRef idx="0">
            <a:schemeClr val="accent2"/>
          </a:fillRef>
          <a:effectRef idx="1">
            <a:schemeClr val="accent2"/>
          </a:effectRef>
          <a:fontRef idx="minor">
            <a:schemeClr val="tx1"/>
          </a:fontRef>
        </p:style>
      </p:cxnSp>
      <p:cxnSp>
        <p:nvCxnSpPr>
          <p:cNvPr id="61" name="Straight Arrow Connector 60"/>
          <p:cNvCxnSpPr/>
          <p:nvPr/>
        </p:nvCxnSpPr>
        <p:spPr>
          <a:xfrm flipH="1">
            <a:off x="2600318" y="3422733"/>
            <a:ext cx="6284" cy="382400"/>
          </a:xfrm>
          <a:prstGeom prst="straightConnector1">
            <a:avLst/>
          </a:prstGeom>
          <a:ln>
            <a:headEnd type="triangle"/>
            <a:tailEnd type="triangle"/>
          </a:ln>
        </p:spPr>
        <p:style>
          <a:lnRef idx="2">
            <a:schemeClr val="accent2"/>
          </a:lnRef>
          <a:fillRef idx="0">
            <a:schemeClr val="accent2"/>
          </a:fillRef>
          <a:effectRef idx="1">
            <a:schemeClr val="accent2"/>
          </a:effectRef>
          <a:fontRef idx="minor">
            <a:schemeClr val="tx1"/>
          </a:fontRef>
        </p:style>
      </p:cxnSp>
      <mc:AlternateContent xmlns:mc="http://schemas.openxmlformats.org/markup-compatibility/2006" xmlns:a14="http://schemas.microsoft.com/office/drawing/2010/main">
        <mc:Choice Requires="a14">
          <p:sp>
            <p:nvSpPr>
              <p:cNvPr id="62" name="Rectangle 61"/>
              <p:cNvSpPr/>
              <p:nvPr/>
            </p:nvSpPr>
            <p:spPr>
              <a:xfrm>
                <a:off x="5304620" y="3170178"/>
                <a:ext cx="407515" cy="34888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1" i="0" smtClean="0">
                          <a:solidFill>
                            <a:srgbClr val="FF0000"/>
                          </a:solidFill>
                          <a:latin typeface="Cambria Math" panose="02040503050406030204" pitchFamily="18" charset="0"/>
                          <a:sym typeface="Symbol" panose="05050102010706020507" pitchFamily="18" charset="2"/>
                        </a:rPr>
                        <m:t>+</m:t>
                      </m:r>
                    </m:oMath>
                  </m:oMathPara>
                </a14:m>
                <a:endParaRPr lang="en-US" b="1" dirty="0">
                  <a:solidFill>
                    <a:srgbClr val="FF0000"/>
                  </a:solidFill>
                </a:endParaRPr>
              </a:p>
            </p:txBody>
          </p:sp>
        </mc:Choice>
        <mc:Fallback xmlns="">
          <p:sp>
            <p:nvSpPr>
              <p:cNvPr id="62" name="Rectangle 61"/>
              <p:cNvSpPr>
                <a:spLocks noRot="1" noChangeAspect="1" noMove="1" noResize="1" noEditPoints="1" noAdjustHandles="1" noChangeArrowheads="1" noChangeShapeType="1" noTextEdit="1"/>
              </p:cNvSpPr>
              <p:nvPr/>
            </p:nvSpPr>
            <p:spPr>
              <a:xfrm>
                <a:off x="5304620" y="3170178"/>
                <a:ext cx="407515" cy="348884"/>
              </a:xfrm>
              <a:prstGeom prst="rect">
                <a:avLst/>
              </a:prstGeom>
              <a:blipFill>
                <a:blip r:embed="rId1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6" name="Rectangle 65"/>
              <p:cNvSpPr/>
              <p:nvPr/>
            </p:nvSpPr>
            <p:spPr>
              <a:xfrm>
                <a:off x="6256836" y="3170178"/>
                <a:ext cx="407515" cy="34888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1" i="0" smtClean="0">
                          <a:solidFill>
                            <a:srgbClr val="FF0000"/>
                          </a:solidFill>
                          <a:latin typeface="Cambria Math" panose="02040503050406030204" pitchFamily="18" charset="0"/>
                          <a:sym typeface="Symbol" panose="05050102010706020507" pitchFamily="18" charset="2"/>
                        </a:rPr>
                        <m:t>+</m:t>
                      </m:r>
                    </m:oMath>
                  </m:oMathPara>
                </a14:m>
                <a:endParaRPr lang="en-US" b="1" dirty="0">
                  <a:solidFill>
                    <a:srgbClr val="FF0000"/>
                  </a:solidFill>
                </a:endParaRPr>
              </a:p>
            </p:txBody>
          </p:sp>
        </mc:Choice>
        <mc:Fallback xmlns="">
          <p:sp>
            <p:nvSpPr>
              <p:cNvPr id="66" name="Rectangle 65"/>
              <p:cNvSpPr>
                <a:spLocks noRot="1" noChangeAspect="1" noMove="1" noResize="1" noEditPoints="1" noAdjustHandles="1" noChangeArrowheads="1" noChangeShapeType="1" noTextEdit="1"/>
              </p:cNvSpPr>
              <p:nvPr/>
            </p:nvSpPr>
            <p:spPr>
              <a:xfrm>
                <a:off x="6256836" y="3170178"/>
                <a:ext cx="407515" cy="348884"/>
              </a:xfrm>
              <a:prstGeom prst="rect">
                <a:avLst/>
              </a:prstGeom>
              <a:blipFill>
                <a:blip r:embed="rId2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7" name="Rectangle 86"/>
              <p:cNvSpPr/>
              <p:nvPr/>
            </p:nvSpPr>
            <p:spPr>
              <a:xfrm>
                <a:off x="6053078" y="3693805"/>
                <a:ext cx="407515" cy="34888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1" i="0" smtClean="0">
                          <a:solidFill>
                            <a:srgbClr val="FF0000"/>
                          </a:solidFill>
                          <a:latin typeface="Cambria Math" panose="02040503050406030204" pitchFamily="18" charset="0"/>
                          <a:sym typeface="Symbol" panose="05050102010706020507" pitchFamily="18" charset="2"/>
                        </a:rPr>
                        <m:t>+</m:t>
                      </m:r>
                    </m:oMath>
                  </m:oMathPara>
                </a14:m>
                <a:endParaRPr lang="en-US" b="1" dirty="0">
                  <a:solidFill>
                    <a:srgbClr val="FF0000"/>
                  </a:solidFill>
                </a:endParaRPr>
              </a:p>
            </p:txBody>
          </p:sp>
        </mc:Choice>
        <mc:Fallback xmlns="">
          <p:sp>
            <p:nvSpPr>
              <p:cNvPr id="87" name="Rectangle 86"/>
              <p:cNvSpPr>
                <a:spLocks noRot="1" noChangeAspect="1" noMove="1" noResize="1" noEditPoints="1" noAdjustHandles="1" noChangeArrowheads="1" noChangeShapeType="1" noTextEdit="1"/>
              </p:cNvSpPr>
              <p:nvPr/>
            </p:nvSpPr>
            <p:spPr>
              <a:xfrm>
                <a:off x="6053078" y="3693805"/>
                <a:ext cx="407515" cy="348884"/>
              </a:xfrm>
              <a:prstGeom prst="rect">
                <a:avLst/>
              </a:prstGeom>
              <a:blipFill>
                <a:blip r:embed="rId1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8" name="Rectangle 87"/>
              <p:cNvSpPr/>
              <p:nvPr/>
            </p:nvSpPr>
            <p:spPr>
              <a:xfrm>
                <a:off x="5511770" y="3680090"/>
                <a:ext cx="407515" cy="34888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1" i="0" smtClean="0">
                          <a:solidFill>
                            <a:srgbClr val="FF0000"/>
                          </a:solidFill>
                          <a:latin typeface="Cambria Math" panose="02040503050406030204" pitchFamily="18" charset="0"/>
                          <a:sym typeface="Symbol" panose="05050102010706020507" pitchFamily="18" charset="2"/>
                        </a:rPr>
                        <m:t>+</m:t>
                      </m:r>
                    </m:oMath>
                  </m:oMathPara>
                </a14:m>
                <a:endParaRPr lang="en-US" b="1" dirty="0">
                  <a:solidFill>
                    <a:srgbClr val="FF0000"/>
                  </a:solidFill>
                </a:endParaRPr>
              </a:p>
            </p:txBody>
          </p:sp>
        </mc:Choice>
        <mc:Fallback xmlns="">
          <p:sp>
            <p:nvSpPr>
              <p:cNvPr id="88" name="Rectangle 87"/>
              <p:cNvSpPr>
                <a:spLocks noRot="1" noChangeAspect="1" noMove="1" noResize="1" noEditPoints="1" noAdjustHandles="1" noChangeArrowheads="1" noChangeShapeType="1" noTextEdit="1"/>
              </p:cNvSpPr>
              <p:nvPr/>
            </p:nvSpPr>
            <p:spPr>
              <a:xfrm>
                <a:off x="5511770" y="3680090"/>
                <a:ext cx="407515" cy="348884"/>
              </a:xfrm>
              <a:prstGeom prst="rect">
                <a:avLst/>
              </a:prstGeom>
              <a:blipFill>
                <a:blip r:embed="rId2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9" name="Rectangle 88"/>
              <p:cNvSpPr/>
              <p:nvPr/>
            </p:nvSpPr>
            <p:spPr>
              <a:xfrm>
                <a:off x="6513647" y="2665956"/>
                <a:ext cx="407515" cy="34888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1" i="0" smtClean="0">
                          <a:solidFill>
                            <a:srgbClr val="FF0000"/>
                          </a:solidFill>
                          <a:latin typeface="Cambria Math" panose="02040503050406030204" pitchFamily="18" charset="0"/>
                          <a:sym typeface="Symbol" panose="05050102010706020507" pitchFamily="18" charset="2"/>
                        </a:rPr>
                        <m:t>+</m:t>
                      </m:r>
                    </m:oMath>
                  </m:oMathPara>
                </a14:m>
                <a:endParaRPr lang="en-US" b="1" dirty="0">
                  <a:solidFill>
                    <a:srgbClr val="FF0000"/>
                  </a:solidFill>
                </a:endParaRPr>
              </a:p>
            </p:txBody>
          </p:sp>
        </mc:Choice>
        <mc:Fallback xmlns="">
          <p:sp>
            <p:nvSpPr>
              <p:cNvPr id="89" name="Rectangle 88"/>
              <p:cNvSpPr>
                <a:spLocks noRot="1" noChangeAspect="1" noMove="1" noResize="1" noEditPoints="1" noAdjustHandles="1" noChangeArrowheads="1" noChangeShapeType="1" noTextEdit="1"/>
              </p:cNvSpPr>
              <p:nvPr/>
            </p:nvSpPr>
            <p:spPr>
              <a:xfrm>
                <a:off x="6513647" y="2665956"/>
                <a:ext cx="407515" cy="348884"/>
              </a:xfrm>
              <a:prstGeom prst="rect">
                <a:avLst/>
              </a:prstGeom>
              <a:blipFill>
                <a:blip r:embed="rId22"/>
                <a:stretch>
                  <a:fillRect/>
                </a:stretch>
              </a:blipFill>
            </p:spPr>
            <p:txBody>
              <a:bodyPr/>
              <a:lstStyle/>
              <a:p>
                <a:r>
                  <a:rPr lang="en-US">
                    <a:noFill/>
                  </a:rPr>
                  <a:t> </a:t>
                </a:r>
              </a:p>
            </p:txBody>
          </p:sp>
        </mc:Fallback>
      </mc:AlternateContent>
      <p:sp>
        <p:nvSpPr>
          <p:cNvPr id="91" name="Freeform 90"/>
          <p:cNvSpPr/>
          <p:nvPr/>
        </p:nvSpPr>
        <p:spPr>
          <a:xfrm>
            <a:off x="5227320" y="2453640"/>
            <a:ext cx="1592580" cy="1844166"/>
          </a:xfrm>
          <a:custGeom>
            <a:avLst/>
            <a:gdLst>
              <a:gd name="connsiteX0" fmla="*/ 0 w 1592580"/>
              <a:gd name="connsiteY0" fmla="*/ 495300 h 1844166"/>
              <a:gd name="connsiteX1" fmla="*/ 259080 w 1592580"/>
              <a:gd name="connsiteY1" fmla="*/ 914400 h 1844166"/>
              <a:gd name="connsiteX2" fmla="*/ 502920 w 1592580"/>
              <a:gd name="connsiteY2" fmla="*/ 1417320 h 1844166"/>
              <a:gd name="connsiteX3" fmla="*/ 731520 w 1592580"/>
              <a:gd name="connsiteY3" fmla="*/ 1844040 h 1844166"/>
              <a:gd name="connsiteX4" fmla="*/ 1005840 w 1592580"/>
              <a:gd name="connsiteY4" fmla="*/ 1455420 h 1844166"/>
              <a:gd name="connsiteX5" fmla="*/ 1234440 w 1592580"/>
              <a:gd name="connsiteY5" fmla="*/ 883920 h 1844166"/>
              <a:gd name="connsiteX6" fmla="*/ 1470660 w 1592580"/>
              <a:gd name="connsiteY6" fmla="*/ 358140 h 1844166"/>
              <a:gd name="connsiteX7" fmla="*/ 1592580 w 1592580"/>
              <a:gd name="connsiteY7" fmla="*/ 0 h 18441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92580" h="1844166">
                <a:moveTo>
                  <a:pt x="0" y="495300"/>
                </a:moveTo>
                <a:cubicBezTo>
                  <a:pt x="87630" y="628015"/>
                  <a:pt x="175260" y="760730"/>
                  <a:pt x="259080" y="914400"/>
                </a:cubicBezTo>
                <a:cubicBezTo>
                  <a:pt x="342900" y="1068070"/>
                  <a:pt x="424180" y="1262380"/>
                  <a:pt x="502920" y="1417320"/>
                </a:cubicBezTo>
                <a:cubicBezTo>
                  <a:pt x="581660" y="1572260"/>
                  <a:pt x="647700" y="1837690"/>
                  <a:pt x="731520" y="1844040"/>
                </a:cubicBezTo>
                <a:cubicBezTo>
                  <a:pt x="815340" y="1850390"/>
                  <a:pt x="922020" y="1615440"/>
                  <a:pt x="1005840" y="1455420"/>
                </a:cubicBezTo>
                <a:cubicBezTo>
                  <a:pt x="1089660" y="1295400"/>
                  <a:pt x="1156970" y="1066800"/>
                  <a:pt x="1234440" y="883920"/>
                </a:cubicBezTo>
                <a:cubicBezTo>
                  <a:pt x="1311910" y="701040"/>
                  <a:pt x="1410970" y="505460"/>
                  <a:pt x="1470660" y="358140"/>
                </a:cubicBezTo>
                <a:cubicBezTo>
                  <a:pt x="1530350" y="210820"/>
                  <a:pt x="1582420" y="49530"/>
                  <a:pt x="1592580" y="0"/>
                </a:cubicBezTo>
              </a:path>
            </a:pathLst>
          </a:custGeom>
          <a:noFill/>
          <a:ln w="31750">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281256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8"/>
                                        </p:tgtEl>
                                        <p:attrNameLst>
                                          <p:attrName>style.visibility</p:attrName>
                                        </p:attrNameLst>
                                      </p:cBhvr>
                                      <p:to>
                                        <p:strVal val="visible"/>
                                      </p:to>
                                    </p:set>
                                    <p:animEffect transition="in" filter="fade">
                                      <p:cBhvr>
                                        <p:cTn id="7" dur="500"/>
                                        <p:tgtEl>
                                          <p:spTgt spid="8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7"/>
                                        </p:tgtEl>
                                        <p:attrNameLst>
                                          <p:attrName>style.visibility</p:attrName>
                                        </p:attrNameLst>
                                      </p:cBhvr>
                                      <p:to>
                                        <p:strVal val="visible"/>
                                      </p:to>
                                    </p:set>
                                    <p:animEffect transition="in" filter="fade">
                                      <p:cBhvr>
                                        <p:cTn id="10" dur="500"/>
                                        <p:tgtEl>
                                          <p:spTgt spid="8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9"/>
                                        </p:tgtEl>
                                        <p:attrNameLst>
                                          <p:attrName>style.visibility</p:attrName>
                                        </p:attrNameLst>
                                      </p:cBhvr>
                                      <p:to>
                                        <p:strVal val="visible"/>
                                      </p:to>
                                    </p:set>
                                    <p:animEffect transition="in" filter="fade">
                                      <p:cBhvr>
                                        <p:cTn id="13" dur="500"/>
                                        <p:tgtEl>
                                          <p:spTgt spid="89"/>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91"/>
                                        </p:tgtEl>
                                        <p:attrNameLst>
                                          <p:attrName>style.visibility</p:attrName>
                                        </p:attrNameLst>
                                      </p:cBhvr>
                                      <p:to>
                                        <p:strVal val="visible"/>
                                      </p:to>
                                    </p:set>
                                    <p:animEffect transition="in" filter="fade">
                                      <p:cBhvr>
                                        <p:cTn id="18" dur="500"/>
                                        <p:tgtEl>
                                          <p:spTgt spid="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 grpId="0"/>
      <p:bldP spid="88" grpId="0"/>
      <p:bldP spid="89" grpId="0"/>
      <p:bldP spid="9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p:cNvSpPr txBox="1"/>
          <p:nvPr/>
        </p:nvSpPr>
        <p:spPr>
          <a:xfrm>
            <a:off x="4114800" y="2056894"/>
            <a:ext cx="65" cy="246221"/>
          </a:xfrm>
          <a:prstGeom prst="rect">
            <a:avLst/>
          </a:prstGeom>
          <a:noFill/>
        </p:spPr>
        <p:txBody>
          <a:bodyPr wrap="none" lIns="0" tIns="0" rIns="0" bIns="0" rtlCol="0">
            <a:spAutoFit/>
          </a:bodyPr>
          <a:lstStyle/>
          <a:p>
            <a:endParaRPr lang="en-US" sz="1600" dirty="0"/>
          </a:p>
        </p:txBody>
      </p:sp>
      <mc:AlternateContent xmlns:mc="http://schemas.openxmlformats.org/markup-compatibility/2006" xmlns:a14="http://schemas.microsoft.com/office/drawing/2010/main">
        <mc:Choice Requires="a14">
          <p:sp>
            <p:nvSpPr>
              <p:cNvPr id="19" name="Rectangle 18"/>
              <p:cNvSpPr/>
              <p:nvPr/>
            </p:nvSpPr>
            <p:spPr>
              <a:xfrm>
                <a:off x="1781592" y="1632128"/>
                <a:ext cx="2317365" cy="400110"/>
              </a:xfrm>
              <a:prstGeom prst="rect">
                <a:avLst/>
              </a:prstGeom>
            </p:spPr>
            <p:style>
              <a:lnRef idx="1">
                <a:schemeClr val="accent3"/>
              </a:lnRef>
              <a:fillRef idx="2">
                <a:schemeClr val="accent3"/>
              </a:fillRef>
              <a:effectRef idx="1">
                <a:schemeClr val="accent3"/>
              </a:effectRef>
              <a:fontRef idx="minor">
                <a:schemeClr val="dk1"/>
              </a:fontRef>
            </p:style>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US" sz="2000" i="1">
                              <a:latin typeface="Cambria Math" panose="02040503050406030204" pitchFamily="18" charset="0"/>
                            </a:rPr>
                            <m:t>h</m:t>
                          </m:r>
                        </m:e>
                        <m:sub>
                          <m:r>
                            <a:rPr lang="en-US" sz="2000" i="1">
                              <a:latin typeface="Cambria Math" panose="02040503050406030204" pitchFamily="18" charset="0"/>
                              <a:ea typeface="Cambria Math" panose="02040503050406030204" pitchFamily="18" charset="0"/>
                            </a:rPr>
                            <m:t>𝜃</m:t>
                          </m:r>
                        </m:sub>
                      </m:sSub>
                      <m:d>
                        <m:dPr>
                          <m:ctrlPr>
                            <a:rPr lang="en-US" sz="2000" i="1">
                              <a:latin typeface="Cambria Math" panose="02040503050406030204" pitchFamily="18" charset="0"/>
                              <a:ea typeface="Cambria Math" panose="02040503050406030204" pitchFamily="18" charset="0"/>
                            </a:rPr>
                          </m:ctrlPr>
                        </m:dPr>
                        <m:e>
                          <m:r>
                            <a:rPr lang="en-US" sz="2000" i="1">
                              <a:latin typeface="Cambria Math" panose="02040503050406030204" pitchFamily="18" charset="0"/>
                            </a:rPr>
                            <m:t>𝑋</m:t>
                          </m:r>
                        </m:e>
                      </m:d>
                      <m:r>
                        <a:rPr lang="en-US" sz="2000" b="0" i="1" smtClean="0">
                          <a:latin typeface="Cambria Math" panose="02040503050406030204" pitchFamily="18" charset="0"/>
                        </a:rPr>
                        <m:t>=</m:t>
                      </m:r>
                      <m:sSub>
                        <m:sSubPr>
                          <m:ctrlPr>
                            <a:rPr lang="en-US" sz="2000" b="1" i="1" smtClean="0">
                              <a:solidFill>
                                <a:srgbClr val="FF0000"/>
                              </a:solidFill>
                              <a:latin typeface="Cambria Math" panose="02040503050406030204" pitchFamily="18" charset="0"/>
                            </a:rPr>
                          </m:ctrlPr>
                        </m:sSubPr>
                        <m:e>
                          <m:r>
                            <a:rPr lang="en-US" sz="2000" b="1" i="1" smtClean="0">
                              <a:solidFill>
                                <a:srgbClr val="FF0000"/>
                              </a:solidFill>
                              <a:latin typeface="Cambria Math" panose="02040503050406030204" pitchFamily="18" charset="0"/>
                              <a:sym typeface="Symbol" panose="05050102010706020507" pitchFamily="18" charset="2"/>
                            </a:rPr>
                            <m:t></m:t>
                          </m:r>
                        </m:e>
                        <m:sub>
                          <m:r>
                            <a:rPr lang="en-US" sz="2000" b="1" i="1" smtClean="0">
                              <a:solidFill>
                                <a:srgbClr val="FF0000"/>
                              </a:solidFill>
                              <a:latin typeface="Cambria Math" panose="02040503050406030204" pitchFamily="18" charset="0"/>
                            </a:rPr>
                            <m:t>𝟎</m:t>
                          </m:r>
                        </m:sub>
                      </m:sSub>
                      <m:r>
                        <a:rPr lang="en-US" sz="2000" b="0" i="1" smtClean="0">
                          <a:latin typeface="Cambria Math" panose="02040503050406030204" pitchFamily="18" charset="0"/>
                        </a:rPr>
                        <m:t>+</m:t>
                      </m:r>
                      <m:sSub>
                        <m:sSubPr>
                          <m:ctrlPr>
                            <a:rPr lang="en-US" sz="2000" b="1" i="1" smtClean="0">
                              <a:solidFill>
                                <a:srgbClr val="FF0000"/>
                              </a:solidFill>
                              <a:latin typeface="Cambria Math" panose="02040503050406030204" pitchFamily="18" charset="0"/>
                            </a:rPr>
                          </m:ctrlPr>
                        </m:sSubPr>
                        <m:e>
                          <m:r>
                            <a:rPr lang="en-US" sz="2000" b="1" i="1">
                              <a:solidFill>
                                <a:srgbClr val="FF0000"/>
                              </a:solidFill>
                              <a:latin typeface="Cambria Math" panose="02040503050406030204" pitchFamily="18" charset="0"/>
                              <a:sym typeface="Symbol" panose="05050102010706020507" pitchFamily="18" charset="2"/>
                            </a:rPr>
                            <m:t></m:t>
                          </m:r>
                        </m:e>
                        <m:sub>
                          <m:r>
                            <a:rPr lang="en-US" sz="2000" b="1" i="1" smtClean="0">
                              <a:solidFill>
                                <a:srgbClr val="FF0000"/>
                              </a:solidFill>
                              <a:latin typeface="Cambria Math" panose="02040503050406030204" pitchFamily="18" charset="0"/>
                            </a:rPr>
                            <m:t>𝟏</m:t>
                          </m:r>
                        </m:sub>
                      </m:sSub>
                      <m:sSub>
                        <m:sSubPr>
                          <m:ctrlPr>
                            <a:rPr lang="en-US" sz="2000" i="1">
                              <a:latin typeface="Cambria Math" panose="02040503050406030204" pitchFamily="18" charset="0"/>
                            </a:rPr>
                          </m:ctrlPr>
                        </m:sSubPr>
                        <m:e>
                          <m:r>
                            <a:rPr lang="en-US" sz="2000" b="0" i="1" smtClean="0">
                              <a:latin typeface="Cambria Math" panose="02040503050406030204" pitchFamily="18" charset="0"/>
                              <a:sym typeface="Symbol" panose="05050102010706020507" pitchFamily="18" charset="2"/>
                            </a:rPr>
                            <m:t>𝑥</m:t>
                          </m:r>
                        </m:e>
                        <m:sub>
                          <m:r>
                            <a:rPr lang="en-US" sz="2000" b="0" i="1" smtClean="0">
                              <a:latin typeface="Cambria Math" panose="02040503050406030204" pitchFamily="18" charset="0"/>
                            </a:rPr>
                            <m:t>1</m:t>
                          </m:r>
                        </m:sub>
                      </m:sSub>
                    </m:oMath>
                  </m:oMathPara>
                </a14:m>
                <a:endParaRPr lang="en-US" sz="2000" dirty="0"/>
              </a:p>
            </p:txBody>
          </p:sp>
        </mc:Choice>
        <mc:Fallback xmlns="">
          <p:sp>
            <p:nvSpPr>
              <p:cNvPr id="19" name="Rectangle 18"/>
              <p:cNvSpPr>
                <a:spLocks noRot="1" noChangeAspect="1" noMove="1" noResize="1" noEditPoints="1" noAdjustHandles="1" noChangeArrowheads="1" noChangeShapeType="1" noTextEdit="1"/>
              </p:cNvSpPr>
              <p:nvPr/>
            </p:nvSpPr>
            <p:spPr>
              <a:xfrm>
                <a:off x="1781592" y="1632128"/>
                <a:ext cx="2317365" cy="400110"/>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4879340" y="1568868"/>
                <a:ext cx="3044825" cy="588174"/>
              </a:xfrm>
              <a:prstGeom prst="rect">
                <a:avLst/>
              </a:prstGeom>
            </p:spPr>
            <p:style>
              <a:lnRef idx="1">
                <a:schemeClr val="accent4"/>
              </a:lnRef>
              <a:fillRef idx="2">
                <a:schemeClr val="accent4"/>
              </a:fillRef>
              <a:effectRef idx="1">
                <a:schemeClr val="accent4"/>
              </a:effectRef>
              <a:fontRef idx="minor">
                <a:schemeClr val="dk1"/>
              </a:fontRef>
            </p:style>
            <p:txBody>
              <a:bodyPr wrap="square" lIns="0" tIns="0" rIns="0" bIns="0" rtlCol="0">
                <a:spAutoFit/>
              </a:bodyPr>
              <a:lstStyle/>
              <a:p>
                <a:pPr lvl="0"/>
                <a14:m>
                  <m:oMathPara xmlns:m="http://schemas.openxmlformats.org/officeDocument/2006/math">
                    <m:oMathParaPr>
                      <m:jc m:val="centerGroup"/>
                    </m:oMathParaPr>
                    <m:oMath xmlns:m="http://schemas.openxmlformats.org/officeDocument/2006/math">
                      <m:sSub>
                        <m:sSubPr>
                          <m:ctrlPr>
                            <a:rPr lang="en-US" sz="1400" i="1">
                              <a:latin typeface="Cambria Math" panose="02040503050406030204" pitchFamily="18" charset="0"/>
                            </a:rPr>
                          </m:ctrlPr>
                        </m:sSubPr>
                        <m:e>
                          <m:r>
                            <a:rPr lang="en-US" sz="1400" i="1">
                              <a:latin typeface="Cambria Math" panose="02040503050406030204" pitchFamily="18" charset="0"/>
                            </a:rPr>
                            <m:t>𝑱</m:t>
                          </m:r>
                          <m:r>
                            <a:rPr lang="en-US" sz="1400" i="1">
                              <a:latin typeface="Cambria Math" panose="02040503050406030204" pitchFamily="18" charset="0"/>
                            </a:rPr>
                            <m:t>(</m:t>
                          </m:r>
                        </m:e>
                        <m:sub>
                          <m:r>
                            <a:rPr lang="en-US" sz="1400" i="1">
                              <a:latin typeface="Cambria Math" panose="02040503050406030204" pitchFamily="18" charset="0"/>
                            </a:rPr>
                            <m:t>𝟎</m:t>
                          </m:r>
                        </m:sub>
                      </m:sSub>
                      <m:r>
                        <a:rPr lang="en-US" sz="1400" i="1">
                          <a:latin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sym typeface="Symbol" panose="05050102010706020507" pitchFamily="18" charset="2"/>
                            </a:rPr>
                            <m:t></m:t>
                          </m:r>
                        </m:e>
                        <m:sub>
                          <m:r>
                            <a:rPr lang="en-US" sz="1400" i="1">
                              <a:latin typeface="Cambria Math" panose="02040503050406030204" pitchFamily="18" charset="0"/>
                            </a:rPr>
                            <m:t>𝟏</m:t>
                          </m:r>
                        </m:sub>
                      </m:sSub>
                      <m:r>
                        <m:rPr>
                          <m:nor/>
                        </m:rPr>
                        <a:rPr lang="en-US" sz="1400" dirty="0">
                          <a:latin typeface="Cambria Math" panose="02040503050406030204" pitchFamily="18" charset="0"/>
                        </a:rPr>
                        <m:t>)</m:t>
                      </m:r>
                      <m:r>
                        <a:rPr lang="en-US" sz="1400" i="1" dirty="0">
                          <a:latin typeface="Cambria Math" panose="02040503050406030204" pitchFamily="18" charset="0"/>
                        </a:rPr>
                        <m:t>= </m:t>
                      </m:r>
                      <m:f>
                        <m:fPr>
                          <m:ctrlPr>
                            <a:rPr lang="en-US" sz="1400" i="1">
                              <a:latin typeface="Cambria Math" panose="02040503050406030204" pitchFamily="18" charset="0"/>
                            </a:rPr>
                          </m:ctrlPr>
                        </m:fPr>
                        <m:num>
                          <m:r>
                            <a:rPr lang="en-US" sz="1400" i="1">
                              <a:latin typeface="Cambria Math" panose="02040503050406030204" pitchFamily="18" charset="0"/>
                            </a:rPr>
                            <m:t>1</m:t>
                          </m:r>
                        </m:num>
                        <m:den>
                          <m:r>
                            <a:rPr lang="en-US" sz="1400" i="1">
                              <a:latin typeface="Cambria Math" panose="02040503050406030204" pitchFamily="18" charset="0"/>
                            </a:rPr>
                            <m:t>2</m:t>
                          </m:r>
                          <m:r>
                            <a:rPr lang="en-US" sz="1400" i="1">
                              <a:latin typeface="Cambria Math" panose="02040503050406030204" pitchFamily="18" charset="0"/>
                            </a:rPr>
                            <m:t>𝑚</m:t>
                          </m:r>
                        </m:den>
                      </m:f>
                      <m:nary>
                        <m:naryPr>
                          <m:chr m:val="∑"/>
                          <m:ctrlPr>
                            <a:rPr lang="en-US" sz="1400" i="1">
                              <a:latin typeface="Cambria Math" panose="02040503050406030204" pitchFamily="18" charset="0"/>
                            </a:rPr>
                          </m:ctrlPr>
                        </m:naryPr>
                        <m:sub>
                          <m:r>
                            <a:rPr lang="en-US" sz="1400" i="1">
                              <a:latin typeface="Cambria Math" panose="02040503050406030204" pitchFamily="18" charset="0"/>
                            </a:rPr>
                            <m:t>𝑖</m:t>
                          </m:r>
                          <m:r>
                            <a:rPr lang="en-US" sz="1400" i="1">
                              <a:latin typeface="Cambria Math" panose="02040503050406030204" pitchFamily="18" charset="0"/>
                            </a:rPr>
                            <m:t>=1</m:t>
                          </m:r>
                        </m:sub>
                        <m:sup>
                          <m:r>
                            <a:rPr lang="en-US" sz="1400" i="1">
                              <a:latin typeface="Cambria Math" panose="02040503050406030204" pitchFamily="18" charset="0"/>
                            </a:rPr>
                            <m:t>𝑚</m:t>
                          </m:r>
                        </m:sup>
                        <m:e>
                          <m:sSup>
                            <m:sSupPr>
                              <m:ctrlPr>
                                <a:rPr lang="en-US" sz="1400" i="1">
                                  <a:latin typeface="Cambria Math" panose="02040503050406030204" pitchFamily="18" charset="0"/>
                                </a:rPr>
                              </m:ctrlPr>
                            </m:sSupPr>
                            <m:e>
                              <m:r>
                                <a:rPr lang="en-US" sz="1400" i="1">
                                  <a:latin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h</m:t>
                                  </m:r>
                                </m:e>
                                <m:sub>
                                  <m:r>
                                    <a:rPr lang="en-US" sz="1400" i="1">
                                      <a:latin typeface="Cambria Math" panose="02040503050406030204" pitchFamily="18" charset="0"/>
                                    </a:rPr>
                                    <m:t>𝜃</m:t>
                                  </m:r>
                                </m:sub>
                              </m:sSub>
                              <m:d>
                                <m:dPr>
                                  <m:ctrlPr>
                                    <a:rPr lang="en-US" sz="1400" i="1">
                                      <a:latin typeface="Cambria Math" panose="02040503050406030204" pitchFamily="18" charset="0"/>
                                    </a:rPr>
                                  </m:ctrlPr>
                                </m:dPr>
                                <m:e>
                                  <m:sSup>
                                    <m:sSupPr>
                                      <m:ctrlPr>
                                        <a:rPr lang="en-US" sz="1400" i="1">
                                          <a:latin typeface="Cambria Math" panose="02040503050406030204" pitchFamily="18" charset="0"/>
                                        </a:rPr>
                                      </m:ctrlPr>
                                    </m:sSupPr>
                                    <m:e>
                                      <m:r>
                                        <a:rPr lang="en-US" sz="1400" i="1">
                                          <a:latin typeface="Cambria Math" panose="02040503050406030204" pitchFamily="18" charset="0"/>
                                        </a:rPr>
                                        <m:t>𝑥</m:t>
                                      </m:r>
                                    </m:e>
                                    <m:sup>
                                      <m:d>
                                        <m:dPr>
                                          <m:ctrlPr>
                                            <a:rPr lang="en-US" sz="1400" i="1">
                                              <a:latin typeface="Cambria Math" panose="02040503050406030204" pitchFamily="18" charset="0"/>
                                            </a:rPr>
                                          </m:ctrlPr>
                                        </m:dPr>
                                        <m:e>
                                          <m:r>
                                            <a:rPr lang="en-US" sz="1400" i="1">
                                              <a:latin typeface="Cambria Math" panose="02040503050406030204" pitchFamily="18" charset="0"/>
                                            </a:rPr>
                                            <m:t>𝑖</m:t>
                                          </m:r>
                                        </m:e>
                                      </m:d>
                                    </m:sup>
                                  </m:sSup>
                                </m:e>
                              </m:d>
                              <m:r>
                                <a:rPr lang="en-US" sz="1400" i="1">
                                  <a:latin typeface="Cambria Math" panose="02040503050406030204" pitchFamily="18" charset="0"/>
                                </a:rPr>
                                <m:t>−</m:t>
                              </m:r>
                              <m:sSup>
                                <m:sSupPr>
                                  <m:ctrlPr>
                                    <a:rPr lang="en-US" sz="1400" i="1">
                                      <a:latin typeface="Cambria Math" panose="02040503050406030204" pitchFamily="18" charset="0"/>
                                    </a:rPr>
                                  </m:ctrlPr>
                                </m:sSupPr>
                                <m:e>
                                  <m:r>
                                    <a:rPr lang="en-US" sz="1400" i="1">
                                      <a:latin typeface="Cambria Math" panose="02040503050406030204" pitchFamily="18" charset="0"/>
                                    </a:rPr>
                                    <m:t>𝑦</m:t>
                                  </m:r>
                                </m:e>
                                <m:sup>
                                  <m:d>
                                    <m:dPr>
                                      <m:ctrlPr>
                                        <a:rPr lang="en-US" sz="1400" i="1">
                                          <a:latin typeface="Cambria Math" panose="02040503050406030204" pitchFamily="18" charset="0"/>
                                        </a:rPr>
                                      </m:ctrlPr>
                                    </m:dPr>
                                    <m:e>
                                      <m:r>
                                        <a:rPr lang="en-US" sz="1400" i="1">
                                          <a:latin typeface="Cambria Math" panose="02040503050406030204" pitchFamily="18" charset="0"/>
                                        </a:rPr>
                                        <m:t>𝑖</m:t>
                                      </m:r>
                                    </m:e>
                                  </m:d>
                                </m:sup>
                              </m:sSup>
                              <m:r>
                                <a:rPr lang="en-US" sz="1400" i="1">
                                  <a:latin typeface="Cambria Math" panose="02040503050406030204" pitchFamily="18" charset="0"/>
                                </a:rPr>
                                <m:t>)</m:t>
                              </m:r>
                            </m:e>
                            <m:sup>
                              <m:r>
                                <a:rPr lang="en-US" sz="1400" i="1">
                                  <a:latin typeface="Cambria Math" panose="02040503050406030204" pitchFamily="18" charset="0"/>
                                </a:rPr>
                                <m:t>2</m:t>
                              </m:r>
                            </m:sup>
                          </m:sSup>
                        </m:e>
                      </m:nary>
                    </m:oMath>
                  </m:oMathPara>
                </a14:m>
                <a:endParaRPr lang="en-US" sz="1400" i="1" dirty="0">
                  <a:latin typeface="Cambria Math" panose="02040503050406030204" pitchFamily="18" charset="0"/>
                </a:endParaRPr>
              </a:p>
            </p:txBody>
          </p:sp>
        </mc:Choice>
        <mc:Fallback xmlns="">
          <p:sp>
            <p:nvSpPr>
              <p:cNvPr id="10" name="TextBox 9"/>
              <p:cNvSpPr txBox="1">
                <a:spLocks noRot="1" noChangeAspect="1" noMove="1" noResize="1" noEditPoints="1" noAdjustHandles="1" noChangeArrowheads="1" noChangeShapeType="1" noTextEdit="1"/>
              </p:cNvSpPr>
              <p:nvPr/>
            </p:nvSpPr>
            <p:spPr>
              <a:xfrm>
                <a:off x="4879340" y="1568868"/>
                <a:ext cx="3044825" cy="588174"/>
              </a:xfrm>
              <a:prstGeom prst="rect">
                <a:avLst/>
              </a:prstGeom>
              <a:blipFill>
                <a:blip r:embed="rId4"/>
                <a:stretch>
                  <a:fillRect/>
                </a:stretch>
              </a:blipFill>
            </p:spPr>
            <p:txBody>
              <a:bodyPr/>
              <a:lstStyle/>
              <a:p>
                <a:r>
                  <a:rPr lang="en-US">
                    <a:noFill/>
                  </a:rPr>
                  <a:t> </a:t>
                </a:r>
              </a:p>
            </p:txBody>
          </p:sp>
        </mc:Fallback>
      </mc:AlternateContent>
      <p:sp>
        <p:nvSpPr>
          <p:cNvPr id="8" name="TextBox 7"/>
          <p:cNvSpPr txBox="1"/>
          <p:nvPr/>
        </p:nvSpPr>
        <p:spPr>
          <a:xfrm>
            <a:off x="1781592" y="1142360"/>
            <a:ext cx="1670050" cy="338554"/>
          </a:xfrm>
          <a:prstGeom prst="rect">
            <a:avLst/>
          </a:prstGeom>
          <a:noFill/>
        </p:spPr>
        <p:txBody>
          <a:bodyPr wrap="square" rtlCol="0">
            <a:spAutoFit/>
          </a:bodyPr>
          <a:lstStyle/>
          <a:p>
            <a:r>
              <a:rPr lang="en-US" sz="1600" dirty="0" smtClean="0"/>
              <a:t>Hypothesis:</a:t>
            </a:r>
            <a:endParaRPr lang="en-US" sz="1600" dirty="0"/>
          </a:p>
        </p:txBody>
      </p:sp>
      <p:sp>
        <p:nvSpPr>
          <p:cNvPr id="23" name="TextBox 22"/>
          <p:cNvSpPr txBox="1"/>
          <p:nvPr/>
        </p:nvSpPr>
        <p:spPr>
          <a:xfrm>
            <a:off x="4879340" y="1091554"/>
            <a:ext cx="1670050" cy="338554"/>
          </a:xfrm>
          <a:prstGeom prst="rect">
            <a:avLst/>
          </a:prstGeom>
          <a:noFill/>
        </p:spPr>
        <p:txBody>
          <a:bodyPr wrap="square" rtlCol="0">
            <a:spAutoFit/>
          </a:bodyPr>
          <a:lstStyle/>
          <a:p>
            <a:r>
              <a:rPr lang="en-US" sz="1600" dirty="0" smtClean="0"/>
              <a:t>Cost Function:</a:t>
            </a:r>
            <a:endParaRPr lang="en-US" sz="1600" dirty="0"/>
          </a:p>
        </p:txBody>
      </p:sp>
      <mc:AlternateContent xmlns:mc="http://schemas.openxmlformats.org/markup-compatibility/2006" xmlns:a14="http://schemas.microsoft.com/office/drawing/2010/main">
        <mc:Choice Requires="a14">
          <p:sp>
            <p:nvSpPr>
              <p:cNvPr id="21" name="Title 20"/>
              <p:cNvSpPr>
                <a:spLocks noGrp="1"/>
              </p:cNvSpPr>
              <p:nvPr>
                <p:ph type="title"/>
              </p:nvPr>
            </p:nvSpPr>
            <p:spPr/>
            <p:txBody>
              <a:bodyPr/>
              <a:lstStyle/>
              <a:p>
                <a:r>
                  <a:rPr lang="en-US" dirty="0"/>
                  <a:t>Visualizing </a:t>
                </a:r>
                <a14:m>
                  <m:oMath xmlns:m="http://schemas.openxmlformats.org/officeDocument/2006/math">
                    <m:sSub>
                      <m:sSubPr>
                        <m:ctrlPr>
                          <a:rPr lang="en-US" b="0" i="1">
                            <a:latin typeface="Cambria Math" panose="02040503050406030204" pitchFamily="18" charset="0"/>
                          </a:rPr>
                        </m:ctrlPr>
                      </m:sSubPr>
                      <m:e>
                        <m:r>
                          <a:rPr lang="en-US" b="0" i="1">
                            <a:latin typeface="Cambria Math" panose="02040503050406030204" pitchFamily="18" charset="0"/>
                          </a:rPr>
                          <m:t>h</m:t>
                        </m:r>
                      </m:e>
                      <m:sub>
                        <m:r>
                          <a:rPr lang="en-US" b="0" i="1">
                            <a:latin typeface="Cambria Math" panose="02040503050406030204" pitchFamily="18" charset="0"/>
                            <a:ea typeface="Cambria Math" panose="02040503050406030204" pitchFamily="18" charset="0"/>
                          </a:rPr>
                          <m:t>𝜃</m:t>
                        </m:r>
                      </m:sub>
                    </m:sSub>
                    <m:d>
                      <m:dPr>
                        <m:ctrlPr>
                          <a:rPr lang="en-US" b="0" i="1">
                            <a:latin typeface="Cambria Math" panose="02040503050406030204" pitchFamily="18" charset="0"/>
                            <a:ea typeface="Cambria Math" panose="02040503050406030204" pitchFamily="18" charset="0"/>
                          </a:rPr>
                        </m:ctrlPr>
                      </m:dPr>
                      <m:e>
                        <m:r>
                          <a:rPr lang="en-US" b="0" i="1">
                            <a:latin typeface="Cambria Math" panose="02040503050406030204" pitchFamily="18" charset="0"/>
                          </a:rPr>
                          <m:t>𝑋</m:t>
                        </m:r>
                      </m:e>
                    </m:d>
                  </m:oMath>
                </a14:m>
                <a:r>
                  <a:rPr lang="en-US" dirty="0"/>
                  <a:t> and </a:t>
                </a:r>
                <a14:m>
                  <m:oMath xmlns:m="http://schemas.openxmlformats.org/officeDocument/2006/math">
                    <m:r>
                      <a:rPr lang="en-US" i="1">
                        <a:latin typeface="Cambria Math" panose="02040503050406030204" pitchFamily="18" charset="0"/>
                      </a:rPr>
                      <m:t>𝑱</m:t>
                    </m:r>
                    <m:r>
                      <a:rPr lang="en-US" i="1">
                        <a:latin typeface="Cambria Math" panose="02040503050406030204" pitchFamily="18" charset="0"/>
                      </a:rPr>
                      <m:t>(</m:t>
                    </m:r>
                    <m:r>
                      <a:rPr lang="en-US" i="1">
                        <a:latin typeface="Cambria Math" panose="02040503050406030204" pitchFamily="18" charset="0"/>
                      </a:rPr>
                      <m:t>𝜃</m:t>
                    </m:r>
                    <m:r>
                      <a:rPr lang="en-US" i="1">
                        <a:latin typeface="Cambria Math" panose="02040503050406030204" pitchFamily="18" charset="0"/>
                      </a:rPr>
                      <m:t>)</m:t>
                    </m:r>
                  </m:oMath>
                </a14:m>
                <a:endParaRPr lang="en-US" dirty="0"/>
              </a:p>
            </p:txBody>
          </p:sp>
        </mc:Choice>
        <mc:Fallback xmlns="">
          <p:sp>
            <p:nvSpPr>
              <p:cNvPr id="21" name="Title 20"/>
              <p:cNvSpPr>
                <a:spLocks noGrp="1" noRot="1" noChangeAspect="1" noMove="1" noResize="1" noEditPoints="1" noAdjustHandles="1" noChangeArrowheads="1" noChangeShapeType="1" noTextEdit="1"/>
              </p:cNvSpPr>
              <p:nvPr>
                <p:ph type="title"/>
              </p:nvPr>
            </p:nvSpPr>
            <p:spPr>
              <a:blipFill>
                <a:blip r:embed="rId5"/>
                <a:stretch>
                  <a:fillRect l="-1837" b="-714"/>
                </a:stretch>
              </a:blipFill>
            </p:spPr>
            <p:txBody>
              <a:bodyPr/>
              <a:lstStyle/>
              <a:p>
                <a:r>
                  <a:rPr lang="en-US">
                    <a:noFill/>
                  </a:rPr>
                  <a:t> </a:t>
                </a:r>
              </a:p>
            </p:txBody>
          </p:sp>
        </mc:Fallback>
      </mc:AlternateContent>
      <p:grpSp>
        <p:nvGrpSpPr>
          <p:cNvPr id="14" name="Group 13"/>
          <p:cNvGrpSpPr/>
          <p:nvPr/>
        </p:nvGrpSpPr>
        <p:grpSpPr>
          <a:xfrm>
            <a:off x="1733894" y="2340705"/>
            <a:ext cx="2755556" cy="2280086"/>
            <a:chOff x="1733894" y="2340705"/>
            <a:chExt cx="2755556" cy="2280086"/>
          </a:xfrm>
        </p:grpSpPr>
        <p:grpSp>
          <p:nvGrpSpPr>
            <p:cNvPr id="12" name="Group 11"/>
            <p:cNvGrpSpPr/>
            <p:nvPr/>
          </p:nvGrpSpPr>
          <p:grpSpPr>
            <a:xfrm>
              <a:off x="1733894" y="2340705"/>
              <a:ext cx="2755556" cy="2280086"/>
              <a:chOff x="1733894" y="2569304"/>
              <a:chExt cx="2852894" cy="2413722"/>
            </a:xfrm>
          </p:grpSpPr>
          <p:cxnSp>
            <p:nvCxnSpPr>
              <p:cNvPr id="16" name="Straight Arrow Connector 15"/>
              <p:cNvCxnSpPr/>
              <p:nvPr/>
            </p:nvCxnSpPr>
            <p:spPr>
              <a:xfrm flipV="1">
                <a:off x="2038350" y="4619109"/>
                <a:ext cx="2060607" cy="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p:nvPr/>
            </p:nvCxnSpPr>
            <p:spPr>
              <a:xfrm flipV="1">
                <a:off x="2190750" y="2952750"/>
                <a:ext cx="0" cy="181875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20" name="Rectangle 19"/>
                  <p:cNvSpPr/>
                  <p:nvPr/>
                </p:nvSpPr>
                <p:spPr>
                  <a:xfrm>
                    <a:off x="1733894" y="2569304"/>
                    <a:ext cx="913712"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h</m:t>
                              </m:r>
                            </m:e>
                            <m:sub>
                              <m:r>
                                <a:rPr lang="en-US" i="1">
                                  <a:latin typeface="Cambria Math" panose="02040503050406030204" pitchFamily="18" charset="0"/>
                                  <a:ea typeface="Cambria Math" panose="02040503050406030204" pitchFamily="18" charset="0"/>
                                </a:rPr>
                                <m:t>𝜃</m:t>
                              </m:r>
                            </m:sub>
                          </m:sSub>
                          <m:d>
                            <m:dPr>
                              <m:ctrlPr>
                                <a:rPr lang="en-US" i="1">
                                  <a:latin typeface="Cambria Math" panose="02040503050406030204" pitchFamily="18" charset="0"/>
                                  <a:ea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sym typeface="Symbol" panose="05050102010706020507" pitchFamily="18" charset="2"/>
                                    </a:rPr>
                                    <m:t>𝑥</m:t>
                                  </m:r>
                                </m:e>
                                <m:sub>
                                  <m:r>
                                    <a:rPr lang="en-US" i="1">
                                      <a:latin typeface="Cambria Math" panose="02040503050406030204" pitchFamily="18" charset="0"/>
                                    </a:rPr>
                                    <m:t>1</m:t>
                                  </m:r>
                                </m:sub>
                              </m:sSub>
                            </m:e>
                          </m:d>
                        </m:oMath>
                      </m:oMathPara>
                    </a14:m>
                    <a:endParaRPr lang="en-US" dirty="0"/>
                  </a:p>
                </p:txBody>
              </p:sp>
            </mc:Choice>
            <mc:Fallback xmlns="">
              <p:sp>
                <p:nvSpPr>
                  <p:cNvPr id="20" name="Rectangle 19"/>
                  <p:cNvSpPr>
                    <a:spLocks noRot="1" noChangeAspect="1" noMove="1" noResize="1" noEditPoints="1" noAdjustHandles="1" noChangeArrowheads="1" noChangeShapeType="1" noTextEdit="1"/>
                  </p:cNvSpPr>
                  <p:nvPr/>
                </p:nvSpPr>
                <p:spPr>
                  <a:xfrm>
                    <a:off x="1733894" y="2569304"/>
                    <a:ext cx="913712" cy="369332"/>
                  </a:xfrm>
                  <a:prstGeom prst="rect">
                    <a:avLst/>
                  </a:prstGeom>
                  <a:blipFill>
                    <a:blip r:embed="rId6"/>
                    <a:stretch>
                      <a:fillRect b="-877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Rectangle 21"/>
                  <p:cNvSpPr/>
                  <p:nvPr/>
                </p:nvSpPr>
                <p:spPr>
                  <a:xfrm>
                    <a:off x="4114800" y="4510643"/>
                    <a:ext cx="471988"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sym typeface="Symbol" panose="05050102010706020507" pitchFamily="18" charset="2"/>
                                </a:rPr>
                                <m:t>𝑥</m:t>
                              </m:r>
                            </m:e>
                            <m:sub>
                              <m:r>
                                <a:rPr lang="en-US" i="1">
                                  <a:latin typeface="Cambria Math" panose="02040503050406030204" pitchFamily="18" charset="0"/>
                                </a:rPr>
                                <m:t>1</m:t>
                              </m:r>
                            </m:sub>
                          </m:sSub>
                        </m:oMath>
                      </m:oMathPara>
                    </a14:m>
                    <a:endParaRPr lang="en-US" dirty="0"/>
                  </a:p>
                </p:txBody>
              </p:sp>
            </mc:Choice>
            <mc:Fallback xmlns="">
              <p:sp>
                <p:nvSpPr>
                  <p:cNvPr id="22" name="Rectangle 21"/>
                  <p:cNvSpPr>
                    <a:spLocks noRot="1" noChangeAspect="1" noMove="1" noResize="1" noEditPoints="1" noAdjustHandles="1" noChangeArrowheads="1" noChangeShapeType="1" noTextEdit="1"/>
                  </p:cNvSpPr>
                  <p:nvPr/>
                </p:nvSpPr>
                <p:spPr>
                  <a:xfrm>
                    <a:off x="4114800" y="4510643"/>
                    <a:ext cx="471988" cy="369332"/>
                  </a:xfrm>
                  <a:prstGeom prst="rect">
                    <a:avLst/>
                  </a:prstGeom>
                  <a:blipFill>
                    <a:blip r:embed="rId7"/>
                    <a:stretch>
                      <a:fillRect b="-7018"/>
                    </a:stretch>
                  </a:blipFill>
                </p:spPr>
                <p:txBody>
                  <a:bodyPr/>
                  <a:lstStyle/>
                  <a:p>
                    <a:r>
                      <a:rPr lang="en-US">
                        <a:noFill/>
                      </a:rPr>
                      <a:t> </a:t>
                    </a:r>
                  </a:p>
                </p:txBody>
              </p:sp>
            </mc:Fallback>
          </mc:AlternateContent>
          <p:cxnSp>
            <p:nvCxnSpPr>
              <p:cNvPr id="24" name="Straight Connector 23"/>
              <p:cNvCxnSpPr/>
              <p:nvPr/>
            </p:nvCxnSpPr>
            <p:spPr>
              <a:xfrm flipV="1">
                <a:off x="2639230" y="4578350"/>
                <a:ext cx="0" cy="91560"/>
              </a:xfrm>
              <a:prstGeom prst="line">
                <a:avLst/>
              </a:prstGeom>
            </p:spPr>
            <p:style>
              <a:lnRef idx="2">
                <a:schemeClr val="dk1"/>
              </a:lnRef>
              <a:fillRef idx="0">
                <a:schemeClr val="dk1"/>
              </a:fillRef>
              <a:effectRef idx="1">
                <a:schemeClr val="dk1"/>
              </a:effectRef>
              <a:fontRef idx="minor">
                <a:schemeClr val="tx1"/>
              </a:fontRef>
            </p:style>
          </p:cxnSp>
          <p:cxnSp>
            <p:nvCxnSpPr>
              <p:cNvPr id="30" name="Straight Connector 29"/>
              <p:cNvCxnSpPr/>
              <p:nvPr/>
            </p:nvCxnSpPr>
            <p:spPr>
              <a:xfrm flipV="1">
                <a:off x="3198030" y="4565650"/>
                <a:ext cx="0" cy="91560"/>
              </a:xfrm>
              <a:prstGeom prst="line">
                <a:avLst/>
              </a:prstGeom>
            </p:spPr>
            <p:style>
              <a:lnRef idx="2">
                <a:schemeClr val="dk1"/>
              </a:lnRef>
              <a:fillRef idx="0">
                <a:schemeClr val="dk1"/>
              </a:fillRef>
              <a:effectRef idx="1">
                <a:schemeClr val="dk1"/>
              </a:effectRef>
              <a:fontRef idx="minor">
                <a:schemeClr val="tx1"/>
              </a:fontRef>
            </p:style>
          </p:cxnSp>
          <p:cxnSp>
            <p:nvCxnSpPr>
              <p:cNvPr id="32" name="Straight Connector 31"/>
              <p:cNvCxnSpPr/>
              <p:nvPr/>
            </p:nvCxnSpPr>
            <p:spPr>
              <a:xfrm flipV="1">
                <a:off x="3711482" y="4572000"/>
                <a:ext cx="0" cy="91560"/>
              </a:xfrm>
              <a:prstGeom prst="line">
                <a:avLst/>
              </a:prstGeom>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33" name="Rectangle 32"/>
                  <p:cNvSpPr/>
                  <p:nvPr/>
                </p:nvSpPr>
                <p:spPr>
                  <a:xfrm>
                    <a:off x="2472357" y="4657210"/>
                    <a:ext cx="1422633" cy="32581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1           2          3</m:t>
                          </m:r>
                        </m:oMath>
                      </m:oMathPara>
                    </a14:m>
                    <a:endParaRPr lang="en-US" sz="1400" dirty="0"/>
                  </a:p>
                </p:txBody>
              </p:sp>
            </mc:Choice>
            <mc:Fallback xmlns="">
              <p:sp>
                <p:nvSpPr>
                  <p:cNvPr id="33" name="Rectangle 32"/>
                  <p:cNvSpPr>
                    <a:spLocks noRot="1" noChangeAspect="1" noMove="1" noResize="1" noEditPoints="1" noAdjustHandles="1" noChangeArrowheads="1" noChangeShapeType="1" noTextEdit="1"/>
                  </p:cNvSpPr>
                  <p:nvPr/>
                </p:nvSpPr>
                <p:spPr>
                  <a:xfrm>
                    <a:off x="2472357" y="4657210"/>
                    <a:ext cx="1422633" cy="325816"/>
                  </a:xfrm>
                  <a:prstGeom prst="rect">
                    <a:avLst/>
                  </a:prstGeom>
                  <a:blipFill>
                    <a:blip r:embed="rId8"/>
                    <a:stretch>
                      <a:fillRect/>
                    </a:stretch>
                  </a:blipFill>
                </p:spPr>
                <p:txBody>
                  <a:bodyPr/>
                  <a:lstStyle/>
                  <a:p>
                    <a:r>
                      <a:rPr lang="en-US">
                        <a:noFill/>
                      </a:rPr>
                      <a:t> </a:t>
                    </a:r>
                  </a:p>
                </p:txBody>
              </p:sp>
            </mc:Fallback>
          </mc:AlternateContent>
          <p:cxnSp>
            <p:nvCxnSpPr>
              <p:cNvPr id="35" name="Straight Connector 34"/>
              <p:cNvCxnSpPr/>
              <p:nvPr/>
            </p:nvCxnSpPr>
            <p:spPr>
              <a:xfrm flipH="1">
                <a:off x="2137580" y="4159250"/>
                <a:ext cx="78570" cy="0"/>
              </a:xfrm>
              <a:prstGeom prst="line">
                <a:avLst/>
              </a:prstGeom>
            </p:spPr>
            <p:style>
              <a:lnRef idx="2">
                <a:schemeClr val="dk1"/>
              </a:lnRef>
              <a:fillRef idx="0">
                <a:schemeClr val="dk1"/>
              </a:fillRef>
              <a:effectRef idx="1">
                <a:schemeClr val="dk1"/>
              </a:effectRef>
              <a:fontRef idx="minor">
                <a:schemeClr val="tx1"/>
              </a:fontRef>
            </p:style>
          </p:cxnSp>
          <p:cxnSp>
            <p:nvCxnSpPr>
              <p:cNvPr id="36" name="Straight Connector 35"/>
              <p:cNvCxnSpPr/>
              <p:nvPr/>
            </p:nvCxnSpPr>
            <p:spPr>
              <a:xfrm flipH="1">
                <a:off x="2143930" y="3714750"/>
                <a:ext cx="78570" cy="0"/>
              </a:xfrm>
              <a:prstGeom prst="line">
                <a:avLst/>
              </a:prstGeom>
            </p:spPr>
            <p:style>
              <a:lnRef idx="2">
                <a:schemeClr val="dk1"/>
              </a:lnRef>
              <a:fillRef idx="0">
                <a:schemeClr val="dk1"/>
              </a:fillRef>
              <a:effectRef idx="1">
                <a:schemeClr val="dk1"/>
              </a:effectRef>
              <a:fontRef idx="minor">
                <a:schemeClr val="tx1"/>
              </a:fontRef>
            </p:style>
          </p:cxnSp>
          <p:cxnSp>
            <p:nvCxnSpPr>
              <p:cNvPr id="37" name="Straight Connector 36"/>
              <p:cNvCxnSpPr/>
              <p:nvPr/>
            </p:nvCxnSpPr>
            <p:spPr>
              <a:xfrm flipH="1">
                <a:off x="2150280" y="3282950"/>
                <a:ext cx="78570" cy="0"/>
              </a:xfrm>
              <a:prstGeom prst="line">
                <a:avLst/>
              </a:prstGeom>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11" name="Rectangle 10"/>
                  <p:cNvSpPr/>
                  <p:nvPr/>
                </p:nvSpPr>
                <p:spPr>
                  <a:xfrm>
                    <a:off x="2428275" y="3982264"/>
                    <a:ext cx="42191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1" i="0" smtClean="0">
                              <a:solidFill>
                                <a:srgbClr val="FF0000"/>
                              </a:solidFill>
                              <a:latin typeface="Cambria Math" panose="02040503050406030204" pitchFamily="18" charset="0"/>
                              <a:sym typeface="Symbol" panose="05050102010706020507" pitchFamily="18" charset="2"/>
                            </a:rPr>
                            <m:t>+</m:t>
                          </m:r>
                        </m:oMath>
                      </m:oMathPara>
                    </a14:m>
                    <a:endParaRPr lang="en-US" b="1" dirty="0">
                      <a:solidFill>
                        <a:srgbClr val="FF0000"/>
                      </a:solidFill>
                    </a:endParaRPr>
                  </a:p>
                </p:txBody>
              </p:sp>
            </mc:Choice>
            <mc:Fallback xmlns="">
              <p:sp>
                <p:nvSpPr>
                  <p:cNvPr id="11" name="Rectangle 10"/>
                  <p:cNvSpPr>
                    <a:spLocks noRot="1" noChangeAspect="1" noMove="1" noResize="1" noEditPoints="1" noAdjustHandles="1" noChangeArrowheads="1" noChangeShapeType="1" noTextEdit="1"/>
                  </p:cNvSpPr>
                  <p:nvPr/>
                </p:nvSpPr>
                <p:spPr>
                  <a:xfrm>
                    <a:off x="2428275" y="3982264"/>
                    <a:ext cx="421910" cy="369332"/>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Rectangle 39"/>
                  <p:cNvSpPr/>
                  <p:nvPr/>
                </p:nvSpPr>
                <p:spPr>
                  <a:xfrm>
                    <a:off x="2963520" y="3554933"/>
                    <a:ext cx="42191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1" i="0" smtClean="0">
                              <a:solidFill>
                                <a:srgbClr val="FF0000"/>
                              </a:solidFill>
                              <a:latin typeface="Cambria Math" panose="02040503050406030204" pitchFamily="18" charset="0"/>
                              <a:sym typeface="Symbol" panose="05050102010706020507" pitchFamily="18" charset="2"/>
                            </a:rPr>
                            <m:t>+</m:t>
                          </m:r>
                        </m:oMath>
                      </m:oMathPara>
                    </a14:m>
                    <a:endParaRPr lang="en-US" b="1" dirty="0">
                      <a:solidFill>
                        <a:srgbClr val="FF0000"/>
                      </a:solidFill>
                    </a:endParaRPr>
                  </a:p>
                </p:txBody>
              </p:sp>
            </mc:Choice>
            <mc:Fallback xmlns="">
              <p:sp>
                <p:nvSpPr>
                  <p:cNvPr id="40" name="Rectangle 39"/>
                  <p:cNvSpPr>
                    <a:spLocks noRot="1" noChangeAspect="1" noMove="1" noResize="1" noEditPoints="1" noAdjustHandles="1" noChangeArrowheads="1" noChangeShapeType="1" noTextEdit="1"/>
                  </p:cNvSpPr>
                  <p:nvPr/>
                </p:nvSpPr>
                <p:spPr>
                  <a:xfrm>
                    <a:off x="2963520" y="3554933"/>
                    <a:ext cx="421910" cy="369332"/>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Rectangle 41"/>
                  <p:cNvSpPr/>
                  <p:nvPr/>
                </p:nvSpPr>
                <p:spPr>
                  <a:xfrm>
                    <a:off x="3500528" y="3098284"/>
                    <a:ext cx="42191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1" i="0" smtClean="0">
                              <a:solidFill>
                                <a:srgbClr val="FF0000"/>
                              </a:solidFill>
                              <a:latin typeface="Cambria Math" panose="02040503050406030204" pitchFamily="18" charset="0"/>
                              <a:sym typeface="Symbol" panose="05050102010706020507" pitchFamily="18" charset="2"/>
                            </a:rPr>
                            <m:t>+</m:t>
                          </m:r>
                        </m:oMath>
                      </m:oMathPara>
                    </a14:m>
                    <a:endParaRPr lang="en-US" b="1" dirty="0">
                      <a:solidFill>
                        <a:srgbClr val="FF0000"/>
                      </a:solidFill>
                    </a:endParaRPr>
                  </a:p>
                </p:txBody>
              </p:sp>
            </mc:Choice>
            <mc:Fallback xmlns="">
              <p:sp>
                <p:nvSpPr>
                  <p:cNvPr id="42" name="Rectangle 41"/>
                  <p:cNvSpPr>
                    <a:spLocks noRot="1" noChangeAspect="1" noMove="1" noResize="1" noEditPoints="1" noAdjustHandles="1" noChangeArrowheads="1" noChangeShapeType="1" noTextEdit="1"/>
                  </p:cNvSpPr>
                  <p:nvPr/>
                </p:nvSpPr>
                <p:spPr>
                  <a:xfrm>
                    <a:off x="3500528" y="3098284"/>
                    <a:ext cx="421910" cy="369332"/>
                  </a:xfrm>
                  <a:prstGeom prst="rect">
                    <a:avLst/>
                  </a:prstGeom>
                  <a:blipFill>
                    <a:blip r:embed="rId11"/>
                    <a:stretch>
                      <a:fillRect/>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13" name="Rectangle 12"/>
                <p:cNvSpPr/>
                <p:nvPr/>
              </p:nvSpPr>
              <p:spPr>
                <a:xfrm>
                  <a:off x="1854785" y="2852843"/>
                  <a:ext cx="281288" cy="1169551"/>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3</m:t>
                        </m:r>
                      </m:oMath>
                    </m:oMathPara>
                  </a14:m>
                  <a:endParaRPr lang="en-US" sz="1400" b="0" i="1" dirty="0" smtClean="0">
                    <a:latin typeface="Cambria Math" panose="02040503050406030204" pitchFamily="18" charset="0"/>
                  </a:endParaRPr>
                </a:p>
                <a:p>
                  <a:endParaRPr lang="en-US" sz="1400" i="1" dirty="0" smtClean="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1400" i="1">
                            <a:latin typeface="Cambria Math" panose="02040503050406030204" pitchFamily="18" charset="0"/>
                          </a:rPr>
                          <m:t>2</m:t>
                        </m:r>
                      </m:oMath>
                    </m:oMathPara>
                  </a14:m>
                  <a:endParaRPr lang="en-US" sz="1400" dirty="0" smtClean="0"/>
                </a:p>
                <a:p>
                  <a:endParaRPr lang="en-US" sz="1400" dirty="0" smtClean="0"/>
                </a:p>
                <a:p>
                  <a:r>
                    <a:rPr lang="en-US" sz="1400" dirty="0" smtClean="0"/>
                    <a:t>1</a:t>
                  </a:r>
                  <a:endParaRPr lang="en-US" sz="1400" dirty="0"/>
                </a:p>
              </p:txBody>
            </p:sp>
          </mc:Choice>
          <mc:Fallback xmlns="">
            <p:sp>
              <p:nvSpPr>
                <p:cNvPr id="13" name="Rectangle 12"/>
                <p:cNvSpPr>
                  <a:spLocks noRot="1" noChangeAspect="1" noMove="1" noResize="1" noEditPoints="1" noAdjustHandles="1" noChangeArrowheads="1" noChangeShapeType="1" noTextEdit="1"/>
                </p:cNvSpPr>
                <p:nvPr/>
              </p:nvSpPr>
              <p:spPr>
                <a:xfrm>
                  <a:off x="1854785" y="2852843"/>
                  <a:ext cx="281288" cy="1169551"/>
                </a:xfrm>
                <a:prstGeom prst="rect">
                  <a:avLst/>
                </a:prstGeom>
                <a:blipFill>
                  <a:blip r:embed="rId12"/>
                  <a:stretch>
                    <a:fillRect l="-6522" r="-6522" b="-4167"/>
                  </a:stretch>
                </a:blipFill>
              </p:spPr>
              <p:txBody>
                <a:bodyPr/>
                <a:lstStyle/>
                <a:p>
                  <a:r>
                    <a:rPr lang="en-US">
                      <a:noFill/>
                    </a:rPr>
                    <a:t> </a:t>
                  </a:r>
                </a:p>
              </p:txBody>
            </p:sp>
          </mc:Fallback>
        </mc:AlternateContent>
      </p:grpSp>
      <p:cxnSp>
        <p:nvCxnSpPr>
          <p:cNvPr id="25" name="Straight Connector 24"/>
          <p:cNvCxnSpPr/>
          <p:nvPr/>
        </p:nvCxnSpPr>
        <p:spPr>
          <a:xfrm flipV="1">
            <a:off x="2027962" y="2303115"/>
            <a:ext cx="1153592" cy="2184239"/>
          </a:xfrm>
          <a:prstGeom prst="line">
            <a:avLst/>
          </a:prstGeom>
          <a:ln w="44450"/>
        </p:spPr>
        <p:style>
          <a:lnRef idx="2">
            <a:schemeClr val="accent3"/>
          </a:lnRef>
          <a:fillRef idx="0">
            <a:schemeClr val="accent3"/>
          </a:fillRef>
          <a:effectRef idx="1">
            <a:schemeClr val="accent3"/>
          </a:effectRef>
          <a:fontRef idx="minor">
            <a:schemeClr val="tx1"/>
          </a:fontRef>
        </p:style>
      </p:cxnSp>
      <mc:AlternateContent xmlns:mc="http://schemas.openxmlformats.org/markup-compatibility/2006" xmlns:a14="http://schemas.microsoft.com/office/drawing/2010/main">
        <mc:Choice Requires="a14">
          <p:sp>
            <p:nvSpPr>
              <p:cNvPr id="26" name="Rectangle 25"/>
              <p:cNvSpPr/>
              <p:nvPr/>
            </p:nvSpPr>
            <p:spPr>
              <a:xfrm>
                <a:off x="3529929" y="3396832"/>
                <a:ext cx="567207" cy="523220"/>
              </a:xfrm>
              <a:prstGeom prst="rect">
                <a:avLst/>
              </a:prstGeom>
            </p:spPr>
            <p:style>
              <a:lnRef idx="2">
                <a:schemeClr val="accent3"/>
              </a:lnRef>
              <a:fillRef idx="1">
                <a:schemeClr val="lt1"/>
              </a:fillRef>
              <a:effectRef idx="0">
                <a:schemeClr val="accent3"/>
              </a:effectRef>
              <a:fontRef idx="minor">
                <a:schemeClr val="dk1"/>
              </a:fontRef>
            </p:style>
            <p:txBody>
              <a:bodyPr wrap="none">
                <a:spAutoFit/>
              </a:bodyPr>
              <a:lstStyle/>
              <a:p>
                <a14:m>
                  <m:oMath xmlns:m="http://schemas.openxmlformats.org/officeDocument/2006/math">
                    <m:sSub>
                      <m:sSubPr>
                        <m:ctrlPr>
                          <a:rPr lang="en-US" sz="1400" b="1" i="1" smtClean="0">
                            <a:solidFill>
                              <a:schemeClr val="tx1"/>
                            </a:solidFill>
                            <a:latin typeface="Cambria Math" panose="02040503050406030204" pitchFamily="18" charset="0"/>
                          </a:rPr>
                        </m:ctrlPr>
                      </m:sSubPr>
                      <m:e>
                        <m:r>
                          <a:rPr lang="en-US" sz="1400" b="1" i="1">
                            <a:solidFill>
                              <a:schemeClr val="tx1"/>
                            </a:solidFill>
                            <a:latin typeface="Cambria Math" panose="02040503050406030204" pitchFamily="18" charset="0"/>
                            <a:sym typeface="Symbol" panose="05050102010706020507" pitchFamily="18" charset="2"/>
                          </a:rPr>
                          <m:t></m:t>
                        </m:r>
                      </m:e>
                      <m:sub>
                        <m:r>
                          <a:rPr lang="en-US" sz="1400" b="1" i="1">
                            <a:solidFill>
                              <a:schemeClr val="tx1"/>
                            </a:solidFill>
                            <a:latin typeface="Cambria Math" panose="02040503050406030204" pitchFamily="18" charset="0"/>
                          </a:rPr>
                          <m:t>𝟎</m:t>
                        </m:r>
                      </m:sub>
                    </m:sSub>
                  </m:oMath>
                </a14:m>
                <a:r>
                  <a:rPr lang="en-US" sz="1400" dirty="0" smtClean="0">
                    <a:solidFill>
                      <a:schemeClr val="tx1"/>
                    </a:solidFill>
                  </a:rPr>
                  <a:t>=0</a:t>
                </a:r>
              </a:p>
              <a:p>
                <a14:m>
                  <m:oMath xmlns:m="http://schemas.openxmlformats.org/officeDocument/2006/math">
                    <m:sSub>
                      <m:sSubPr>
                        <m:ctrlPr>
                          <a:rPr lang="en-US" sz="1400" b="1" i="1">
                            <a:solidFill>
                              <a:schemeClr val="tx1"/>
                            </a:solidFill>
                            <a:latin typeface="Cambria Math" panose="02040503050406030204" pitchFamily="18" charset="0"/>
                          </a:rPr>
                        </m:ctrlPr>
                      </m:sSubPr>
                      <m:e>
                        <m:r>
                          <a:rPr lang="en-US" sz="1400" b="1" i="1">
                            <a:solidFill>
                              <a:schemeClr val="tx1"/>
                            </a:solidFill>
                            <a:latin typeface="Cambria Math" panose="02040503050406030204" pitchFamily="18" charset="0"/>
                            <a:sym typeface="Symbol" panose="05050102010706020507" pitchFamily="18" charset="2"/>
                          </a:rPr>
                          <m:t></m:t>
                        </m:r>
                      </m:e>
                      <m:sub>
                        <m:r>
                          <a:rPr lang="en-US" sz="1400" b="1" i="1" smtClean="0">
                            <a:solidFill>
                              <a:schemeClr val="tx1"/>
                            </a:solidFill>
                            <a:latin typeface="Cambria Math" panose="02040503050406030204" pitchFamily="18" charset="0"/>
                          </a:rPr>
                          <m:t>𝟏</m:t>
                        </m:r>
                      </m:sub>
                    </m:sSub>
                  </m:oMath>
                </a14:m>
                <a:r>
                  <a:rPr lang="en-US" sz="1400" dirty="0" smtClean="0">
                    <a:solidFill>
                      <a:schemeClr val="tx1"/>
                    </a:solidFill>
                  </a:rPr>
                  <a:t>=2</a:t>
                </a:r>
                <a:endParaRPr lang="en-US" sz="1400" dirty="0">
                  <a:solidFill>
                    <a:schemeClr val="tx1"/>
                  </a:solidFill>
                </a:endParaRPr>
              </a:p>
            </p:txBody>
          </p:sp>
        </mc:Choice>
        <mc:Fallback xmlns="">
          <p:sp>
            <p:nvSpPr>
              <p:cNvPr id="26" name="Rectangle 25"/>
              <p:cNvSpPr>
                <a:spLocks noRot="1" noChangeAspect="1" noMove="1" noResize="1" noEditPoints="1" noAdjustHandles="1" noChangeArrowheads="1" noChangeShapeType="1" noTextEdit="1"/>
              </p:cNvSpPr>
              <p:nvPr/>
            </p:nvSpPr>
            <p:spPr>
              <a:xfrm>
                <a:off x="3529929" y="3396832"/>
                <a:ext cx="567207" cy="523220"/>
              </a:xfrm>
              <a:prstGeom prst="rect">
                <a:avLst/>
              </a:prstGeom>
              <a:blipFill>
                <a:blip r:embed="rId13"/>
                <a:stretch>
                  <a:fillRect b="-8889"/>
                </a:stretch>
              </a:blipFill>
            </p:spPr>
            <p:txBody>
              <a:bodyPr/>
              <a:lstStyle/>
              <a:p>
                <a:r>
                  <a:rPr lang="en-US">
                    <a:noFill/>
                  </a:rPr>
                  <a:t> </a:t>
                </a:r>
              </a:p>
            </p:txBody>
          </p:sp>
        </mc:Fallback>
      </mc:AlternateContent>
      <p:grpSp>
        <p:nvGrpSpPr>
          <p:cNvPr id="46" name="Group 45"/>
          <p:cNvGrpSpPr/>
          <p:nvPr/>
        </p:nvGrpSpPr>
        <p:grpSpPr>
          <a:xfrm>
            <a:off x="5060280" y="2421093"/>
            <a:ext cx="2770698" cy="2280086"/>
            <a:chOff x="1733894" y="2340705"/>
            <a:chExt cx="2770698" cy="2280086"/>
          </a:xfrm>
        </p:grpSpPr>
        <p:grpSp>
          <p:nvGrpSpPr>
            <p:cNvPr id="47" name="Group 46"/>
            <p:cNvGrpSpPr/>
            <p:nvPr/>
          </p:nvGrpSpPr>
          <p:grpSpPr>
            <a:xfrm>
              <a:off x="1733894" y="2340705"/>
              <a:ext cx="2770698" cy="2280086"/>
              <a:chOff x="1733894" y="2569304"/>
              <a:chExt cx="2868571" cy="2413722"/>
            </a:xfrm>
          </p:grpSpPr>
          <p:cxnSp>
            <p:nvCxnSpPr>
              <p:cNvPr id="49" name="Straight Arrow Connector 48"/>
              <p:cNvCxnSpPr/>
              <p:nvPr/>
            </p:nvCxnSpPr>
            <p:spPr>
              <a:xfrm flipV="1">
                <a:off x="2038350" y="4619109"/>
                <a:ext cx="2060607" cy="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0" name="Straight Arrow Connector 49"/>
              <p:cNvCxnSpPr/>
              <p:nvPr/>
            </p:nvCxnSpPr>
            <p:spPr>
              <a:xfrm flipV="1">
                <a:off x="2190750" y="2952750"/>
                <a:ext cx="0" cy="181875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51" name="Rectangle 50"/>
                  <p:cNvSpPr/>
                  <p:nvPr/>
                </p:nvSpPr>
                <p:spPr>
                  <a:xfrm>
                    <a:off x="1733894" y="2569304"/>
                    <a:ext cx="782946" cy="39097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𝐽</m:t>
                          </m:r>
                          <m:d>
                            <m:dPr>
                              <m:ctrlPr>
                                <a:rPr lang="en-US" i="1">
                                  <a:latin typeface="Cambria Math" panose="02040503050406030204" pitchFamily="18" charset="0"/>
                                  <a:ea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sym typeface="Symbol" panose="05050102010706020507" pitchFamily="18" charset="2"/>
                                    </a:rPr>
                                    <m:t></m:t>
                                  </m:r>
                                </m:e>
                                <m:sub>
                                  <m:r>
                                    <a:rPr lang="en-US" i="1">
                                      <a:latin typeface="Cambria Math" panose="02040503050406030204" pitchFamily="18" charset="0"/>
                                    </a:rPr>
                                    <m:t>1</m:t>
                                  </m:r>
                                </m:sub>
                              </m:sSub>
                            </m:e>
                          </m:d>
                        </m:oMath>
                      </m:oMathPara>
                    </a14:m>
                    <a:endParaRPr lang="en-US" dirty="0"/>
                  </a:p>
                </p:txBody>
              </p:sp>
            </mc:Choice>
            <mc:Fallback xmlns="">
              <p:sp>
                <p:nvSpPr>
                  <p:cNvPr id="51" name="Rectangle 50"/>
                  <p:cNvSpPr>
                    <a:spLocks noRot="1" noChangeAspect="1" noMove="1" noResize="1" noEditPoints="1" noAdjustHandles="1" noChangeArrowheads="1" noChangeShapeType="1" noTextEdit="1"/>
                  </p:cNvSpPr>
                  <p:nvPr/>
                </p:nvSpPr>
                <p:spPr>
                  <a:xfrm>
                    <a:off x="1733894" y="2569304"/>
                    <a:ext cx="782946" cy="390979"/>
                  </a:xfrm>
                  <a:prstGeom prst="rect">
                    <a:avLst/>
                  </a:prstGeom>
                  <a:blipFill>
                    <a:blip r:embed="rId14"/>
                    <a:stretch>
                      <a:fillRect b="-114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2" name="Rectangle 51"/>
                  <p:cNvSpPr/>
                  <p:nvPr/>
                </p:nvSpPr>
                <p:spPr>
                  <a:xfrm>
                    <a:off x="4114800" y="4510643"/>
                    <a:ext cx="487665" cy="39097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sym typeface="Symbol" panose="05050102010706020507" pitchFamily="18" charset="2"/>
                                </a:rPr>
                                <m:t></m:t>
                              </m:r>
                            </m:e>
                            <m:sub>
                              <m:r>
                                <a:rPr lang="en-US" i="1">
                                  <a:latin typeface="Cambria Math" panose="02040503050406030204" pitchFamily="18" charset="0"/>
                                </a:rPr>
                                <m:t>1</m:t>
                              </m:r>
                            </m:sub>
                          </m:sSub>
                        </m:oMath>
                      </m:oMathPara>
                    </a14:m>
                    <a:endParaRPr lang="en-US" dirty="0"/>
                  </a:p>
                </p:txBody>
              </p:sp>
            </mc:Choice>
            <mc:Fallback xmlns="">
              <p:sp>
                <p:nvSpPr>
                  <p:cNvPr id="52" name="Rectangle 51"/>
                  <p:cNvSpPr>
                    <a:spLocks noRot="1" noChangeAspect="1" noMove="1" noResize="1" noEditPoints="1" noAdjustHandles="1" noChangeArrowheads="1" noChangeShapeType="1" noTextEdit="1"/>
                  </p:cNvSpPr>
                  <p:nvPr/>
                </p:nvSpPr>
                <p:spPr>
                  <a:xfrm>
                    <a:off x="4114800" y="4510643"/>
                    <a:ext cx="487665" cy="390979"/>
                  </a:xfrm>
                  <a:prstGeom prst="rect">
                    <a:avLst/>
                  </a:prstGeom>
                  <a:blipFill>
                    <a:blip r:embed="rId15"/>
                    <a:stretch>
                      <a:fillRect/>
                    </a:stretch>
                  </a:blipFill>
                </p:spPr>
                <p:txBody>
                  <a:bodyPr/>
                  <a:lstStyle/>
                  <a:p>
                    <a:r>
                      <a:rPr lang="en-US">
                        <a:noFill/>
                      </a:rPr>
                      <a:t> </a:t>
                    </a:r>
                  </a:p>
                </p:txBody>
              </p:sp>
            </mc:Fallback>
          </mc:AlternateContent>
          <p:cxnSp>
            <p:nvCxnSpPr>
              <p:cNvPr id="53" name="Straight Connector 52"/>
              <p:cNvCxnSpPr/>
              <p:nvPr/>
            </p:nvCxnSpPr>
            <p:spPr>
              <a:xfrm flipV="1">
                <a:off x="2639230" y="4578350"/>
                <a:ext cx="0" cy="91560"/>
              </a:xfrm>
              <a:prstGeom prst="line">
                <a:avLst/>
              </a:prstGeom>
            </p:spPr>
            <p:style>
              <a:lnRef idx="2">
                <a:schemeClr val="dk1"/>
              </a:lnRef>
              <a:fillRef idx="0">
                <a:schemeClr val="dk1"/>
              </a:fillRef>
              <a:effectRef idx="1">
                <a:schemeClr val="dk1"/>
              </a:effectRef>
              <a:fontRef idx="minor">
                <a:schemeClr val="tx1"/>
              </a:fontRef>
            </p:style>
          </p:cxnSp>
          <p:cxnSp>
            <p:nvCxnSpPr>
              <p:cNvPr id="54" name="Straight Connector 53"/>
              <p:cNvCxnSpPr/>
              <p:nvPr/>
            </p:nvCxnSpPr>
            <p:spPr>
              <a:xfrm flipV="1">
                <a:off x="3198030" y="4565650"/>
                <a:ext cx="0" cy="91560"/>
              </a:xfrm>
              <a:prstGeom prst="line">
                <a:avLst/>
              </a:prstGeom>
            </p:spPr>
            <p:style>
              <a:lnRef idx="2">
                <a:schemeClr val="dk1"/>
              </a:lnRef>
              <a:fillRef idx="0">
                <a:schemeClr val="dk1"/>
              </a:fillRef>
              <a:effectRef idx="1">
                <a:schemeClr val="dk1"/>
              </a:effectRef>
              <a:fontRef idx="minor">
                <a:schemeClr val="tx1"/>
              </a:fontRef>
            </p:style>
          </p:cxnSp>
          <p:cxnSp>
            <p:nvCxnSpPr>
              <p:cNvPr id="55" name="Straight Connector 54"/>
              <p:cNvCxnSpPr/>
              <p:nvPr/>
            </p:nvCxnSpPr>
            <p:spPr>
              <a:xfrm flipV="1">
                <a:off x="3711482" y="4572000"/>
                <a:ext cx="0" cy="91560"/>
              </a:xfrm>
              <a:prstGeom prst="line">
                <a:avLst/>
              </a:prstGeom>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56" name="Rectangle 55"/>
                  <p:cNvSpPr/>
                  <p:nvPr/>
                </p:nvSpPr>
                <p:spPr>
                  <a:xfrm>
                    <a:off x="2472357" y="4657210"/>
                    <a:ext cx="1422633" cy="32581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1           2          3</m:t>
                          </m:r>
                        </m:oMath>
                      </m:oMathPara>
                    </a14:m>
                    <a:endParaRPr lang="en-US" sz="1400" dirty="0"/>
                  </a:p>
                </p:txBody>
              </p:sp>
            </mc:Choice>
            <mc:Fallback xmlns="">
              <p:sp>
                <p:nvSpPr>
                  <p:cNvPr id="56" name="Rectangle 55"/>
                  <p:cNvSpPr>
                    <a:spLocks noRot="1" noChangeAspect="1" noMove="1" noResize="1" noEditPoints="1" noAdjustHandles="1" noChangeArrowheads="1" noChangeShapeType="1" noTextEdit="1"/>
                  </p:cNvSpPr>
                  <p:nvPr/>
                </p:nvSpPr>
                <p:spPr>
                  <a:xfrm>
                    <a:off x="2472357" y="4657210"/>
                    <a:ext cx="1422633" cy="325816"/>
                  </a:xfrm>
                  <a:prstGeom prst="rect">
                    <a:avLst/>
                  </a:prstGeom>
                  <a:blipFill>
                    <a:blip r:embed="rId8"/>
                    <a:stretch>
                      <a:fillRect/>
                    </a:stretch>
                  </a:blipFill>
                </p:spPr>
                <p:txBody>
                  <a:bodyPr/>
                  <a:lstStyle/>
                  <a:p>
                    <a:r>
                      <a:rPr lang="en-US">
                        <a:noFill/>
                      </a:rPr>
                      <a:t> </a:t>
                    </a:r>
                  </a:p>
                </p:txBody>
              </p:sp>
            </mc:Fallback>
          </mc:AlternateContent>
          <p:cxnSp>
            <p:nvCxnSpPr>
              <p:cNvPr id="57" name="Straight Connector 56"/>
              <p:cNvCxnSpPr/>
              <p:nvPr/>
            </p:nvCxnSpPr>
            <p:spPr>
              <a:xfrm flipH="1">
                <a:off x="2137580" y="4159250"/>
                <a:ext cx="78570" cy="0"/>
              </a:xfrm>
              <a:prstGeom prst="line">
                <a:avLst/>
              </a:prstGeom>
            </p:spPr>
            <p:style>
              <a:lnRef idx="2">
                <a:schemeClr val="dk1"/>
              </a:lnRef>
              <a:fillRef idx="0">
                <a:schemeClr val="dk1"/>
              </a:fillRef>
              <a:effectRef idx="1">
                <a:schemeClr val="dk1"/>
              </a:effectRef>
              <a:fontRef idx="minor">
                <a:schemeClr val="tx1"/>
              </a:fontRef>
            </p:style>
          </p:cxnSp>
          <p:cxnSp>
            <p:nvCxnSpPr>
              <p:cNvPr id="58" name="Straight Connector 57"/>
              <p:cNvCxnSpPr/>
              <p:nvPr/>
            </p:nvCxnSpPr>
            <p:spPr>
              <a:xfrm flipH="1">
                <a:off x="2143930" y="3714750"/>
                <a:ext cx="78570" cy="0"/>
              </a:xfrm>
              <a:prstGeom prst="line">
                <a:avLst/>
              </a:prstGeom>
            </p:spPr>
            <p:style>
              <a:lnRef idx="2">
                <a:schemeClr val="dk1"/>
              </a:lnRef>
              <a:fillRef idx="0">
                <a:schemeClr val="dk1"/>
              </a:fillRef>
              <a:effectRef idx="1">
                <a:schemeClr val="dk1"/>
              </a:effectRef>
              <a:fontRef idx="minor">
                <a:schemeClr val="tx1"/>
              </a:fontRef>
            </p:style>
          </p:cxnSp>
          <p:cxnSp>
            <p:nvCxnSpPr>
              <p:cNvPr id="59" name="Straight Connector 58"/>
              <p:cNvCxnSpPr/>
              <p:nvPr/>
            </p:nvCxnSpPr>
            <p:spPr>
              <a:xfrm flipH="1">
                <a:off x="2150280" y="3282950"/>
                <a:ext cx="78570" cy="0"/>
              </a:xfrm>
              <a:prstGeom prst="line">
                <a:avLst/>
              </a:prstGeom>
            </p:spPr>
            <p:style>
              <a:lnRef idx="2">
                <a:schemeClr val="dk1"/>
              </a:lnRef>
              <a:fillRef idx="0">
                <a:schemeClr val="dk1"/>
              </a:fillRef>
              <a:effectRef idx="1">
                <a:schemeClr val="dk1"/>
              </a:effectRef>
              <a:fontRef idx="minor">
                <a:schemeClr val="tx1"/>
              </a:fontRef>
            </p:style>
          </p:cxnSp>
        </p:grpSp>
        <mc:AlternateContent xmlns:mc="http://schemas.openxmlformats.org/markup-compatibility/2006" xmlns:a14="http://schemas.microsoft.com/office/drawing/2010/main">
          <mc:Choice Requires="a14">
            <p:sp>
              <p:nvSpPr>
                <p:cNvPr id="48" name="Rectangle 47"/>
                <p:cNvSpPr/>
                <p:nvPr/>
              </p:nvSpPr>
              <p:spPr>
                <a:xfrm>
                  <a:off x="1854785" y="2852843"/>
                  <a:ext cx="281288" cy="1169551"/>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3</m:t>
                        </m:r>
                      </m:oMath>
                    </m:oMathPara>
                  </a14:m>
                  <a:endParaRPr lang="en-US" sz="1400" b="0" i="1" dirty="0" smtClean="0">
                    <a:latin typeface="Cambria Math" panose="02040503050406030204" pitchFamily="18" charset="0"/>
                  </a:endParaRPr>
                </a:p>
                <a:p>
                  <a:endParaRPr lang="en-US" sz="1400" i="1" dirty="0" smtClean="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1400" i="1">
                            <a:latin typeface="Cambria Math" panose="02040503050406030204" pitchFamily="18" charset="0"/>
                          </a:rPr>
                          <m:t>2</m:t>
                        </m:r>
                      </m:oMath>
                    </m:oMathPara>
                  </a14:m>
                  <a:endParaRPr lang="en-US" sz="1400" dirty="0" smtClean="0"/>
                </a:p>
                <a:p>
                  <a:endParaRPr lang="en-US" sz="1400" dirty="0" smtClean="0"/>
                </a:p>
                <a:p>
                  <a:r>
                    <a:rPr lang="en-US" sz="1400" dirty="0" smtClean="0"/>
                    <a:t>1</a:t>
                  </a:r>
                  <a:endParaRPr lang="en-US" sz="1400" dirty="0"/>
                </a:p>
              </p:txBody>
            </p:sp>
          </mc:Choice>
          <mc:Fallback xmlns="">
            <p:sp>
              <p:nvSpPr>
                <p:cNvPr id="48" name="Rectangle 47"/>
                <p:cNvSpPr>
                  <a:spLocks noRot="1" noChangeAspect="1" noMove="1" noResize="1" noEditPoints="1" noAdjustHandles="1" noChangeArrowheads="1" noChangeShapeType="1" noTextEdit="1"/>
                </p:cNvSpPr>
                <p:nvPr/>
              </p:nvSpPr>
              <p:spPr>
                <a:xfrm>
                  <a:off x="1854785" y="2852843"/>
                  <a:ext cx="281288" cy="1169551"/>
                </a:xfrm>
                <a:prstGeom prst="rect">
                  <a:avLst/>
                </a:prstGeom>
                <a:blipFill>
                  <a:blip r:embed="rId16"/>
                  <a:stretch>
                    <a:fillRect l="-6522" r="-6522" b="-4688"/>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63" name="Rectangle 62"/>
              <p:cNvSpPr/>
              <p:nvPr/>
            </p:nvSpPr>
            <p:spPr>
              <a:xfrm>
                <a:off x="5729514" y="4138468"/>
                <a:ext cx="407515" cy="34888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1" i="0" smtClean="0">
                          <a:solidFill>
                            <a:srgbClr val="FF0000"/>
                          </a:solidFill>
                          <a:latin typeface="Cambria Math" panose="02040503050406030204" pitchFamily="18" charset="0"/>
                          <a:sym typeface="Symbol" panose="05050102010706020507" pitchFamily="18" charset="2"/>
                        </a:rPr>
                        <m:t>+</m:t>
                      </m:r>
                    </m:oMath>
                  </m:oMathPara>
                </a14:m>
                <a:endParaRPr lang="en-US" b="1" dirty="0">
                  <a:solidFill>
                    <a:srgbClr val="FF0000"/>
                  </a:solidFill>
                </a:endParaRPr>
              </a:p>
            </p:txBody>
          </p:sp>
        </mc:Choice>
        <mc:Fallback xmlns="">
          <p:sp>
            <p:nvSpPr>
              <p:cNvPr id="63" name="Rectangle 62"/>
              <p:cNvSpPr>
                <a:spLocks noRot="1" noChangeAspect="1" noMove="1" noResize="1" noEditPoints="1" noAdjustHandles="1" noChangeArrowheads="1" noChangeShapeType="1" noTextEdit="1"/>
              </p:cNvSpPr>
              <p:nvPr/>
            </p:nvSpPr>
            <p:spPr>
              <a:xfrm>
                <a:off x="5729514" y="4138468"/>
                <a:ext cx="407515" cy="348884"/>
              </a:xfrm>
              <a:prstGeom prst="rect">
                <a:avLst/>
              </a:prstGeom>
              <a:blipFill>
                <a:blip r:embed="rId1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4" name="Rectangle 63"/>
              <p:cNvSpPr/>
              <p:nvPr/>
            </p:nvSpPr>
            <p:spPr>
              <a:xfrm>
                <a:off x="3173475" y="4751774"/>
                <a:ext cx="3352456" cy="354264"/>
              </a:xfrm>
              <a:prstGeom prst="rect">
                <a:avLst/>
              </a:prstGeom>
            </p:spPr>
            <p:txBody>
              <a:bodyPr wrap="none">
                <a:spAutoFit/>
              </a:bodyPr>
              <a:lstStyle/>
              <a:p>
                <a14:m>
                  <m:oMath xmlns:m="http://schemas.openxmlformats.org/officeDocument/2006/math">
                    <m:r>
                      <a:rPr lang="en-US" sz="1200" i="1" smtClean="0">
                        <a:latin typeface="Cambria Math" panose="02040503050406030204" pitchFamily="18" charset="0"/>
                      </a:rPr>
                      <m:t>𝐽</m:t>
                    </m:r>
                    <m:r>
                      <a:rPr lang="en-US" sz="1200" b="0" i="1" smtClean="0">
                        <a:latin typeface="Cambria Math" panose="02040503050406030204" pitchFamily="18" charset="0"/>
                      </a:rPr>
                      <m:t>(0</m:t>
                    </m:r>
                    <m:r>
                      <a:rPr lang="en-US" sz="1200" i="1" smtClean="0">
                        <a:latin typeface="Cambria Math" panose="02040503050406030204" pitchFamily="18" charset="0"/>
                      </a:rPr>
                      <m:t>,</m:t>
                    </m:r>
                    <m:r>
                      <a:rPr lang="en-US" sz="1200" b="0" i="1" smtClean="0">
                        <a:latin typeface="Cambria Math" panose="02040503050406030204" pitchFamily="18" charset="0"/>
                      </a:rPr>
                      <m:t>2</m:t>
                    </m:r>
                    <m:r>
                      <m:rPr>
                        <m:nor/>
                      </m:rPr>
                      <a:rPr lang="en-US" sz="1200" dirty="0">
                        <a:latin typeface="Cambria Math" panose="02040503050406030204" pitchFamily="18" charset="0"/>
                      </a:rPr>
                      <m:t>)</m:t>
                    </m:r>
                    <m:r>
                      <a:rPr lang="en-US" sz="1200" i="1" dirty="0">
                        <a:latin typeface="Cambria Math" panose="02040503050406030204" pitchFamily="18" charset="0"/>
                      </a:rPr>
                      <m:t>= </m:t>
                    </m:r>
                    <m:f>
                      <m:fPr>
                        <m:ctrlPr>
                          <a:rPr lang="en-US" sz="1200" i="1">
                            <a:latin typeface="Cambria Math" panose="02040503050406030204" pitchFamily="18" charset="0"/>
                          </a:rPr>
                        </m:ctrlPr>
                      </m:fPr>
                      <m:num>
                        <m:r>
                          <a:rPr lang="en-US" sz="1200" i="1">
                            <a:latin typeface="Cambria Math" panose="02040503050406030204" pitchFamily="18" charset="0"/>
                          </a:rPr>
                          <m:t>1</m:t>
                        </m:r>
                      </m:num>
                      <m:den>
                        <m:r>
                          <a:rPr lang="en-US" sz="1200" b="0" i="1" smtClean="0">
                            <a:latin typeface="Cambria Math" panose="02040503050406030204" pitchFamily="18" charset="0"/>
                          </a:rPr>
                          <m:t>6</m:t>
                        </m:r>
                      </m:den>
                    </m:f>
                  </m:oMath>
                </a14:m>
                <a:r>
                  <a:rPr lang="en-US" sz="1200" dirty="0" smtClean="0"/>
                  <a:t>(</a:t>
                </a:r>
                <a14:m>
                  <m:oMath xmlns:m="http://schemas.openxmlformats.org/officeDocument/2006/math">
                    <m:sSup>
                      <m:sSupPr>
                        <m:ctrlPr>
                          <a:rPr lang="en-US" sz="1200" i="1">
                            <a:latin typeface="Cambria Math" panose="02040503050406030204" pitchFamily="18" charset="0"/>
                          </a:rPr>
                        </m:ctrlPr>
                      </m:sSupPr>
                      <m:e>
                        <m:r>
                          <a:rPr lang="en-US" sz="1200" b="0" i="1" smtClean="0">
                            <a:latin typeface="Cambria Math" panose="02040503050406030204" pitchFamily="18" charset="0"/>
                          </a:rPr>
                          <m:t>(2−1)</m:t>
                        </m:r>
                      </m:e>
                      <m:sup>
                        <m:r>
                          <a:rPr lang="en-US" sz="1200" i="1">
                            <a:latin typeface="Cambria Math" panose="02040503050406030204" pitchFamily="18" charset="0"/>
                          </a:rPr>
                          <m:t>2</m:t>
                        </m:r>
                      </m:sup>
                    </m:sSup>
                  </m:oMath>
                </a14:m>
                <a:r>
                  <a:rPr lang="en-US" sz="1200" dirty="0"/>
                  <a:t> </a:t>
                </a:r>
                <a:r>
                  <a:rPr lang="en-US" sz="1200" dirty="0" smtClean="0"/>
                  <a:t>+</a:t>
                </a:r>
                <a14:m>
                  <m:oMath xmlns:m="http://schemas.openxmlformats.org/officeDocument/2006/math">
                    <m:sSup>
                      <m:sSupPr>
                        <m:ctrlPr>
                          <a:rPr lang="en-US" sz="1200" i="1">
                            <a:latin typeface="Cambria Math" panose="02040503050406030204" pitchFamily="18" charset="0"/>
                          </a:rPr>
                        </m:ctrlPr>
                      </m:sSupPr>
                      <m:e>
                        <m:r>
                          <a:rPr lang="en-US" sz="1200" i="1">
                            <a:latin typeface="Cambria Math" panose="02040503050406030204" pitchFamily="18" charset="0"/>
                          </a:rPr>
                          <m:t>(</m:t>
                        </m:r>
                        <m:r>
                          <a:rPr lang="en-US" sz="1200" b="0" i="1" smtClean="0">
                            <a:latin typeface="Cambria Math" panose="02040503050406030204" pitchFamily="18" charset="0"/>
                          </a:rPr>
                          <m:t>4</m:t>
                        </m:r>
                        <m:r>
                          <a:rPr lang="en-US" sz="1200" i="1">
                            <a:latin typeface="Cambria Math" panose="02040503050406030204" pitchFamily="18" charset="0"/>
                          </a:rPr>
                          <m:t>−</m:t>
                        </m:r>
                        <m:r>
                          <a:rPr lang="en-US" sz="1200" b="0" i="1" smtClean="0">
                            <a:latin typeface="Cambria Math" panose="02040503050406030204" pitchFamily="18" charset="0"/>
                          </a:rPr>
                          <m:t>2</m:t>
                        </m:r>
                        <m:r>
                          <a:rPr lang="en-US" sz="1200" i="1">
                            <a:latin typeface="Cambria Math" panose="02040503050406030204" pitchFamily="18" charset="0"/>
                          </a:rPr>
                          <m:t>)</m:t>
                        </m:r>
                      </m:e>
                      <m:sup>
                        <m:r>
                          <a:rPr lang="en-US" sz="1200" i="1">
                            <a:latin typeface="Cambria Math" panose="02040503050406030204" pitchFamily="18" charset="0"/>
                          </a:rPr>
                          <m:t>2</m:t>
                        </m:r>
                      </m:sup>
                    </m:sSup>
                    <m:r>
                      <m:rPr>
                        <m:nor/>
                      </m:rPr>
                      <a:rPr lang="en-US" sz="1200" dirty="0"/>
                      <m:t> +</m:t>
                    </m:r>
                    <m:sSup>
                      <m:sSupPr>
                        <m:ctrlPr>
                          <a:rPr lang="en-US" sz="1200" i="1">
                            <a:latin typeface="Cambria Math" panose="02040503050406030204" pitchFamily="18" charset="0"/>
                          </a:rPr>
                        </m:ctrlPr>
                      </m:sSupPr>
                      <m:e>
                        <m:r>
                          <a:rPr lang="en-US" sz="1200" i="1">
                            <a:latin typeface="Cambria Math" panose="02040503050406030204" pitchFamily="18" charset="0"/>
                          </a:rPr>
                          <m:t>(</m:t>
                        </m:r>
                        <m:r>
                          <a:rPr lang="en-US" sz="1200" b="0" i="1" smtClean="0">
                            <a:latin typeface="Cambria Math" panose="02040503050406030204" pitchFamily="18" charset="0"/>
                          </a:rPr>
                          <m:t>6</m:t>
                        </m:r>
                        <m:r>
                          <a:rPr lang="en-US" sz="1200" i="1">
                            <a:latin typeface="Cambria Math" panose="02040503050406030204" pitchFamily="18" charset="0"/>
                          </a:rPr>
                          <m:t>−</m:t>
                        </m:r>
                        <m:r>
                          <a:rPr lang="en-US" sz="1200" b="0" i="1" smtClean="0">
                            <a:latin typeface="Cambria Math" panose="02040503050406030204" pitchFamily="18" charset="0"/>
                          </a:rPr>
                          <m:t>3</m:t>
                        </m:r>
                        <m:r>
                          <a:rPr lang="en-US" sz="1200" i="1">
                            <a:latin typeface="Cambria Math" panose="02040503050406030204" pitchFamily="18" charset="0"/>
                          </a:rPr>
                          <m:t>)</m:t>
                        </m:r>
                      </m:e>
                      <m:sup>
                        <m:r>
                          <a:rPr lang="en-US" sz="1200" i="1">
                            <a:latin typeface="Cambria Math" panose="02040503050406030204" pitchFamily="18" charset="0"/>
                          </a:rPr>
                          <m:t>2</m:t>
                        </m:r>
                      </m:sup>
                    </m:sSup>
                    <m:r>
                      <m:rPr>
                        <m:nor/>
                      </m:rPr>
                      <a:rPr lang="en-US" sz="1200" dirty="0"/>
                      <m:t> </m:t>
                    </m:r>
                    <m:r>
                      <a:rPr lang="en-US" sz="1200" b="0" i="1" smtClean="0">
                        <a:latin typeface="Cambria Math" panose="02040503050406030204" pitchFamily="18" charset="0"/>
                      </a:rPr>
                      <m:t>)</m:t>
                    </m:r>
                  </m:oMath>
                </a14:m>
                <a:r>
                  <a:rPr lang="en-US" sz="1200" dirty="0" smtClean="0"/>
                  <a:t>=2.33</a:t>
                </a:r>
                <a:endParaRPr lang="en-US" sz="1200" dirty="0"/>
              </a:p>
            </p:txBody>
          </p:sp>
        </mc:Choice>
        <mc:Fallback xmlns="">
          <p:sp>
            <p:nvSpPr>
              <p:cNvPr id="64" name="Rectangle 63"/>
              <p:cNvSpPr>
                <a:spLocks noRot="1" noChangeAspect="1" noMove="1" noResize="1" noEditPoints="1" noAdjustHandles="1" noChangeArrowheads="1" noChangeShapeType="1" noTextEdit="1"/>
              </p:cNvSpPr>
              <p:nvPr/>
            </p:nvSpPr>
            <p:spPr>
              <a:xfrm>
                <a:off x="3173475" y="4751774"/>
                <a:ext cx="3352456" cy="354264"/>
              </a:xfrm>
              <a:prstGeom prst="rect">
                <a:avLst/>
              </a:prstGeom>
              <a:blipFill>
                <a:blip r:embed="rId18"/>
                <a:stretch>
                  <a:fillRect/>
                </a:stretch>
              </a:blipFill>
            </p:spPr>
            <p:txBody>
              <a:bodyPr/>
              <a:lstStyle/>
              <a:p>
                <a:r>
                  <a:rPr lang="en-US">
                    <a:noFill/>
                  </a:rPr>
                  <a:t> </a:t>
                </a:r>
              </a:p>
            </p:txBody>
          </p:sp>
        </mc:Fallback>
      </mc:AlternateContent>
      <p:cxnSp>
        <p:nvCxnSpPr>
          <p:cNvPr id="6" name="Straight Arrow Connector 5"/>
          <p:cNvCxnSpPr/>
          <p:nvPr/>
        </p:nvCxnSpPr>
        <p:spPr>
          <a:xfrm>
            <a:off x="3127544" y="2450293"/>
            <a:ext cx="0" cy="946539"/>
          </a:xfrm>
          <a:prstGeom prst="straightConnector1">
            <a:avLst/>
          </a:prstGeom>
          <a:ln>
            <a:headEnd type="triangle"/>
            <a:tailEnd type="triangle"/>
          </a:ln>
        </p:spPr>
        <p:style>
          <a:lnRef idx="2">
            <a:schemeClr val="accent2"/>
          </a:lnRef>
          <a:fillRef idx="0">
            <a:schemeClr val="accent2"/>
          </a:fillRef>
          <a:effectRef idx="1">
            <a:schemeClr val="accent2"/>
          </a:effectRef>
          <a:fontRef idx="minor">
            <a:schemeClr val="tx1"/>
          </a:fontRef>
        </p:style>
      </p:cxnSp>
      <p:cxnSp>
        <p:nvCxnSpPr>
          <p:cNvPr id="61" name="Straight Arrow Connector 60"/>
          <p:cNvCxnSpPr/>
          <p:nvPr/>
        </p:nvCxnSpPr>
        <p:spPr>
          <a:xfrm flipH="1">
            <a:off x="2600318" y="3422733"/>
            <a:ext cx="6284" cy="382400"/>
          </a:xfrm>
          <a:prstGeom prst="straightConnector1">
            <a:avLst/>
          </a:prstGeom>
          <a:ln>
            <a:headEnd type="triangle"/>
            <a:tailEnd type="triangle"/>
          </a:ln>
        </p:spPr>
        <p:style>
          <a:lnRef idx="2">
            <a:schemeClr val="accent2"/>
          </a:lnRef>
          <a:fillRef idx="0">
            <a:schemeClr val="accent2"/>
          </a:fillRef>
          <a:effectRef idx="1">
            <a:schemeClr val="accent2"/>
          </a:effectRef>
          <a:fontRef idx="minor">
            <a:schemeClr val="tx1"/>
          </a:fontRef>
        </p:style>
      </p:cxnSp>
      <mc:AlternateContent xmlns:mc="http://schemas.openxmlformats.org/markup-compatibility/2006" xmlns:a14="http://schemas.microsoft.com/office/drawing/2010/main">
        <mc:Choice Requires="a14">
          <p:sp>
            <p:nvSpPr>
              <p:cNvPr id="62" name="Rectangle 61"/>
              <p:cNvSpPr/>
              <p:nvPr/>
            </p:nvSpPr>
            <p:spPr>
              <a:xfrm>
                <a:off x="5304620" y="3170178"/>
                <a:ext cx="407515" cy="34888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1" i="0" smtClean="0">
                          <a:solidFill>
                            <a:srgbClr val="FF0000"/>
                          </a:solidFill>
                          <a:latin typeface="Cambria Math" panose="02040503050406030204" pitchFamily="18" charset="0"/>
                          <a:sym typeface="Symbol" panose="05050102010706020507" pitchFamily="18" charset="2"/>
                        </a:rPr>
                        <m:t>+</m:t>
                      </m:r>
                    </m:oMath>
                  </m:oMathPara>
                </a14:m>
                <a:endParaRPr lang="en-US" b="1" dirty="0">
                  <a:solidFill>
                    <a:srgbClr val="FF0000"/>
                  </a:solidFill>
                </a:endParaRPr>
              </a:p>
            </p:txBody>
          </p:sp>
        </mc:Choice>
        <mc:Fallback xmlns="">
          <p:sp>
            <p:nvSpPr>
              <p:cNvPr id="62" name="Rectangle 61"/>
              <p:cNvSpPr>
                <a:spLocks noRot="1" noChangeAspect="1" noMove="1" noResize="1" noEditPoints="1" noAdjustHandles="1" noChangeArrowheads="1" noChangeShapeType="1" noTextEdit="1"/>
              </p:cNvSpPr>
              <p:nvPr/>
            </p:nvSpPr>
            <p:spPr>
              <a:xfrm>
                <a:off x="5304620" y="3170178"/>
                <a:ext cx="407515" cy="348884"/>
              </a:xfrm>
              <a:prstGeom prst="rect">
                <a:avLst/>
              </a:prstGeom>
              <a:blipFill>
                <a:blip r:embed="rId1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6" name="Rectangle 65"/>
              <p:cNvSpPr/>
              <p:nvPr/>
            </p:nvSpPr>
            <p:spPr>
              <a:xfrm>
                <a:off x="6256836" y="3170178"/>
                <a:ext cx="407515" cy="34888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1" i="0" smtClean="0">
                          <a:solidFill>
                            <a:srgbClr val="FF0000"/>
                          </a:solidFill>
                          <a:latin typeface="Cambria Math" panose="02040503050406030204" pitchFamily="18" charset="0"/>
                          <a:sym typeface="Symbol" panose="05050102010706020507" pitchFamily="18" charset="2"/>
                        </a:rPr>
                        <m:t>+</m:t>
                      </m:r>
                    </m:oMath>
                  </m:oMathPara>
                </a14:m>
                <a:endParaRPr lang="en-US" b="1" dirty="0">
                  <a:solidFill>
                    <a:srgbClr val="FF0000"/>
                  </a:solidFill>
                </a:endParaRPr>
              </a:p>
            </p:txBody>
          </p:sp>
        </mc:Choice>
        <mc:Fallback xmlns="">
          <p:sp>
            <p:nvSpPr>
              <p:cNvPr id="66" name="Rectangle 65"/>
              <p:cNvSpPr>
                <a:spLocks noRot="1" noChangeAspect="1" noMove="1" noResize="1" noEditPoints="1" noAdjustHandles="1" noChangeArrowheads="1" noChangeShapeType="1" noTextEdit="1"/>
              </p:cNvSpPr>
              <p:nvPr/>
            </p:nvSpPr>
            <p:spPr>
              <a:xfrm>
                <a:off x="6256836" y="3170178"/>
                <a:ext cx="407515" cy="348884"/>
              </a:xfrm>
              <a:prstGeom prst="rect">
                <a:avLst/>
              </a:prstGeom>
              <a:blipFill>
                <a:blip r:embed="rId2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7" name="Rectangle 86"/>
              <p:cNvSpPr/>
              <p:nvPr/>
            </p:nvSpPr>
            <p:spPr>
              <a:xfrm>
                <a:off x="6053078" y="3693805"/>
                <a:ext cx="407515" cy="34888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1" i="0" smtClean="0">
                          <a:solidFill>
                            <a:srgbClr val="FF0000"/>
                          </a:solidFill>
                          <a:latin typeface="Cambria Math" panose="02040503050406030204" pitchFamily="18" charset="0"/>
                          <a:sym typeface="Symbol" panose="05050102010706020507" pitchFamily="18" charset="2"/>
                        </a:rPr>
                        <m:t>+</m:t>
                      </m:r>
                    </m:oMath>
                  </m:oMathPara>
                </a14:m>
                <a:endParaRPr lang="en-US" b="1" dirty="0">
                  <a:solidFill>
                    <a:srgbClr val="FF0000"/>
                  </a:solidFill>
                </a:endParaRPr>
              </a:p>
            </p:txBody>
          </p:sp>
        </mc:Choice>
        <mc:Fallback xmlns="">
          <p:sp>
            <p:nvSpPr>
              <p:cNvPr id="87" name="Rectangle 86"/>
              <p:cNvSpPr>
                <a:spLocks noRot="1" noChangeAspect="1" noMove="1" noResize="1" noEditPoints="1" noAdjustHandles="1" noChangeArrowheads="1" noChangeShapeType="1" noTextEdit="1"/>
              </p:cNvSpPr>
              <p:nvPr/>
            </p:nvSpPr>
            <p:spPr>
              <a:xfrm>
                <a:off x="6053078" y="3693805"/>
                <a:ext cx="407515" cy="348884"/>
              </a:xfrm>
              <a:prstGeom prst="rect">
                <a:avLst/>
              </a:prstGeom>
              <a:blipFill>
                <a:blip r:embed="rId1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8" name="Rectangle 87"/>
              <p:cNvSpPr/>
              <p:nvPr/>
            </p:nvSpPr>
            <p:spPr>
              <a:xfrm>
                <a:off x="5511770" y="3680090"/>
                <a:ext cx="407515" cy="34888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1" i="0" smtClean="0">
                          <a:solidFill>
                            <a:srgbClr val="FF0000"/>
                          </a:solidFill>
                          <a:latin typeface="Cambria Math" panose="02040503050406030204" pitchFamily="18" charset="0"/>
                          <a:sym typeface="Symbol" panose="05050102010706020507" pitchFamily="18" charset="2"/>
                        </a:rPr>
                        <m:t>+</m:t>
                      </m:r>
                    </m:oMath>
                  </m:oMathPara>
                </a14:m>
                <a:endParaRPr lang="en-US" b="1" dirty="0">
                  <a:solidFill>
                    <a:srgbClr val="FF0000"/>
                  </a:solidFill>
                </a:endParaRPr>
              </a:p>
            </p:txBody>
          </p:sp>
        </mc:Choice>
        <mc:Fallback xmlns="">
          <p:sp>
            <p:nvSpPr>
              <p:cNvPr id="88" name="Rectangle 87"/>
              <p:cNvSpPr>
                <a:spLocks noRot="1" noChangeAspect="1" noMove="1" noResize="1" noEditPoints="1" noAdjustHandles="1" noChangeArrowheads="1" noChangeShapeType="1" noTextEdit="1"/>
              </p:cNvSpPr>
              <p:nvPr/>
            </p:nvSpPr>
            <p:spPr>
              <a:xfrm>
                <a:off x="5511770" y="3680090"/>
                <a:ext cx="407515" cy="348884"/>
              </a:xfrm>
              <a:prstGeom prst="rect">
                <a:avLst/>
              </a:prstGeom>
              <a:blipFill>
                <a:blip r:embed="rId2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9" name="Rectangle 88"/>
              <p:cNvSpPr/>
              <p:nvPr/>
            </p:nvSpPr>
            <p:spPr>
              <a:xfrm>
                <a:off x="6513647" y="2665956"/>
                <a:ext cx="407515" cy="34888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1" i="0" smtClean="0">
                          <a:solidFill>
                            <a:srgbClr val="FF0000"/>
                          </a:solidFill>
                          <a:latin typeface="Cambria Math" panose="02040503050406030204" pitchFamily="18" charset="0"/>
                          <a:sym typeface="Symbol" panose="05050102010706020507" pitchFamily="18" charset="2"/>
                        </a:rPr>
                        <m:t>+</m:t>
                      </m:r>
                    </m:oMath>
                  </m:oMathPara>
                </a14:m>
                <a:endParaRPr lang="en-US" b="1" dirty="0">
                  <a:solidFill>
                    <a:srgbClr val="FF0000"/>
                  </a:solidFill>
                </a:endParaRPr>
              </a:p>
            </p:txBody>
          </p:sp>
        </mc:Choice>
        <mc:Fallback xmlns="">
          <p:sp>
            <p:nvSpPr>
              <p:cNvPr id="89" name="Rectangle 88"/>
              <p:cNvSpPr>
                <a:spLocks noRot="1" noChangeAspect="1" noMove="1" noResize="1" noEditPoints="1" noAdjustHandles="1" noChangeArrowheads="1" noChangeShapeType="1" noTextEdit="1"/>
              </p:cNvSpPr>
              <p:nvPr/>
            </p:nvSpPr>
            <p:spPr>
              <a:xfrm>
                <a:off x="6513647" y="2665956"/>
                <a:ext cx="407515" cy="348884"/>
              </a:xfrm>
              <a:prstGeom prst="rect">
                <a:avLst/>
              </a:prstGeom>
              <a:blipFill>
                <a:blip r:embed="rId22"/>
                <a:stretch>
                  <a:fillRect/>
                </a:stretch>
              </a:blipFill>
            </p:spPr>
            <p:txBody>
              <a:bodyPr/>
              <a:lstStyle/>
              <a:p>
                <a:r>
                  <a:rPr lang="en-US">
                    <a:noFill/>
                  </a:rPr>
                  <a:t> </a:t>
                </a:r>
              </a:p>
            </p:txBody>
          </p:sp>
        </mc:Fallback>
      </mc:AlternateContent>
      <p:sp>
        <p:nvSpPr>
          <p:cNvPr id="91" name="Freeform 90"/>
          <p:cNvSpPr/>
          <p:nvPr/>
        </p:nvSpPr>
        <p:spPr>
          <a:xfrm>
            <a:off x="5227320" y="2453640"/>
            <a:ext cx="1592580" cy="1844166"/>
          </a:xfrm>
          <a:custGeom>
            <a:avLst/>
            <a:gdLst>
              <a:gd name="connsiteX0" fmla="*/ 0 w 1592580"/>
              <a:gd name="connsiteY0" fmla="*/ 495300 h 1844166"/>
              <a:gd name="connsiteX1" fmla="*/ 259080 w 1592580"/>
              <a:gd name="connsiteY1" fmla="*/ 914400 h 1844166"/>
              <a:gd name="connsiteX2" fmla="*/ 502920 w 1592580"/>
              <a:gd name="connsiteY2" fmla="*/ 1417320 h 1844166"/>
              <a:gd name="connsiteX3" fmla="*/ 731520 w 1592580"/>
              <a:gd name="connsiteY3" fmla="*/ 1844040 h 1844166"/>
              <a:gd name="connsiteX4" fmla="*/ 1005840 w 1592580"/>
              <a:gd name="connsiteY4" fmla="*/ 1455420 h 1844166"/>
              <a:gd name="connsiteX5" fmla="*/ 1234440 w 1592580"/>
              <a:gd name="connsiteY5" fmla="*/ 883920 h 1844166"/>
              <a:gd name="connsiteX6" fmla="*/ 1470660 w 1592580"/>
              <a:gd name="connsiteY6" fmla="*/ 358140 h 1844166"/>
              <a:gd name="connsiteX7" fmla="*/ 1592580 w 1592580"/>
              <a:gd name="connsiteY7" fmla="*/ 0 h 18441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92580" h="1844166">
                <a:moveTo>
                  <a:pt x="0" y="495300"/>
                </a:moveTo>
                <a:cubicBezTo>
                  <a:pt x="87630" y="628015"/>
                  <a:pt x="175260" y="760730"/>
                  <a:pt x="259080" y="914400"/>
                </a:cubicBezTo>
                <a:cubicBezTo>
                  <a:pt x="342900" y="1068070"/>
                  <a:pt x="424180" y="1262380"/>
                  <a:pt x="502920" y="1417320"/>
                </a:cubicBezTo>
                <a:cubicBezTo>
                  <a:pt x="581660" y="1572260"/>
                  <a:pt x="647700" y="1837690"/>
                  <a:pt x="731520" y="1844040"/>
                </a:cubicBezTo>
                <a:cubicBezTo>
                  <a:pt x="815340" y="1850390"/>
                  <a:pt x="922020" y="1615440"/>
                  <a:pt x="1005840" y="1455420"/>
                </a:cubicBezTo>
                <a:cubicBezTo>
                  <a:pt x="1089660" y="1295400"/>
                  <a:pt x="1156970" y="1066800"/>
                  <a:pt x="1234440" y="883920"/>
                </a:cubicBezTo>
                <a:cubicBezTo>
                  <a:pt x="1311910" y="701040"/>
                  <a:pt x="1410970" y="505460"/>
                  <a:pt x="1470660" y="358140"/>
                </a:cubicBezTo>
                <a:cubicBezTo>
                  <a:pt x="1530350" y="210820"/>
                  <a:pt x="1582420" y="49530"/>
                  <a:pt x="1592580" y="0"/>
                </a:cubicBezTo>
              </a:path>
            </a:pathLst>
          </a:custGeom>
          <a:noFill/>
          <a:ln w="31750">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70630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8"/>
                                        </p:tgtEl>
                                        <p:attrNameLst>
                                          <p:attrName>style.visibility</p:attrName>
                                        </p:attrNameLst>
                                      </p:cBhvr>
                                      <p:to>
                                        <p:strVal val="visible"/>
                                      </p:to>
                                    </p:set>
                                    <p:animEffect transition="in" filter="fade">
                                      <p:cBhvr>
                                        <p:cTn id="7" dur="500"/>
                                        <p:tgtEl>
                                          <p:spTgt spid="8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7"/>
                                        </p:tgtEl>
                                        <p:attrNameLst>
                                          <p:attrName>style.visibility</p:attrName>
                                        </p:attrNameLst>
                                      </p:cBhvr>
                                      <p:to>
                                        <p:strVal val="visible"/>
                                      </p:to>
                                    </p:set>
                                    <p:animEffect transition="in" filter="fade">
                                      <p:cBhvr>
                                        <p:cTn id="10" dur="500"/>
                                        <p:tgtEl>
                                          <p:spTgt spid="8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9"/>
                                        </p:tgtEl>
                                        <p:attrNameLst>
                                          <p:attrName>style.visibility</p:attrName>
                                        </p:attrNameLst>
                                      </p:cBhvr>
                                      <p:to>
                                        <p:strVal val="visible"/>
                                      </p:to>
                                    </p:set>
                                    <p:animEffect transition="in" filter="fade">
                                      <p:cBhvr>
                                        <p:cTn id="13" dur="500"/>
                                        <p:tgtEl>
                                          <p:spTgt spid="89"/>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91"/>
                                        </p:tgtEl>
                                        <p:attrNameLst>
                                          <p:attrName>style.visibility</p:attrName>
                                        </p:attrNameLst>
                                      </p:cBhvr>
                                      <p:to>
                                        <p:strVal val="visible"/>
                                      </p:to>
                                    </p:set>
                                    <p:animEffect transition="in" filter="fade">
                                      <p:cBhvr>
                                        <p:cTn id="18" dur="500"/>
                                        <p:tgtEl>
                                          <p:spTgt spid="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 grpId="0"/>
      <p:bldP spid="88" grpId="0"/>
      <p:bldP spid="89" grpId="0"/>
      <p:bldP spid="9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p:txBody>
              <a:bodyPr/>
              <a:lstStyle/>
              <a:p>
                <a:r>
                  <a:rPr lang="en-US" dirty="0" smtClean="0"/>
                  <a:t>Finding </a:t>
                </a:r>
                <a:r>
                  <a:rPr lang="en-US" dirty="0"/>
                  <a:t>Optimal </a:t>
                </a:r>
                <a14:m>
                  <m:oMath xmlns:m="http://schemas.openxmlformats.org/officeDocument/2006/math">
                    <m:sSub>
                      <m:sSubPr>
                        <m:ctrlPr>
                          <a:rPr lang="en-US" i="1">
                            <a:latin typeface="Cambria Math" panose="02040503050406030204" pitchFamily="18" charset="0"/>
                          </a:rPr>
                        </m:ctrlPr>
                      </m:sSubPr>
                      <m:e>
                        <m:r>
                          <a:rPr lang="en-US">
                            <a:latin typeface="Cambria Math" panose="02040503050406030204" pitchFamily="18" charset="0"/>
                            <a:sym typeface="Symbol" panose="05050102010706020507" pitchFamily="18" charset="2"/>
                          </a:rPr>
                          <m:t></m:t>
                        </m:r>
                      </m:e>
                      <m:sub>
                        <m:r>
                          <a:rPr lang="en-US">
                            <a:latin typeface="Cambria Math" panose="02040503050406030204" pitchFamily="18" charset="0"/>
                          </a:rPr>
                          <m:t>𝟎</m:t>
                        </m:r>
                      </m:sub>
                    </m:sSub>
                  </m:oMath>
                </a14:m>
                <a:r>
                  <a:rPr lang="en-US" dirty="0"/>
                  <a:t>, </a:t>
                </a:r>
                <a14:m>
                  <m:oMath xmlns:m="http://schemas.openxmlformats.org/officeDocument/2006/math">
                    <m:sSub>
                      <m:sSubPr>
                        <m:ctrlPr>
                          <a:rPr lang="en-US" i="1">
                            <a:latin typeface="Cambria Math" panose="02040503050406030204" pitchFamily="18" charset="0"/>
                          </a:rPr>
                        </m:ctrlPr>
                      </m:sSubPr>
                      <m:e>
                        <m:r>
                          <a:rPr lang="en-US">
                            <a:latin typeface="Cambria Math" panose="02040503050406030204" pitchFamily="18" charset="0"/>
                            <a:sym typeface="Symbol" panose="05050102010706020507" pitchFamily="18" charset="2"/>
                          </a:rPr>
                          <m:t></m:t>
                        </m:r>
                      </m:e>
                      <m:sub>
                        <m:r>
                          <a:rPr lang="en-US">
                            <a:latin typeface="Cambria Math" panose="02040503050406030204" pitchFamily="18" charset="0"/>
                          </a:rPr>
                          <m:t>𝟏</m:t>
                        </m:r>
                      </m:sub>
                    </m:sSub>
                  </m:oMath>
                </a14:m>
                <a:r>
                  <a:rPr lang="en-US" dirty="0" smtClean="0"/>
                  <a:t> </a:t>
                </a:r>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a:blip r:embed="rId3"/>
                <a:stretch>
                  <a:fillRect l="-1837" b="-714"/>
                </a:stretch>
              </a:blipFill>
            </p:spPr>
            <p:txBody>
              <a:bodyPr/>
              <a:lstStyle/>
              <a:p>
                <a:r>
                  <a:rPr lang="en-US">
                    <a:noFill/>
                  </a:rPr>
                  <a:t> </a:t>
                </a:r>
              </a:p>
            </p:txBody>
          </p:sp>
        </mc:Fallback>
      </mc:AlternateContent>
      <p:sp>
        <p:nvSpPr>
          <p:cNvPr id="57" name="TextBox 56"/>
          <p:cNvSpPr txBox="1"/>
          <p:nvPr/>
        </p:nvSpPr>
        <p:spPr>
          <a:xfrm>
            <a:off x="1821712" y="1672244"/>
            <a:ext cx="2044149" cy="369332"/>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r>
              <a:rPr lang="en-US" dirty="0" smtClean="0"/>
              <a:t>Gradient Descent:</a:t>
            </a:r>
            <a:endParaRPr lang="en-US" dirty="0"/>
          </a:p>
        </p:txBody>
      </p:sp>
      <mc:AlternateContent xmlns:mc="http://schemas.openxmlformats.org/markup-compatibility/2006" xmlns:a14="http://schemas.microsoft.com/office/drawing/2010/main">
        <mc:Choice Requires="a14">
          <p:sp>
            <p:nvSpPr>
              <p:cNvPr id="58" name="Rectangle 57"/>
              <p:cNvSpPr/>
              <p:nvPr/>
            </p:nvSpPr>
            <p:spPr>
              <a:xfrm>
                <a:off x="5462404" y="1761663"/>
                <a:ext cx="2710870" cy="369332"/>
              </a:xfrm>
              <a:prstGeom prst="rect">
                <a:avLst/>
              </a:prstGeom>
            </p:spPr>
            <p:style>
              <a:lnRef idx="1">
                <a:schemeClr val="accent3"/>
              </a:lnRef>
              <a:fillRef idx="2">
                <a:schemeClr val="accent3"/>
              </a:fillRef>
              <a:effectRef idx="1">
                <a:schemeClr val="accent3"/>
              </a:effectRef>
              <a:fontRef idx="minor">
                <a:schemeClr val="dk1"/>
              </a:fontRef>
            </p:style>
            <p:txBody>
              <a:bodyPr wrap="none">
                <a:spAutoFit/>
              </a:bodyPr>
              <a:lstStyle/>
              <a:p>
                <a:r>
                  <a:rPr lang="en-US" dirty="0" smtClean="0"/>
                  <a:t>Start with random </a:t>
                </a:r>
                <a14:m>
                  <m:oMath xmlns:m="http://schemas.openxmlformats.org/officeDocument/2006/math">
                    <m:sSub>
                      <m:sSubPr>
                        <m:ctrlPr>
                          <a:rPr lang="en-US" i="1">
                            <a:latin typeface="Cambria Math" panose="02040503050406030204" pitchFamily="18" charset="0"/>
                          </a:rPr>
                        </m:ctrlPr>
                      </m:sSubPr>
                      <m:e>
                        <m:r>
                          <a:rPr lang="en-US">
                            <a:latin typeface="Cambria Math" panose="02040503050406030204" pitchFamily="18" charset="0"/>
                            <a:sym typeface="Symbol" panose="05050102010706020507" pitchFamily="18" charset="2"/>
                          </a:rPr>
                          <m:t></m:t>
                        </m:r>
                      </m:e>
                      <m:sub>
                        <m:r>
                          <a:rPr lang="en-US">
                            <a:latin typeface="Cambria Math" panose="02040503050406030204" pitchFamily="18" charset="0"/>
                          </a:rPr>
                          <m:t>𝟎</m:t>
                        </m:r>
                      </m:sub>
                    </m:sSub>
                  </m:oMath>
                </a14:m>
                <a:r>
                  <a:rPr lang="en-US" dirty="0"/>
                  <a:t>, </a:t>
                </a:r>
                <a14:m>
                  <m:oMath xmlns:m="http://schemas.openxmlformats.org/officeDocument/2006/math">
                    <m:sSub>
                      <m:sSubPr>
                        <m:ctrlPr>
                          <a:rPr lang="en-US" i="1">
                            <a:latin typeface="Cambria Math" panose="02040503050406030204" pitchFamily="18" charset="0"/>
                          </a:rPr>
                        </m:ctrlPr>
                      </m:sSubPr>
                      <m:e>
                        <m:r>
                          <a:rPr lang="en-US">
                            <a:latin typeface="Cambria Math" panose="02040503050406030204" pitchFamily="18" charset="0"/>
                            <a:sym typeface="Symbol" panose="05050102010706020507" pitchFamily="18" charset="2"/>
                          </a:rPr>
                          <m:t></m:t>
                        </m:r>
                      </m:e>
                      <m:sub>
                        <m:r>
                          <a:rPr lang="en-US">
                            <a:latin typeface="Cambria Math" panose="02040503050406030204" pitchFamily="18" charset="0"/>
                          </a:rPr>
                          <m:t>𝟏</m:t>
                        </m:r>
                      </m:sub>
                    </m:sSub>
                  </m:oMath>
                </a14:m>
                <a:r>
                  <a:rPr lang="en-US" dirty="0" smtClean="0"/>
                  <a:t> </a:t>
                </a:r>
                <a:endParaRPr lang="en-US" dirty="0"/>
              </a:p>
            </p:txBody>
          </p:sp>
        </mc:Choice>
        <mc:Fallback xmlns="">
          <p:sp>
            <p:nvSpPr>
              <p:cNvPr id="58" name="Rectangle 57"/>
              <p:cNvSpPr>
                <a:spLocks noRot="1" noChangeAspect="1" noMove="1" noResize="1" noEditPoints="1" noAdjustHandles="1" noChangeArrowheads="1" noChangeShapeType="1" noTextEdit="1"/>
              </p:cNvSpPr>
              <p:nvPr/>
            </p:nvSpPr>
            <p:spPr>
              <a:xfrm>
                <a:off x="5462404" y="1761663"/>
                <a:ext cx="2710870" cy="36933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9" name="Rectangle 58"/>
              <p:cNvSpPr/>
              <p:nvPr/>
            </p:nvSpPr>
            <p:spPr>
              <a:xfrm>
                <a:off x="5035442" y="2659547"/>
                <a:ext cx="3576364" cy="369332"/>
              </a:xfrm>
              <a:prstGeom prst="rect">
                <a:avLst/>
              </a:prstGeom>
            </p:spPr>
            <p:style>
              <a:lnRef idx="1">
                <a:schemeClr val="accent4"/>
              </a:lnRef>
              <a:fillRef idx="2">
                <a:schemeClr val="accent4"/>
              </a:fillRef>
              <a:effectRef idx="1">
                <a:schemeClr val="accent4"/>
              </a:effectRef>
              <a:fontRef idx="minor">
                <a:schemeClr val="dk1"/>
              </a:fontRef>
            </p:style>
            <p:txBody>
              <a:bodyPr wrap="none">
                <a:spAutoFit/>
              </a:bodyPr>
              <a:lstStyle/>
              <a:p>
                <a:r>
                  <a:rPr lang="en-US" dirty="0" smtClean="0"/>
                  <a:t>U</a:t>
                </a:r>
                <a14:m>
                  <m:oMath xmlns:m="http://schemas.openxmlformats.org/officeDocument/2006/math">
                    <m:r>
                      <m:rPr>
                        <m:sty m:val="p"/>
                      </m:rPr>
                      <a:rPr lang="en-US" b="0" i="0" smtClean="0">
                        <a:latin typeface="Cambria Math" panose="02040503050406030204" pitchFamily="18" charset="0"/>
                      </a:rPr>
                      <m:t>pdate</m:t>
                    </m:r>
                    <m:r>
                      <a:rPr lang="en-US" b="0" i="0" smtClean="0">
                        <a:latin typeface="Cambria Math" panose="02040503050406030204" pitchFamily="18" charset="0"/>
                      </a:rPr>
                      <m:t> </m:t>
                    </m:r>
                    <m:sSub>
                      <m:sSubPr>
                        <m:ctrlPr>
                          <a:rPr lang="en-US" i="1">
                            <a:latin typeface="Cambria Math" panose="02040503050406030204" pitchFamily="18" charset="0"/>
                          </a:rPr>
                        </m:ctrlPr>
                      </m:sSubPr>
                      <m:e>
                        <m:r>
                          <a:rPr lang="en-US">
                            <a:latin typeface="Cambria Math" panose="02040503050406030204" pitchFamily="18" charset="0"/>
                            <a:sym typeface="Symbol" panose="05050102010706020507" pitchFamily="18" charset="2"/>
                          </a:rPr>
                          <m:t></m:t>
                        </m:r>
                      </m:e>
                      <m:sub>
                        <m:r>
                          <a:rPr lang="en-US">
                            <a:latin typeface="Cambria Math" panose="02040503050406030204" pitchFamily="18" charset="0"/>
                          </a:rPr>
                          <m:t>𝟎</m:t>
                        </m:r>
                      </m:sub>
                    </m:sSub>
                  </m:oMath>
                </a14:m>
                <a:r>
                  <a:rPr lang="en-US" dirty="0"/>
                  <a:t>, </a:t>
                </a:r>
                <a14:m>
                  <m:oMath xmlns:m="http://schemas.openxmlformats.org/officeDocument/2006/math">
                    <m:sSub>
                      <m:sSubPr>
                        <m:ctrlPr>
                          <a:rPr lang="en-US" i="1">
                            <a:latin typeface="Cambria Math" panose="02040503050406030204" pitchFamily="18" charset="0"/>
                          </a:rPr>
                        </m:ctrlPr>
                      </m:sSubPr>
                      <m:e>
                        <m:r>
                          <a:rPr lang="en-US">
                            <a:latin typeface="Cambria Math" panose="02040503050406030204" pitchFamily="18" charset="0"/>
                            <a:sym typeface="Symbol" panose="05050102010706020507" pitchFamily="18" charset="2"/>
                          </a:rPr>
                          <m:t></m:t>
                        </m:r>
                      </m:e>
                      <m:sub>
                        <m:r>
                          <a:rPr lang="en-US">
                            <a:latin typeface="Cambria Math" panose="02040503050406030204" pitchFamily="18" charset="0"/>
                          </a:rPr>
                          <m:t>𝟏</m:t>
                        </m:r>
                      </m:sub>
                    </m:sSub>
                  </m:oMath>
                </a14:m>
                <a:r>
                  <a:rPr lang="en-US" dirty="0" smtClean="0"/>
                  <a:t> to reduce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𝑱</m:t>
                        </m:r>
                        <m:r>
                          <a:rPr lang="en-US" i="1">
                            <a:latin typeface="Cambria Math" panose="02040503050406030204" pitchFamily="18" charset="0"/>
                          </a:rPr>
                          <m:t>(</m:t>
                        </m:r>
                        <m:r>
                          <a:rPr lang="en-US">
                            <a:latin typeface="Cambria Math" panose="02040503050406030204" pitchFamily="18" charset="0"/>
                            <a:sym typeface="Symbol" panose="05050102010706020507" pitchFamily="18" charset="2"/>
                          </a:rPr>
                          <m:t></m:t>
                        </m:r>
                      </m:e>
                      <m:sub>
                        <m:r>
                          <a:rPr lang="en-US" i="1">
                            <a:latin typeface="Cambria Math" panose="02040503050406030204" pitchFamily="18" charset="0"/>
                          </a:rPr>
                          <m:t>𝟎</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sym typeface="Symbol" panose="05050102010706020507" pitchFamily="18" charset="2"/>
                          </a:rPr>
                          <m:t></m:t>
                        </m:r>
                      </m:e>
                      <m:sub>
                        <m:r>
                          <a:rPr lang="en-US" i="1">
                            <a:latin typeface="Cambria Math" panose="02040503050406030204" pitchFamily="18" charset="0"/>
                          </a:rPr>
                          <m:t>𝟏</m:t>
                        </m:r>
                      </m:sub>
                    </m:sSub>
                    <m:r>
                      <m:rPr>
                        <m:nor/>
                      </m:rPr>
                      <a:rPr lang="en-US" dirty="0">
                        <a:latin typeface="Cambria Math" panose="02040503050406030204" pitchFamily="18" charset="0"/>
                      </a:rPr>
                      <m:t>)</m:t>
                    </m:r>
                  </m:oMath>
                </a14:m>
                <a:r>
                  <a:rPr lang="en-US" dirty="0" smtClean="0"/>
                  <a:t> </a:t>
                </a:r>
                <a:endParaRPr lang="en-US" dirty="0"/>
              </a:p>
            </p:txBody>
          </p:sp>
        </mc:Choice>
        <mc:Fallback xmlns="">
          <p:sp>
            <p:nvSpPr>
              <p:cNvPr id="59" name="Rectangle 58"/>
              <p:cNvSpPr>
                <a:spLocks noRot="1" noChangeAspect="1" noMove="1" noResize="1" noEditPoints="1" noAdjustHandles="1" noChangeArrowheads="1" noChangeShapeType="1" noTextEdit="1"/>
              </p:cNvSpPr>
              <p:nvPr/>
            </p:nvSpPr>
            <p:spPr>
              <a:xfrm>
                <a:off x="5035442" y="2659547"/>
                <a:ext cx="3576364" cy="36933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0" name="Rectangle 59"/>
              <p:cNvSpPr/>
              <p:nvPr/>
            </p:nvSpPr>
            <p:spPr>
              <a:xfrm>
                <a:off x="5230784" y="3559506"/>
                <a:ext cx="3185680" cy="369332"/>
              </a:xfrm>
              <a:prstGeom prst="rect">
                <a:avLst/>
              </a:prstGeom>
            </p:spPr>
            <p:style>
              <a:lnRef idx="1">
                <a:schemeClr val="accent1"/>
              </a:lnRef>
              <a:fillRef idx="2">
                <a:schemeClr val="accent1"/>
              </a:fillRef>
              <a:effectRef idx="1">
                <a:schemeClr val="accent1"/>
              </a:effectRef>
              <a:fontRef idx="minor">
                <a:schemeClr val="dk1"/>
              </a:fontRef>
            </p:style>
            <p:txBody>
              <a:bodyPr wrap="none">
                <a:spAutoFit/>
              </a:bodyPr>
              <a:lstStyle/>
              <a:p>
                <a14:m>
                  <m:oMath xmlns:m="http://schemas.openxmlformats.org/officeDocument/2006/math">
                    <m:sSub>
                      <m:sSubPr>
                        <m:ctrlPr>
                          <a:rPr lang="en-US" i="1" smtClean="0">
                            <a:latin typeface="Cambria Math" panose="02040503050406030204" pitchFamily="18" charset="0"/>
                          </a:rPr>
                        </m:ctrlPr>
                      </m:sSubPr>
                      <m:e>
                        <m:sSub>
                          <m:sSubPr>
                            <m:ctrlPr>
                              <a:rPr lang="en-US" i="1">
                                <a:latin typeface="Cambria Math" panose="02040503050406030204" pitchFamily="18" charset="0"/>
                              </a:rPr>
                            </m:ctrlPr>
                          </m:sSubPr>
                          <m:e>
                            <m:r>
                              <a:rPr lang="en-US" b="0" i="1" smtClean="0">
                                <a:latin typeface="Cambria Math" panose="02040503050406030204" pitchFamily="18" charset="0"/>
                                <a:sym typeface="Symbol" panose="05050102010706020507" pitchFamily="18" charset="2"/>
                              </a:rPr>
                              <m:t>𝐽</m:t>
                            </m:r>
                          </m:e>
                          <m:sub>
                            <m:r>
                              <a:rPr lang="en-US" b="0" i="1" smtClean="0">
                                <a:latin typeface="Cambria Math" panose="02040503050406030204" pitchFamily="18" charset="0"/>
                              </a:rPr>
                              <m:t>𝑛𝑒𝑤</m:t>
                            </m:r>
                          </m:sub>
                        </m:sSub>
                        <m:r>
                          <a:rPr lang="en-US" i="1">
                            <a:latin typeface="Cambria Math" panose="02040503050406030204" pitchFamily="18" charset="0"/>
                          </a:rPr>
                          <m:t>(</m:t>
                        </m:r>
                        <m:r>
                          <a:rPr lang="en-US">
                            <a:latin typeface="Cambria Math" panose="02040503050406030204" pitchFamily="18" charset="0"/>
                            <a:sym typeface="Symbol" panose="05050102010706020507" pitchFamily="18" charset="2"/>
                          </a:rPr>
                          <m:t></m:t>
                        </m:r>
                      </m:e>
                      <m:sub>
                        <m:r>
                          <a:rPr lang="en-US" i="1">
                            <a:latin typeface="Cambria Math" panose="02040503050406030204" pitchFamily="18" charset="0"/>
                          </a:rPr>
                          <m:t>𝟎</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sym typeface="Symbol" panose="05050102010706020507" pitchFamily="18" charset="2"/>
                          </a:rPr>
                          <m:t></m:t>
                        </m:r>
                      </m:e>
                      <m:sub>
                        <m:r>
                          <a:rPr lang="en-US" i="1">
                            <a:latin typeface="Cambria Math" panose="02040503050406030204" pitchFamily="18" charset="0"/>
                          </a:rPr>
                          <m:t>𝟏</m:t>
                        </m:r>
                      </m:sub>
                    </m:sSub>
                    <m:r>
                      <m:rPr>
                        <m:nor/>
                      </m:rPr>
                      <a:rPr lang="en-US" dirty="0">
                        <a:latin typeface="Cambria Math" panose="02040503050406030204" pitchFamily="18" charset="0"/>
                      </a:rPr>
                      <m:t>)</m:t>
                    </m:r>
                  </m:oMath>
                </a14:m>
                <a:r>
                  <a:rPr lang="en-US" dirty="0" smtClean="0"/>
                  <a:t> is good enough? </a:t>
                </a:r>
                <a:endParaRPr lang="en-US" dirty="0"/>
              </a:p>
            </p:txBody>
          </p:sp>
        </mc:Choice>
        <mc:Fallback xmlns="">
          <p:sp>
            <p:nvSpPr>
              <p:cNvPr id="60" name="Rectangle 59"/>
              <p:cNvSpPr>
                <a:spLocks noRot="1" noChangeAspect="1" noMove="1" noResize="1" noEditPoints="1" noAdjustHandles="1" noChangeArrowheads="1" noChangeShapeType="1" noTextEdit="1"/>
              </p:cNvSpPr>
              <p:nvPr/>
            </p:nvSpPr>
            <p:spPr>
              <a:xfrm>
                <a:off x="5230784" y="3559506"/>
                <a:ext cx="3185680" cy="369332"/>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1" name="Rectangle 60"/>
              <p:cNvSpPr/>
              <p:nvPr/>
            </p:nvSpPr>
            <p:spPr>
              <a:xfrm>
                <a:off x="5618120" y="4454317"/>
                <a:ext cx="2399439" cy="338554"/>
              </a:xfrm>
              <a:prstGeom prst="rect">
                <a:avLst/>
              </a:prstGeom>
            </p:spPr>
            <p:style>
              <a:lnRef idx="1">
                <a:schemeClr val="dk1"/>
              </a:lnRef>
              <a:fillRef idx="2">
                <a:schemeClr val="dk1"/>
              </a:fillRef>
              <a:effectRef idx="1">
                <a:schemeClr val="dk1"/>
              </a:effectRef>
              <a:fontRef idx="minor">
                <a:schemeClr val="dk1"/>
              </a:fontRef>
            </p:style>
            <p:txBody>
              <a:bodyPr wrap="none">
                <a:spAutoFit/>
              </a:bodyPr>
              <a:lstStyle/>
              <a:p>
                <a:r>
                  <a:rPr lang="en-US" sz="1600" dirty="0" smtClean="0"/>
                  <a:t>Print optimal </a:t>
                </a:r>
                <a14:m>
                  <m:oMath xmlns:m="http://schemas.openxmlformats.org/officeDocument/2006/math">
                    <m:r>
                      <m:rPr>
                        <m:sty m:val="p"/>
                      </m:rPr>
                      <a:rPr lang="en-US" sz="1600" b="0" i="0" smtClean="0">
                        <a:latin typeface="Cambria Math" panose="02040503050406030204" pitchFamily="18" charset="0"/>
                        <a:sym typeface="Symbol" panose="05050102010706020507" pitchFamily="18" charset="2"/>
                      </a:rPr>
                      <m:t>J</m:t>
                    </m:r>
                    <m:r>
                      <a:rPr lang="en-US" sz="1600" b="0" i="0" smtClean="0">
                        <a:latin typeface="Cambria Math" panose="02040503050406030204" pitchFamily="18" charset="0"/>
                        <a:sym typeface="Symbol" panose="05050102010706020507" pitchFamily="18" charset="2"/>
                      </a:rPr>
                      <m:t>,</m:t>
                    </m:r>
                  </m:oMath>
                </a14:m>
                <a:r>
                  <a:rPr lang="en-US" sz="1600" dirty="0" smtClean="0"/>
                  <a:t> </a:t>
                </a:r>
                <a14:m>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sym typeface="Symbol" panose="05050102010706020507" pitchFamily="18" charset="2"/>
                          </a:rPr>
                          <m:t></m:t>
                        </m:r>
                      </m:e>
                      <m:sub>
                        <m:r>
                          <a:rPr lang="en-US" sz="1600" b="0" i="1" smtClean="0">
                            <a:latin typeface="Cambria Math" panose="02040503050406030204" pitchFamily="18" charset="0"/>
                          </a:rPr>
                          <m:t>0</m:t>
                        </m:r>
                      </m:sub>
                    </m:sSub>
                  </m:oMath>
                </a14:m>
                <a:r>
                  <a:rPr lang="en-US" sz="1600" dirty="0" smtClean="0"/>
                  <a:t> and</a:t>
                </a:r>
                <a14:m>
                  <m:oMath xmlns:m="http://schemas.openxmlformats.org/officeDocument/2006/math">
                    <m:sSub>
                      <m:sSubPr>
                        <m:ctrlPr>
                          <a:rPr lang="en-US" sz="1600" i="1">
                            <a:latin typeface="Cambria Math" panose="02040503050406030204" pitchFamily="18" charset="0"/>
                          </a:rPr>
                        </m:ctrlPr>
                      </m:sSubPr>
                      <m:e>
                        <m:r>
                          <a:rPr lang="en-US" sz="1600" b="0" i="1" smtClean="0">
                            <a:latin typeface="Cambria Math" panose="02040503050406030204" pitchFamily="18" charset="0"/>
                          </a:rPr>
                          <m:t> </m:t>
                        </m:r>
                        <m:r>
                          <a:rPr lang="en-US" sz="1600" i="1">
                            <a:latin typeface="Cambria Math" panose="02040503050406030204" pitchFamily="18" charset="0"/>
                            <a:sym typeface="Symbol" panose="05050102010706020507" pitchFamily="18" charset="2"/>
                          </a:rPr>
                          <m:t></m:t>
                        </m:r>
                      </m:e>
                      <m:sub>
                        <m:r>
                          <a:rPr lang="en-US" sz="1600" i="1">
                            <a:latin typeface="Cambria Math" panose="02040503050406030204" pitchFamily="18" charset="0"/>
                          </a:rPr>
                          <m:t>𝟏</m:t>
                        </m:r>
                      </m:sub>
                    </m:sSub>
                  </m:oMath>
                </a14:m>
                <a:endParaRPr lang="en-US" sz="1600" dirty="0"/>
              </a:p>
            </p:txBody>
          </p:sp>
        </mc:Choice>
        <mc:Fallback xmlns="">
          <p:sp>
            <p:nvSpPr>
              <p:cNvPr id="61" name="Rectangle 60"/>
              <p:cNvSpPr>
                <a:spLocks noRot="1" noChangeAspect="1" noMove="1" noResize="1" noEditPoints="1" noAdjustHandles="1" noChangeArrowheads="1" noChangeShapeType="1" noTextEdit="1"/>
              </p:cNvSpPr>
              <p:nvPr/>
            </p:nvSpPr>
            <p:spPr>
              <a:xfrm>
                <a:off x="5618120" y="4454317"/>
                <a:ext cx="2399439" cy="338554"/>
              </a:xfrm>
              <a:prstGeom prst="rect">
                <a:avLst/>
              </a:prstGeom>
              <a:blipFill>
                <a:blip r:embed="rId7"/>
                <a:stretch>
                  <a:fillRect/>
                </a:stretch>
              </a:blipFill>
            </p:spPr>
            <p:txBody>
              <a:bodyPr/>
              <a:lstStyle/>
              <a:p>
                <a:r>
                  <a:rPr lang="en-US">
                    <a:noFill/>
                  </a:rPr>
                  <a:t> </a:t>
                </a:r>
              </a:p>
            </p:txBody>
          </p:sp>
        </mc:Fallback>
      </mc:AlternateContent>
      <p:cxnSp>
        <p:nvCxnSpPr>
          <p:cNvPr id="63" name="Straight Arrow Connector 62"/>
          <p:cNvCxnSpPr/>
          <p:nvPr/>
        </p:nvCxnSpPr>
        <p:spPr>
          <a:xfrm>
            <a:off x="6755218" y="2130995"/>
            <a:ext cx="7089" cy="528552"/>
          </a:xfrm>
          <a:prstGeom prst="straightConnector1">
            <a:avLst/>
          </a:prstGeom>
          <a:ln w="73025">
            <a:tailEnd type="triangle"/>
          </a:ln>
        </p:spPr>
        <p:style>
          <a:lnRef idx="2">
            <a:schemeClr val="accent1"/>
          </a:lnRef>
          <a:fillRef idx="0">
            <a:schemeClr val="accent1"/>
          </a:fillRef>
          <a:effectRef idx="1">
            <a:schemeClr val="accent1"/>
          </a:effectRef>
          <a:fontRef idx="minor">
            <a:schemeClr val="tx1"/>
          </a:fontRef>
        </p:style>
      </p:cxnSp>
      <p:cxnSp>
        <p:nvCxnSpPr>
          <p:cNvPr id="66" name="Straight Arrow Connector 65"/>
          <p:cNvCxnSpPr/>
          <p:nvPr/>
        </p:nvCxnSpPr>
        <p:spPr>
          <a:xfrm>
            <a:off x="6774324" y="3028879"/>
            <a:ext cx="7089" cy="528552"/>
          </a:xfrm>
          <a:prstGeom prst="straightConnector1">
            <a:avLst/>
          </a:prstGeom>
          <a:ln w="73025">
            <a:tailEnd type="triangle"/>
          </a:ln>
        </p:spPr>
        <p:style>
          <a:lnRef idx="2">
            <a:schemeClr val="accent1"/>
          </a:lnRef>
          <a:fillRef idx="0">
            <a:schemeClr val="accent1"/>
          </a:fillRef>
          <a:effectRef idx="1">
            <a:schemeClr val="accent1"/>
          </a:effectRef>
          <a:fontRef idx="minor">
            <a:schemeClr val="tx1"/>
          </a:fontRef>
        </p:style>
      </p:cxnSp>
      <p:cxnSp>
        <p:nvCxnSpPr>
          <p:cNvPr id="67" name="Straight Arrow Connector 66"/>
          <p:cNvCxnSpPr/>
          <p:nvPr/>
        </p:nvCxnSpPr>
        <p:spPr>
          <a:xfrm>
            <a:off x="6810750" y="3928838"/>
            <a:ext cx="7089" cy="528552"/>
          </a:xfrm>
          <a:prstGeom prst="straightConnector1">
            <a:avLst/>
          </a:prstGeom>
          <a:ln w="73025">
            <a:tailEnd type="triangle"/>
          </a:ln>
        </p:spPr>
        <p:style>
          <a:lnRef idx="2">
            <a:schemeClr val="accent1"/>
          </a:lnRef>
          <a:fillRef idx="0">
            <a:schemeClr val="accent1"/>
          </a:fillRef>
          <a:effectRef idx="1">
            <a:schemeClr val="accent1"/>
          </a:effectRef>
          <a:fontRef idx="minor">
            <a:schemeClr val="tx1"/>
          </a:fontRef>
        </p:style>
      </p:cxnSp>
      <p:sp>
        <p:nvSpPr>
          <p:cNvPr id="68" name="Rectangle 67"/>
          <p:cNvSpPr/>
          <p:nvPr/>
        </p:nvSpPr>
        <p:spPr>
          <a:xfrm>
            <a:off x="6957996" y="4014862"/>
            <a:ext cx="561051" cy="369332"/>
          </a:xfrm>
          <a:prstGeom prst="rect">
            <a:avLst/>
          </a:prstGeom>
        </p:spPr>
        <p:txBody>
          <a:bodyPr wrap="none">
            <a:spAutoFit/>
          </a:bodyPr>
          <a:lstStyle/>
          <a:p>
            <a:r>
              <a:rPr lang="en-US" dirty="0" smtClean="0">
                <a:solidFill>
                  <a:srgbClr val="FF0000"/>
                </a:solidFill>
              </a:rPr>
              <a:t>Yes</a:t>
            </a:r>
            <a:endParaRPr lang="en-US" dirty="0">
              <a:solidFill>
                <a:srgbClr val="FF0000"/>
              </a:solidFill>
            </a:endParaRPr>
          </a:p>
        </p:txBody>
      </p:sp>
      <p:sp>
        <p:nvSpPr>
          <p:cNvPr id="69" name="Rectangle 68"/>
          <p:cNvSpPr/>
          <p:nvPr/>
        </p:nvSpPr>
        <p:spPr>
          <a:xfrm>
            <a:off x="4474391" y="3840777"/>
            <a:ext cx="479618" cy="369332"/>
          </a:xfrm>
          <a:prstGeom prst="rect">
            <a:avLst/>
          </a:prstGeom>
        </p:spPr>
        <p:txBody>
          <a:bodyPr wrap="none">
            <a:spAutoFit/>
          </a:bodyPr>
          <a:lstStyle/>
          <a:p>
            <a:r>
              <a:rPr lang="en-US" dirty="0" smtClean="0">
                <a:solidFill>
                  <a:srgbClr val="FF0000"/>
                </a:solidFill>
              </a:rPr>
              <a:t>No</a:t>
            </a:r>
            <a:endParaRPr lang="en-US" dirty="0">
              <a:solidFill>
                <a:srgbClr val="FF0000"/>
              </a:solidFill>
            </a:endParaRPr>
          </a:p>
        </p:txBody>
      </p:sp>
      <p:cxnSp>
        <p:nvCxnSpPr>
          <p:cNvPr id="73" name="Straight Connector 72"/>
          <p:cNvCxnSpPr>
            <a:stCxn id="60" idx="1"/>
          </p:cNvCxnSpPr>
          <p:nvPr/>
        </p:nvCxnSpPr>
        <p:spPr>
          <a:xfrm flipH="1">
            <a:off x="4426912" y="3744172"/>
            <a:ext cx="803872" cy="0"/>
          </a:xfrm>
          <a:prstGeom prst="line">
            <a:avLst/>
          </a:prstGeom>
          <a:ln w="73025"/>
        </p:spPr>
        <p:style>
          <a:lnRef idx="2">
            <a:schemeClr val="accent1"/>
          </a:lnRef>
          <a:fillRef idx="0">
            <a:schemeClr val="accent1"/>
          </a:fillRef>
          <a:effectRef idx="1">
            <a:schemeClr val="accent1"/>
          </a:effectRef>
          <a:fontRef idx="minor">
            <a:schemeClr val="tx1"/>
          </a:fontRef>
        </p:style>
      </p:cxnSp>
      <p:cxnSp>
        <p:nvCxnSpPr>
          <p:cNvPr id="75" name="Straight Connector 74"/>
          <p:cNvCxnSpPr/>
          <p:nvPr/>
        </p:nvCxnSpPr>
        <p:spPr>
          <a:xfrm flipV="1">
            <a:off x="4418876" y="2838757"/>
            <a:ext cx="0" cy="928976"/>
          </a:xfrm>
          <a:prstGeom prst="line">
            <a:avLst/>
          </a:prstGeom>
          <a:ln w="73025"/>
        </p:spPr>
        <p:style>
          <a:lnRef idx="2">
            <a:schemeClr val="accent1"/>
          </a:lnRef>
          <a:fillRef idx="0">
            <a:schemeClr val="accent1"/>
          </a:fillRef>
          <a:effectRef idx="1">
            <a:schemeClr val="accent1"/>
          </a:effectRef>
          <a:fontRef idx="minor">
            <a:schemeClr val="tx1"/>
          </a:fontRef>
        </p:style>
      </p:cxnSp>
      <p:cxnSp>
        <p:nvCxnSpPr>
          <p:cNvPr id="79" name="Straight Arrow Connector 78"/>
          <p:cNvCxnSpPr/>
          <p:nvPr/>
        </p:nvCxnSpPr>
        <p:spPr>
          <a:xfrm>
            <a:off x="4386263" y="2838757"/>
            <a:ext cx="649179" cy="0"/>
          </a:xfrm>
          <a:prstGeom prst="straightConnector1">
            <a:avLst/>
          </a:prstGeom>
          <a:ln w="73025">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584025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8"/>
                                        </p:tgtEl>
                                        <p:attrNameLst>
                                          <p:attrName>style.visibility</p:attrName>
                                        </p:attrNameLst>
                                      </p:cBhvr>
                                      <p:to>
                                        <p:strVal val="visible"/>
                                      </p:to>
                                    </p:set>
                                    <p:animEffect transition="in" filter="fade">
                                      <p:cBhvr>
                                        <p:cTn id="7" dur="500"/>
                                        <p:tgtEl>
                                          <p:spTgt spid="5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3"/>
                                        </p:tgtEl>
                                        <p:attrNameLst>
                                          <p:attrName>style.visibility</p:attrName>
                                        </p:attrNameLst>
                                      </p:cBhvr>
                                      <p:to>
                                        <p:strVal val="visible"/>
                                      </p:to>
                                    </p:set>
                                    <p:animEffect transition="in" filter="fade">
                                      <p:cBhvr>
                                        <p:cTn id="12" dur="500"/>
                                        <p:tgtEl>
                                          <p:spTgt spid="63"/>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59"/>
                                        </p:tgtEl>
                                        <p:attrNameLst>
                                          <p:attrName>style.visibility</p:attrName>
                                        </p:attrNameLst>
                                      </p:cBhvr>
                                      <p:to>
                                        <p:strVal val="visible"/>
                                      </p:to>
                                    </p:set>
                                    <p:animEffect transition="in" filter="fade">
                                      <p:cBhvr>
                                        <p:cTn id="15" dur="500"/>
                                        <p:tgtEl>
                                          <p:spTgt spid="59"/>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66"/>
                                        </p:tgtEl>
                                        <p:attrNameLst>
                                          <p:attrName>style.visibility</p:attrName>
                                        </p:attrNameLst>
                                      </p:cBhvr>
                                      <p:to>
                                        <p:strVal val="visible"/>
                                      </p:to>
                                    </p:set>
                                    <p:animEffect transition="in" filter="fade">
                                      <p:cBhvr>
                                        <p:cTn id="20" dur="500"/>
                                        <p:tgtEl>
                                          <p:spTgt spid="66"/>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60"/>
                                        </p:tgtEl>
                                        <p:attrNameLst>
                                          <p:attrName>style.visibility</p:attrName>
                                        </p:attrNameLst>
                                      </p:cBhvr>
                                      <p:to>
                                        <p:strVal val="visible"/>
                                      </p:to>
                                    </p:set>
                                    <p:animEffect transition="in" filter="fade">
                                      <p:cBhvr>
                                        <p:cTn id="23" dur="500"/>
                                        <p:tgtEl>
                                          <p:spTgt spid="60"/>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67"/>
                                        </p:tgtEl>
                                        <p:attrNameLst>
                                          <p:attrName>style.visibility</p:attrName>
                                        </p:attrNameLst>
                                      </p:cBhvr>
                                      <p:to>
                                        <p:strVal val="visible"/>
                                      </p:to>
                                    </p:set>
                                    <p:animEffect transition="in" filter="fade">
                                      <p:cBhvr>
                                        <p:cTn id="28" dur="500"/>
                                        <p:tgtEl>
                                          <p:spTgt spid="67"/>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68"/>
                                        </p:tgtEl>
                                        <p:attrNameLst>
                                          <p:attrName>style.visibility</p:attrName>
                                        </p:attrNameLst>
                                      </p:cBhvr>
                                      <p:to>
                                        <p:strVal val="visible"/>
                                      </p:to>
                                    </p:set>
                                    <p:animEffect transition="in" filter="fade">
                                      <p:cBhvr>
                                        <p:cTn id="31" dur="500"/>
                                        <p:tgtEl>
                                          <p:spTgt spid="68"/>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61"/>
                                        </p:tgtEl>
                                        <p:attrNameLst>
                                          <p:attrName>style.visibility</p:attrName>
                                        </p:attrNameLst>
                                      </p:cBhvr>
                                      <p:to>
                                        <p:strVal val="visible"/>
                                      </p:to>
                                    </p:set>
                                    <p:animEffect transition="in" filter="fade">
                                      <p:cBhvr>
                                        <p:cTn id="34" dur="500"/>
                                        <p:tgtEl>
                                          <p:spTgt spid="61"/>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73"/>
                                        </p:tgtEl>
                                        <p:attrNameLst>
                                          <p:attrName>style.visibility</p:attrName>
                                        </p:attrNameLst>
                                      </p:cBhvr>
                                      <p:to>
                                        <p:strVal val="visible"/>
                                      </p:to>
                                    </p:set>
                                    <p:animEffect transition="in" filter="fade">
                                      <p:cBhvr>
                                        <p:cTn id="39" dur="500"/>
                                        <p:tgtEl>
                                          <p:spTgt spid="73"/>
                                        </p:tgtEl>
                                      </p:cBhvr>
                                    </p:animEffect>
                                  </p:childTnLst>
                                </p:cTn>
                              </p:par>
                              <p:par>
                                <p:cTn id="40" presetID="10" presetClass="entr" presetSubtype="0" fill="hold" nodeType="withEffect">
                                  <p:stCondLst>
                                    <p:cond delay="0"/>
                                  </p:stCondLst>
                                  <p:childTnLst>
                                    <p:set>
                                      <p:cBhvr>
                                        <p:cTn id="41" dur="1" fill="hold">
                                          <p:stCondLst>
                                            <p:cond delay="0"/>
                                          </p:stCondLst>
                                        </p:cTn>
                                        <p:tgtEl>
                                          <p:spTgt spid="75"/>
                                        </p:tgtEl>
                                        <p:attrNameLst>
                                          <p:attrName>style.visibility</p:attrName>
                                        </p:attrNameLst>
                                      </p:cBhvr>
                                      <p:to>
                                        <p:strVal val="visible"/>
                                      </p:to>
                                    </p:set>
                                    <p:animEffect transition="in" filter="fade">
                                      <p:cBhvr>
                                        <p:cTn id="42" dur="500"/>
                                        <p:tgtEl>
                                          <p:spTgt spid="75"/>
                                        </p:tgtEl>
                                      </p:cBhvr>
                                    </p:animEffect>
                                  </p:childTnLst>
                                </p:cTn>
                              </p:par>
                              <p:par>
                                <p:cTn id="43" presetID="10" presetClass="entr" presetSubtype="0" fill="hold" nodeType="withEffect">
                                  <p:stCondLst>
                                    <p:cond delay="0"/>
                                  </p:stCondLst>
                                  <p:childTnLst>
                                    <p:set>
                                      <p:cBhvr>
                                        <p:cTn id="44" dur="1" fill="hold">
                                          <p:stCondLst>
                                            <p:cond delay="0"/>
                                          </p:stCondLst>
                                        </p:cTn>
                                        <p:tgtEl>
                                          <p:spTgt spid="79"/>
                                        </p:tgtEl>
                                        <p:attrNameLst>
                                          <p:attrName>style.visibility</p:attrName>
                                        </p:attrNameLst>
                                      </p:cBhvr>
                                      <p:to>
                                        <p:strVal val="visible"/>
                                      </p:to>
                                    </p:set>
                                    <p:animEffect transition="in" filter="fade">
                                      <p:cBhvr>
                                        <p:cTn id="45" dur="500"/>
                                        <p:tgtEl>
                                          <p:spTgt spid="79"/>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69"/>
                                        </p:tgtEl>
                                        <p:attrNameLst>
                                          <p:attrName>style.visibility</p:attrName>
                                        </p:attrNameLst>
                                      </p:cBhvr>
                                      <p:to>
                                        <p:strVal val="visible"/>
                                      </p:to>
                                    </p:set>
                                    <p:animEffect transition="in" filter="fade">
                                      <p:cBhvr>
                                        <p:cTn id="48" dur="500"/>
                                        <p:tgtEl>
                                          <p:spTgt spid="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animBg="1"/>
      <p:bldP spid="59" grpId="0" animBg="1"/>
      <p:bldP spid="60" grpId="0" animBg="1"/>
      <p:bldP spid="61" grpId="0" animBg="1"/>
      <p:bldP spid="68" grpId="0"/>
      <p:bldP spid="6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Regression Algorithms</a:t>
            </a:r>
            <a:endParaRPr lang="en-US" dirty="0"/>
          </a:p>
        </p:txBody>
      </p:sp>
      <p:grpSp>
        <p:nvGrpSpPr>
          <p:cNvPr id="11" name="Group 10"/>
          <p:cNvGrpSpPr/>
          <p:nvPr/>
        </p:nvGrpSpPr>
        <p:grpSpPr>
          <a:xfrm>
            <a:off x="2185352" y="738838"/>
            <a:ext cx="6763812" cy="4142687"/>
            <a:chOff x="1987232" y="787029"/>
            <a:chExt cx="6763812" cy="4142687"/>
          </a:xfrm>
        </p:grpSpPr>
        <p:pic>
          <p:nvPicPr>
            <p:cNvPr id="4" name="Picture 3"/>
            <p:cNvPicPr>
              <a:picLocks noChangeAspect="1"/>
            </p:cNvPicPr>
            <p:nvPr/>
          </p:nvPicPr>
          <p:blipFill rotWithShape="1">
            <a:blip r:embed="rId3"/>
            <a:srcRect l="4749" t="16096" r="4622"/>
            <a:stretch/>
          </p:blipFill>
          <p:spPr>
            <a:xfrm>
              <a:off x="1987232" y="1238250"/>
              <a:ext cx="6429375" cy="3643275"/>
            </a:xfrm>
            <a:prstGeom prst="rect">
              <a:avLst/>
            </a:prstGeom>
          </p:spPr>
        </p:pic>
        <mc:AlternateContent xmlns:mc="http://schemas.openxmlformats.org/markup-compatibility/2006" xmlns:a14="http://schemas.microsoft.com/office/drawing/2010/main">
          <mc:Choice Requires="a14">
            <p:sp>
              <p:nvSpPr>
                <p:cNvPr id="6" name="Rectangle 5"/>
                <p:cNvSpPr/>
                <p:nvPr/>
              </p:nvSpPr>
              <p:spPr>
                <a:xfrm rot="661753">
                  <a:off x="3201626" y="4468051"/>
                  <a:ext cx="577338"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b="1" i="1" smtClean="0">
                                <a:solidFill>
                                  <a:schemeClr val="tx1"/>
                                </a:solidFill>
                                <a:latin typeface="Cambria Math" panose="02040503050406030204" pitchFamily="18" charset="0"/>
                              </a:rPr>
                            </m:ctrlPr>
                          </m:sSubPr>
                          <m:e>
                            <m:r>
                              <a:rPr lang="en-US" sz="2400" b="1" i="1">
                                <a:solidFill>
                                  <a:schemeClr val="tx1"/>
                                </a:solidFill>
                                <a:latin typeface="Cambria Math" panose="02040503050406030204" pitchFamily="18" charset="0"/>
                                <a:sym typeface="Symbol" panose="05050102010706020507" pitchFamily="18" charset="2"/>
                              </a:rPr>
                              <m:t></m:t>
                            </m:r>
                          </m:e>
                          <m:sub>
                            <m:r>
                              <a:rPr lang="en-US" sz="2400" b="1" i="1">
                                <a:solidFill>
                                  <a:schemeClr val="tx1"/>
                                </a:solidFill>
                                <a:latin typeface="Cambria Math" panose="02040503050406030204" pitchFamily="18" charset="0"/>
                              </a:rPr>
                              <m:t>𝟎</m:t>
                            </m:r>
                          </m:sub>
                        </m:sSub>
                      </m:oMath>
                    </m:oMathPara>
                  </a14:m>
                  <a:endParaRPr lang="en-US" sz="2400" dirty="0">
                    <a:solidFill>
                      <a:schemeClr val="tx1"/>
                    </a:solidFill>
                  </a:endParaRPr>
                </a:p>
              </p:txBody>
            </p:sp>
          </mc:Choice>
          <mc:Fallback xmlns="">
            <p:sp>
              <p:nvSpPr>
                <p:cNvPr id="6" name="Rectangle 5"/>
                <p:cNvSpPr>
                  <a:spLocks noRot="1" noChangeAspect="1" noMove="1" noResize="1" noEditPoints="1" noAdjustHandles="1" noChangeArrowheads="1" noChangeShapeType="1" noTextEdit="1"/>
                </p:cNvSpPr>
                <p:nvPr/>
              </p:nvSpPr>
              <p:spPr>
                <a:xfrm rot="661753">
                  <a:off x="3201626" y="4468051"/>
                  <a:ext cx="577338" cy="461665"/>
                </a:xfrm>
                <a:prstGeom prst="rect">
                  <a:avLst/>
                </a:prstGeom>
                <a:blipFill>
                  <a:blip r:embed="rId4"/>
                  <a:stretch>
                    <a:fillRect b="-106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6"/>
                <p:cNvSpPr/>
                <p:nvPr/>
              </p:nvSpPr>
              <p:spPr>
                <a:xfrm rot="19648393">
                  <a:off x="7044362" y="4148011"/>
                  <a:ext cx="577338"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b="1" i="1" smtClean="0">
                                <a:solidFill>
                                  <a:schemeClr val="tx1"/>
                                </a:solidFill>
                                <a:latin typeface="Cambria Math" panose="02040503050406030204" pitchFamily="18" charset="0"/>
                              </a:rPr>
                            </m:ctrlPr>
                          </m:sSubPr>
                          <m:e>
                            <m:r>
                              <a:rPr lang="en-US" sz="2400" b="1" i="1">
                                <a:solidFill>
                                  <a:schemeClr val="tx1"/>
                                </a:solidFill>
                                <a:latin typeface="Cambria Math" panose="02040503050406030204" pitchFamily="18" charset="0"/>
                                <a:sym typeface="Symbol" panose="05050102010706020507" pitchFamily="18" charset="2"/>
                              </a:rPr>
                              <m:t></m:t>
                            </m:r>
                          </m:e>
                          <m:sub>
                            <m:r>
                              <a:rPr lang="en-US" sz="2400" b="1" i="1" smtClean="0">
                                <a:solidFill>
                                  <a:schemeClr val="tx1"/>
                                </a:solidFill>
                                <a:latin typeface="Cambria Math" panose="02040503050406030204" pitchFamily="18" charset="0"/>
                              </a:rPr>
                              <m:t>𝟏</m:t>
                            </m:r>
                          </m:sub>
                        </m:sSub>
                      </m:oMath>
                    </m:oMathPara>
                  </a14:m>
                  <a:endParaRPr lang="en-US" sz="2400" dirty="0">
                    <a:solidFill>
                      <a:schemeClr val="tx1"/>
                    </a:solidFill>
                  </a:endParaRPr>
                </a:p>
              </p:txBody>
            </p:sp>
          </mc:Choice>
          <mc:Fallback xmlns="">
            <p:sp>
              <p:nvSpPr>
                <p:cNvPr id="7" name="Rectangle 6"/>
                <p:cNvSpPr>
                  <a:spLocks noRot="1" noChangeAspect="1" noMove="1" noResize="1" noEditPoints="1" noAdjustHandles="1" noChangeArrowheads="1" noChangeShapeType="1" noTextEdit="1"/>
                </p:cNvSpPr>
                <p:nvPr/>
              </p:nvSpPr>
              <p:spPr>
                <a:xfrm rot="19648393">
                  <a:off x="7044362" y="4148011"/>
                  <a:ext cx="577338" cy="461665"/>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Rectangle 9"/>
                <p:cNvSpPr/>
                <p:nvPr/>
              </p:nvSpPr>
              <p:spPr>
                <a:xfrm>
                  <a:off x="7631956" y="787029"/>
                  <a:ext cx="1119088"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smtClean="0">
                                <a:latin typeface="Cambria Math" panose="02040503050406030204" pitchFamily="18" charset="0"/>
                              </a:rPr>
                              <m:t>𝑱</m:t>
                            </m:r>
                            <m:r>
                              <a:rPr lang="en-US" i="1">
                                <a:latin typeface="Cambria Math" panose="02040503050406030204" pitchFamily="18" charset="0"/>
                              </a:rPr>
                              <m:t>(</m:t>
                            </m:r>
                            <m:r>
                              <a:rPr lang="en-US" i="1">
                                <a:latin typeface="Cambria Math" panose="02040503050406030204" pitchFamily="18" charset="0"/>
                                <a:sym typeface="Symbol" panose="05050102010706020507" pitchFamily="18" charset="2"/>
                              </a:rPr>
                              <m:t></m:t>
                            </m:r>
                          </m:e>
                          <m:sub>
                            <m:r>
                              <a:rPr lang="en-US" i="1">
                                <a:latin typeface="Cambria Math" panose="02040503050406030204" pitchFamily="18" charset="0"/>
                              </a:rPr>
                              <m:t>𝟎</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sym typeface="Symbol" panose="05050102010706020507" pitchFamily="18" charset="2"/>
                              </a:rPr>
                              <m:t></m:t>
                            </m:r>
                          </m:e>
                          <m:sub>
                            <m:r>
                              <a:rPr lang="en-US" i="1">
                                <a:latin typeface="Cambria Math" panose="02040503050406030204" pitchFamily="18" charset="0"/>
                              </a:rPr>
                              <m:t>𝟏</m:t>
                            </m:r>
                          </m:sub>
                        </m:sSub>
                        <m:r>
                          <m:rPr>
                            <m:nor/>
                          </m:rPr>
                          <a:rPr lang="en-US" dirty="0">
                            <a:latin typeface="Cambria Math" panose="02040503050406030204" pitchFamily="18" charset="0"/>
                          </a:rPr>
                          <m:t>)</m:t>
                        </m:r>
                      </m:oMath>
                    </m:oMathPara>
                  </a14:m>
                  <a:endParaRPr lang="en-US" dirty="0"/>
                </a:p>
              </p:txBody>
            </p:sp>
          </mc:Choice>
          <mc:Fallback xmlns="">
            <p:sp>
              <p:nvSpPr>
                <p:cNvPr id="10" name="Rectangle 9"/>
                <p:cNvSpPr>
                  <a:spLocks noRot="1" noChangeAspect="1" noMove="1" noResize="1" noEditPoints="1" noAdjustHandles="1" noChangeArrowheads="1" noChangeShapeType="1" noTextEdit="1"/>
                </p:cNvSpPr>
                <p:nvPr/>
              </p:nvSpPr>
              <p:spPr>
                <a:xfrm>
                  <a:off x="7631956" y="787029"/>
                  <a:ext cx="1119088" cy="369332"/>
                </a:xfrm>
                <a:prstGeom prst="rect">
                  <a:avLst/>
                </a:prstGeom>
                <a:blipFill>
                  <a:blip r:embed="rId6"/>
                  <a:stretch>
                    <a:fillRect b="-14754"/>
                  </a:stretch>
                </a:blipFill>
              </p:spPr>
              <p:txBody>
                <a:bodyPr/>
                <a:lstStyle/>
                <a:p>
                  <a:r>
                    <a:rPr lang="en-US">
                      <a:noFill/>
                    </a:rPr>
                    <a:t> </a:t>
                  </a:r>
                </a:p>
              </p:txBody>
            </p:sp>
          </mc:Fallback>
        </mc:AlternateContent>
      </p:grpSp>
      <p:sp>
        <p:nvSpPr>
          <p:cNvPr id="14" name="Oval 13"/>
          <p:cNvSpPr/>
          <p:nvPr/>
        </p:nvSpPr>
        <p:spPr>
          <a:xfrm>
            <a:off x="5547360" y="2247900"/>
            <a:ext cx="121920" cy="137160"/>
          </a:xfrm>
          <a:prstGeom prst="ellipse">
            <a:avLst/>
          </a:prstGeom>
          <a:solidFill>
            <a:srgbClr val="FF000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5" name="Oval 14"/>
          <p:cNvSpPr/>
          <p:nvPr/>
        </p:nvSpPr>
        <p:spPr>
          <a:xfrm>
            <a:off x="5882640" y="2468880"/>
            <a:ext cx="121920" cy="137160"/>
          </a:xfrm>
          <a:prstGeom prst="ellipse">
            <a:avLst/>
          </a:prstGeom>
          <a:solidFill>
            <a:srgbClr val="FF000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6" name="Oval 15"/>
          <p:cNvSpPr/>
          <p:nvPr/>
        </p:nvSpPr>
        <p:spPr>
          <a:xfrm>
            <a:off x="5760720" y="2743200"/>
            <a:ext cx="121920" cy="137160"/>
          </a:xfrm>
          <a:prstGeom prst="ellipse">
            <a:avLst/>
          </a:prstGeom>
          <a:solidFill>
            <a:srgbClr val="FF000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7" name="Oval 16"/>
          <p:cNvSpPr/>
          <p:nvPr/>
        </p:nvSpPr>
        <p:spPr>
          <a:xfrm>
            <a:off x="5577840" y="3011696"/>
            <a:ext cx="121920" cy="137160"/>
          </a:xfrm>
          <a:prstGeom prst="ellipse">
            <a:avLst/>
          </a:prstGeom>
          <a:solidFill>
            <a:srgbClr val="FF000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8" name="Oval 17"/>
          <p:cNvSpPr/>
          <p:nvPr/>
        </p:nvSpPr>
        <p:spPr>
          <a:xfrm>
            <a:off x="5745480" y="3246120"/>
            <a:ext cx="121920" cy="137160"/>
          </a:xfrm>
          <a:prstGeom prst="ellipse">
            <a:avLst/>
          </a:prstGeom>
          <a:solidFill>
            <a:srgbClr val="FF0000">
              <a:alpha val="34000"/>
            </a:srgbClr>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9" name="Oval 18"/>
          <p:cNvSpPr/>
          <p:nvPr/>
        </p:nvSpPr>
        <p:spPr>
          <a:xfrm>
            <a:off x="5201920" y="2026920"/>
            <a:ext cx="121920" cy="137160"/>
          </a:xfrm>
          <a:prstGeom prst="ellipse">
            <a:avLst/>
          </a:prstGeom>
          <a:solidFill>
            <a:srgbClr val="FF000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Oval 19"/>
          <p:cNvSpPr/>
          <p:nvPr/>
        </p:nvSpPr>
        <p:spPr>
          <a:xfrm>
            <a:off x="4831080" y="2247900"/>
            <a:ext cx="121920" cy="137160"/>
          </a:xfrm>
          <a:prstGeom prst="ellipse">
            <a:avLst/>
          </a:prstGeom>
          <a:solidFill>
            <a:srgbClr val="FF000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1" name="Oval 20"/>
          <p:cNvSpPr/>
          <p:nvPr/>
        </p:nvSpPr>
        <p:spPr>
          <a:xfrm>
            <a:off x="4555191" y="2532052"/>
            <a:ext cx="121920" cy="137160"/>
          </a:xfrm>
          <a:prstGeom prst="ellipse">
            <a:avLst/>
          </a:prstGeom>
          <a:solidFill>
            <a:srgbClr val="FF000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2" name="Oval 21"/>
          <p:cNvSpPr/>
          <p:nvPr/>
        </p:nvSpPr>
        <p:spPr>
          <a:xfrm>
            <a:off x="4213860" y="2689860"/>
            <a:ext cx="121920" cy="137160"/>
          </a:xfrm>
          <a:prstGeom prst="ellipse">
            <a:avLst/>
          </a:prstGeom>
          <a:solidFill>
            <a:srgbClr val="FF000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3" name="Oval 22"/>
          <p:cNvSpPr/>
          <p:nvPr/>
        </p:nvSpPr>
        <p:spPr>
          <a:xfrm>
            <a:off x="3954953" y="2827020"/>
            <a:ext cx="121920" cy="137160"/>
          </a:xfrm>
          <a:prstGeom prst="ellipse">
            <a:avLst/>
          </a:prstGeom>
          <a:solidFill>
            <a:srgbClr val="FF000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4" name="Oval 23"/>
          <p:cNvSpPr/>
          <p:nvPr/>
        </p:nvSpPr>
        <p:spPr>
          <a:xfrm>
            <a:off x="3696046" y="2710899"/>
            <a:ext cx="121920" cy="137160"/>
          </a:xfrm>
          <a:prstGeom prst="ellipse">
            <a:avLst/>
          </a:prstGeom>
          <a:solidFill>
            <a:srgbClr val="FF000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grpSp>
        <p:nvGrpSpPr>
          <p:cNvPr id="33" name="Group 32"/>
          <p:cNvGrpSpPr/>
          <p:nvPr/>
        </p:nvGrpSpPr>
        <p:grpSpPr>
          <a:xfrm>
            <a:off x="5400039" y="2118808"/>
            <a:ext cx="414021" cy="377640"/>
            <a:chOff x="5400039" y="2118808"/>
            <a:chExt cx="414021" cy="377640"/>
          </a:xfrm>
        </p:grpSpPr>
        <p:sp>
          <p:nvSpPr>
            <p:cNvPr id="25" name="Oval 24"/>
            <p:cNvSpPr/>
            <p:nvPr/>
          </p:nvSpPr>
          <p:spPr>
            <a:xfrm>
              <a:off x="5400039" y="2123068"/>
              <a:ext cx="414021" cy="373380"/>
            </a:xfrm>
            <a:prstGeom prst="ellipse">
              <a:avLst/>
            </a:prstGeom>
            <a:noFill/>
            <a:ln w="2857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7" name="Straight Connector 26"/>
            <p:cNvCxnSpPr/>
            <p:nvPr/>
          </p:nvCxnSpPr>
          <p:spPr>
            <a:xfrm flipV="1">
              <a:off x="5687854" y="2118808"/>
              <a:ext cx="121920" cy="27568"/>
            </a:xfrm>
            <a:prstGeom prst="line">
              <a:avLst/>
            </a:prstGeom>
            <a:ln w="50800">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a:off x="5694997" y="2133371"/>
              <a:ext cx="50483" cy="114529"/>
            </a:xfrm>
            <a:prstGeom prst="line">
              <a:avLst/>
            </a:prstGeom>
            <a:ln w="50800">
              <a:solidFill>
                <a:srgbClr val="FF0000"/>
              </a:solidFill>
            </a:ln>
          </p:spPr>
          <p:style>
            <a:lnRef idx="2">
              <a:schemeClr val="accent1"/>
            </a:lnRef>
            <a:fillRef idx="0">
              <a:schemeClr val="accent1"/>
            </a:fillRef>
            <a:effectRef idx="1">
              <a:schemeClr val="accent1"/>
            </a:effectRef>
            <a:fontRef idx="minor">
              <a:schemeClr val="tx1"/>
            </a:fontRef>
          </p:style>
        </p:cxnSp>
      </p:grpSp>
      <p:cxnSp>
        <p:nvCxnSpPr>
          <p:cNvPr id="35" name="Straight Arrow Connector 34"/>
          <p:cNvCxnSpPr>
            <a:stCxn id="14" idx="5"/>
          </p:cNvCxnSpPr>
          <p:nvPr/>
        </p:nvCxnSpPr>
        <p:spPr>
          <a:xfrm>
            <a:off x="5651425" y="2364973"/>
            <a:ext cx="227330" cy="132080"/>
          </a:xfrm>
          <a:prstGeom prst="straightConnector1">
            <a:avLst/>
          </a:prstGeom>
          <a:ln w="31750">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36" name="Straight Arrow Connector 35"/>
          <p:cNvCxnSpPr>
            <a:stCxn id="15" idx="3"/>
          </p:cNvCxnSpPr>
          <p:nvPr/>
        </p:nvCxnSpPr>
        <p:spPr>
          <a:xfrm flipH="1">
            <a:off x="5855933" y="2585953"/>
            <a:ext cx="44562" cy="168677"/>
          </a:xfrm>
          <a:prstGeom prst="straightConnector1">
            <a:avLst/>
          </a:prstGeom>
          <a:ln w="31750">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39" name="Straight Arrow Connector 38"/>
          <p:cNvCxnSpPr/>
          <p:nvPr/>
        </p:nvCxnSpPr>
        <p:spPr>
          <a:xfrm flipH="1">
            <a:off x="5604398" y="2860273"/>
            <a:ext cx="209587" cy="188245"/>
          </a:xfrm>
          <a:prstGeom prst="straightConnector1">
            <a:avLst/>
          </a:prstGeom>
          <a:ln w="31750">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41" name="Straight Arrow Connector 40"/>
          <p:cNvCxnSpPr>
            <a:endCxn id="18" idx="1"/>
          </p:cNvCxnSpPr>
          <p:nvPr/>
        </p:nvCxnSpPr>
        <p:spPr>
          <a:xfrm>
            <a:off x="5600626" y="3114273"/>
            <a:ext cx="162709" cy="151934"/>
          </a:xfrm>
          <a:prstGeom prst="straightConnector1">
            <a:avLst/>
          </a:prstGeom>
          <a:ln w="31750">
            <a:solidFill>
              <a:srgbClr val="FF0000">
                <a:alpha val="58000"/>
              </a:srgbClr>
            </a:solidFill>
            <a:tailEnd type="triangle"/>
          </a:ln>
        </p:spPr>
        <p:style>
          <a:lnRef idx="2">
            <a:schemeClr val="accent1"/>
          </a:lnRef>
          <a:fillRef idx="0">
            <a:schemeClr val="accent1"/>
          </a:fillRef>
          <a:effectRef idx="1">
            <a:schemeClr val="accent1"/>
          </a:effectRef>
          <a:fontRef idx="minor">
            <a:schemeClr val="tx1"/>
          </a:fontRef>
        </p:style>
      </p:cxnSp>
      <p:cxnSp>
        <p:nvCxnSpPr>
          <p:cNvPr id="46" name="Straight Arrow Connector 45"/>
          <p:cNvCxnSpPr/>
          <p:nvPr/>
        </p:nvCxnSpPr>
        <p:spPr>
          <a:xfrm flipH="1">
            <a:off x="4942962" y="2125382"/>
            <a:ext cx="281594" cy="156315"/>
          </a:xfrm>
          <a:prstGeom prst="straightConnector1">
            <a:avLst/>
          </a:prstGeom>
          <a:ln w="31750">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48" name="Straight Arrow Connector 47"/>
          <p:cNvCxnSpPr/>
          <p:nvPr/>
        </p:nvCxnSpPr>
        <p:spPr>
          <a:xfrm flipH="1">
            <a:off x="4655820" y="2336556"/>
            <a:ext cx="188731" cy="200904"/>
          </a:xfrm>
          <a:prstGeom prst="straightConnector1">
            <a:avLst/>
          </a:prstGeom>
          <a:ln w="31750">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50" name="Straight Arrow Connector 49"/>
          <p:cNvCxnSpPr>
            <a:stCxn id="21" idx="3"/>
          </p:cNvCxnSpPr>
          <p:nvPr/>
        </p:nvCxnSpPr>
        <p:spPr>
          <a:xfrm flipH="1">
            <a:off x="4345170" y="2649125"/>
            <a:ext cx="227876" cy="94075"/>
          </a:xfrm>
          <a:prstGeom prst="straightConnector1">
            <a:avLst/>
          </a:prstGeom>
          <a:ln w="31750">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53" name="Straight Arrow Connector 52"/>
          <p:cNvCxnSpPr>
            <a:stCxn id="22" idx="2"/>
          </p:cNvCxnSpPr>
          <p:nvPr/>
        </p:nvCxnSpPr>
        <p:spPr>
          <a:xfrm flipH="1">
            <a:off x="4076873" y="2758440"/>
            <a:ext cx="136987" cy="113209"/>
          </a:xfrm>
          <a:prstGeom prst="straightConnector1">
            <a:avLst/>
          </a:prstGeom>
          <a:ln w="31750">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55" name="Straight Arrow Connector 54"/>
          <p:cNvCxnSpPr>
            <a:endCxn id="24" idx="5"/>
          </p:cNvCxnSpPr>
          <p:nvPr/>
        </p:nvCxnSpPr>
        <p:spPr>
          <a:xfrm flipH="1" flipV="1">
            <a:off x="3800111" y="2827972"/>
            <a:ext cx="163259" cy="91579"/>
          </a:xfrm>
          <a:prstGeom prst="straightConnector1">
            <a:avLst/>
          </a:prstGeom>
          <a:ln w="31750">
            <a:solidFill>
              <a:srgbClr val="FF0000"/>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091088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3"/>
                                        </p:tgtEl>
                                        <p:attrNameLst>
                                          <p:attrName>style.visibility</p:attrName>
                                        </p:attrNameLst>
                                      </p:cBhvr>
                                      <p:to>
                                        <p:strVal val="visible"/>
                                      </p:to>
                                    </p:set>
                                    <p:animEffect transition="in" filter="fade">
                                      <p:cBhvr>
                                        <p:cTn id="12" dur="500"/>
                                        <p:tgtEl>
                                          <p:spTgt spid="3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5"/>
                                        </p:tgtEl>
                                        <p:attrNameLst>
                                          <p:attrName>style.visibility</p:attrName>
                                        </p:attrNameLst>
                                      </p:cBhvr>
                                      <p:to>
                                        <p:strVal val="visible"/>
                                      </p:to>
                                    </p:set>
                                    <p:animEffect transition="in" filter="fade">
                                      <p:cBhvr>
                                        <p:cTn id="17" dur="500"/>
                                        <p:tgtEl>
                                          <p:spTgt spid="35"/>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fade">
                                      <p:cBhvr>
                                        <p:cTn id="20" dur="500"/>
                                        <p:tgtEl>
                                          <p:spTgt spid="15"/>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6"/>
                                        </p:tgtEl>
                                        <p:attrNameLst>
                                          <p:attrName>style.visibility</p:attrName>
                                        </p:attrNameLst>
                                      </p:cBhvr>
                                      <p:to>
                                        <p:strVal val="visible"/>
                                      </p:to>
                                    </p:set>
                                    <p:animEffect transition="in" filter="fade">
                                      <p:cBhvr>
                                        <p:cTn id="25" dur="500"/>
                                        <p:tgtEl>
                                          <p:spTgt spid="36"/>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fade">
                                      <p:cBhvr>
                                        <p:cTn id="28" dur="500"/>
                                        <p:tgtEl>
                                          <p:spTgt spid="16"/>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39"/>
                                        </p:tgtEl>
                                        <p:attrNameLst>
                                          <p:attrName>style.visibility</p:attrName>
                                        </p:attrNameLst>
                                      </p:cBhvr>
                                      <p:to>
                                        <p:strVal val="visible"/>
                                      </p:to>
                                    </p:set>
                                    <p:animEffect transition="in" filter="fade">
                                      <p:cBhvr>
                                        <p:cTn id="33" dur="500"/>
                                        <p:tgtEl>
                                          <p:spTgt spid="39"/>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7"/>
                                        </p:tgtEl>
                                        <p:attrNameLst>
                                          <p:attrName>style.visibility</p:attrName>
                                        </p:attrNameLst>
                                      </p:cBhvr>
                                      <p:to>
                                        <p:strVal val="visible"/>
                                      </p:to>
                                    </p:set>
                                    <p:animEffect transition="in" filter="fade">
                                      <p:cBhvr>
                                        <p:cTn id="36" dur="500"/>
                                        <p:tgtEl>
                                          <p:spTgt spid="17"/>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41"/>
                                        </p:tgtEl>
                                        <p:attrNameLst>
                                          <p:attrName>style.visibility</p:attrName>
                                        </p:attrNameLst>
                                      </p:cBhvr>
                                      <p:to>
                                        <p:strVal val="visible"/>
                                      </p:to>
                                    </p:set>
                                    <p:animEffect transition="in" filter="fade">
                                      <p:cBhvr>
                                        <p:cTn id="41" dur="500"/>
                                        <p:tgtEl>
                                          <p:spTgt spid="41"/>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8"/>
                                        </p:tgtEl>
                                        <p:attrNameLst>
                                          <p:attrName>style.visibility</p:attrName>
                                        </p:attrNameLst>
                                      </p:cBhvr>
                                      <p:to>
                                        <p:strVal val="visible"/>
                                      </p:to>
                                    </p:set>
                                    <p:animEffect transition="in" filter="fade">
                                      <p:cBhvr>
                                        <p:cTn id="44" dur="500"/>
                                        <p:tgtEl>
                                          <p:spTgt spid="18"/>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19"/>
                                        </p:tgtEl>
                                        <p:attrNameLst>
                                          <p:attrName>style.visibility</p:attrName>
                                        </p:attrNameLst>
                                      </p:cBhvr>
                                      <p:to>
                                        <p:strVal val="visible"/>
                                      </p:to>
                                    </p:set>
                                    <p:animEffect transition="in" filter="fade">
                                      <p:cBhvr>
                                        <p:cTn id="49" dur="500"/>
                                        <p:tgtEl>
                                          <p:spTgt spid="19"/>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46"/>
                                        </p:tgtEl>
                                        <p:attrNameLst>
                                          <p:attrName>style.visibility</p:attrName>
                                        </p:attrNameLst>
                                      </p:cBhvr>
                                      <p:to>
                                        <p:strVal val="visible"/>
                                      </p:to>
                                    </p:set>
                                    <p:animEffect transition="in" filter="fade">
                                      <p:cBhvr>
                                        <p:cTn id="54" dur="500"/>
                                        <p:tgtEl>
                                          <p:spTgt spid="46"/>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20"/>
                                        </p:tgtEl>
                                        <p:attrNameLst>
                                          <p:attrName>style.visibility</p:attrName>
                                        </p:attrNameLst>
                                      </p:cBhvr>
                                      <p:to>
                                        <p:strVal val="visible"/>
                                      </p:to>
                                    </p:set>
                                    <p:animEffect transition="in" filter="fade">
                                      <p:cBhvr>
                                        <p:cTn id="57" dur="500"/>
                                        <p:tgtEl>
                                          <p:spTgt spid="20"/>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48"/>
                                        </p:tgtEl>
                                        <p:attrNameLst>
                                          <p:attrName>style.visibility</p:attrName>
                                        </p:attrNameLst>
                                      </p:cBhvr>
                                      <p:to>
                                        <p:strVal val="visible"/>
                                      </p:to>
                                    </p:set>
                                    <p:animEffect transition="in" filter="fade">
                                      <p:cBhvr>
                                        <p:cTn id="62" dur="500"/>
                                        <p:tgtEl>
                                          <p:spTgt spid="48"/>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21"/>
                                        </p:tgtEl>
                                        <p:attrNameLst>
                                          <p:attrName>style.visibility</p:attrName>
                                        </p:attrNameLst>
                                      </p:cBhvr>
                                      <p:to>
                                        <p:strVal val="visible"/>
                                      </p:to>
                                    </p:set>
                                    <p:animEffect transition="in" filter="fade">
                                      <p:cBhvr>
                                        <p:cTn id="65" dur="500"/>
                                        <p:tgtEl>
                                          <p:spTgt spid="21"/>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nodeType="clickEffect">
                                  <p:stCondLst>
                                    <p:cond delay="0"/>
                                  </p:stCondLst>
                                  <p:childTnLst>
                                    <p:set>
                                      <p:cBhvr>
                                        <p:cTn id="69" dur="1" fill="hold">
                                          <p:stCondLst>
                                            <p:cond delay="0"/>
                                          </p:stCondLst>
                                        </p:cTn>
                                        <p:tgtEl>
                                          <p:spTgt spid="50"/>
                                        </p:tgtEl>
                                        <p:attrNameLst>
                                          <p:attrName>style.visibility</p:attrName>
                                        </p:attrNameLst>
                                      </p:cBhvr>
                                      <p:to>
                                        <p:strVal val="visible"/>
                                      </p:to>
                                    </p:set>
                                    <p:animEffect transition="in" filter="fade">
                                      <p:cBhvr>
                                        <p:cTn id="70" dur="500"/>
                                        <p:tgtEl>
                                          <p:spTgt spid="50"/>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22"/>
                                        </p:tgtEl>
                                        <p:attrNameLst>
                                          <p:attrName>style.visibility</p:attrName>
                                        </p:attrNameLst>
                                      </p:cBhvr>
                                      <p:to>
                                        <p:strVal val="visible"/>
                                      </p:to>
                                    </p:set>
                                    <p:animEffect transition="in" filter="fade">
                                      <p:cBhvr>
                                        <p:cTn id="73" dur="500"/>
                                        <p:tgtEl>
                                          <p:spTgt spid="22"/>
                                        </p:tgtEl>
                                      </p:cBhvr>
                                    </p:animEffect>
                                  </p:childTnLst>
                                </p:cTn>
                              </p:par>
                              <p:par>
                                <p:cTn id="74" presetID="10" presetClass="entr" presetSubtype="0" fill="hold" nodeType="withEffect">
                                  <p:stCondLst>
                                    <p:cond delay="0"/>
                                  </p:stCondLst>
                                  <p:childTnLst>
                                    <p:set>
                                      <p:cBhvr>
                                        <p:cTn id="75" dur="1" fill="hold">
                                          <p:stCondLst>
                                            <p:cond delay="0"/>
                                          </p:stCondLst>
                                        </p:cTn>
                                        <p:tgtEl>
                                          <p:spTgt spid="53"/>
                                        </p:tgtEl>
                                        <p:attrNameLst>
                                          <p:attrName>style.visibility</p:attrName>
                                        </p:attrNameLst>
                                      </p:cBhvr>
                                      <p:to>
                                        <p:strVal val="visible"/>
                                      </p:to>
                                    </p:set>
                                    <p:animEffect transition="in" filter="fade">
                                      <p:cBhvr>
                                        <p:cTn id="76" dur="500"/>
                                        <p:tgtEl>
                                          <p:spTgt spid="53"/>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23"/>
                                        </p:tgtEl>
                                        <p:attrNameLst>
                                          <p:attrName>style.visibility</p:attrName>
                                        </p:attrNameLst>
                                      </p:cBhvr>
                                      <p:to>
                                        <p:strVal val="visible"/>
                                      </p:to>
                                    </p:set>
                                    <p:animEffect transition="in" filter="fade">
                                      <p:cBhvr>
                                        <p:cTn id="79" dur="500"/>
                                        <p:tgtEl>
                                          <p:spTgt spid="23"/>
                                        </p:tgtEl>
                                      </p:cBhvr>
                                    </p:animEffect>
                                  </p:childTnLst>
                                </p:cTn>
                              </p:par>
                              <p:par>
                                <p:cTn id="80" presetID="10" presetClass="entr" presetSubtype="0" fill="hold" nodeType="withEffect">
                                  <p:stCondLst>
                                    <p:cond delay="0"/>
                                  </p:stCondLst>
                                  <p:childTnLst>
                                    <p:set>
                                      <p:cBhvr>
                                        <p:cTn id="81" dur="1" fill="hold">
                                          <p:stCondLst>
                                            <p:cond delay="0"/>
                                          </p:stCondLst>
                                        </p:cTn>
                                        <p:tgtEl>
                                          <p:spTgt spid="55"/>
                                        </p:tgtEl>
                                        <p:attrNameLst>
                                          <p:attrName>style.visibility</p:attrName>
                                        </p:attrNameLst>
                                      </p:cBhvr>
                                      <p:to>
                                        <p:strVal val="visible"/>
                                      </p:to>
                                    </p:set>
                                    <p:animEffect transition="in" filter="fade">
                                      <p:cBhvr>
                                        <p:cTn id="82" dur="500"/>
                                        <p:tgtEl>
                                          <p:spTgt spid="55"/>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24"/>
                                        </p:tgtEl>
                                        <p:attrNameLst>
                                          <p:attrName>style.visibility</p:attrName>
                                        </p:attrNameLst>
                                      </p:cBhvr>
                                      <p:to>
                                        <p:strVal val="visible"/>
                                      </p:to>
                                    </p:set>
                                    <p:animEffect transition="in" filter="fade">
                                      <p:cBhvr>
                                        <p:cTn id="85"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Gradient Descent </a:t>
            </a:r>
            <a:endParaRPr lang="en-US" dirty="0"/>
          </a:p>
        </p:txBody>
      </p:sp>
      <p:grpSp>
        <p:nvGrpSpPr>
          <p:cNvPr id="9" name="Group 8"/>
          <p:cNvGrpSpPr/>
          <p:nvPr/>
        </p:nvGrpSpPr>
        <p:grpSpPr>
          <a:xfrm>
            <a:off x="3513670" y="1041400"/>
            <a:ext cx="3259666" cy="2308324"/>
            <a:chOff x="2091268" y="1320800"/>
            <a:chExt cx="3259666" cy="2308324"/>
          </a:xfrm>
        </p:grpSpPr>
        <p:sp>
          <p:nvSpPr>
            <p:cNvPr id="5" name="TextBox 4"/>
            <p:cNvSpPr txBox="1"/>
            <p:nvPr/>
          </p:nvSpPr>
          <p:spPr>
            <a:xfrm>
              <a:off x="2091268" y="1320800"/>
              <a:ext cx="3259666" cy="2308324"/>
            </a:xfrm>
            <a:prstGeom prst="rect">
              <a:avLst/>
            </a:prstGeom>
            <a:noFill/>
          </p:spPr>
          <p:txBody>
            <a:bodyPr wrap="square" rtlCol="0">
              <a:spAutoFit/>
            </a:bodyPr>
            <a:lstStyle/>
            <a:p>
              <a:r>
                <a:rPr lang="en-US" dirty="0" smtClean="0"/>
                <a:t>Repeat until convergence {</a:t>
              </a:r>
            </a:p>
            <a:p>
              <a:endParaRPr lang="en-US" dirty="0" smtClean="0"/>
            </a:p>
            <a:p>
              <a:endParaRPr lang="en-US" dirty="0" smtClean="0"/>
            </a:p>
            <a:p>
              <a:endParaRPr lang="en-US" dirty="0"/>
            </a:p>
            <a:p>
              <a:endParaRPr lang="en-US" dirty="0" smtClean="0"/>
            </a:p>
            <a:p>
              <a:endParaRPr lang="en-US" dirty="0"/>
            </a:p>
            <a:p>
              <a:endParaRPr lang="en-US" dirty="0" smtClean="0"/>
            </a:p>
            <a:p>
              <a:r>
                <a:rPr lang="en-US" dirty="0"/>
                <a:t>}</a:t>
              </a:r>
              <a:r>
                <a:rPr lang="en-US" dirty="0" smtClean="0"/>
                <a:t> </a:t>
              </a:r>
              <a:endParaRPr lang="en-US" dirty="0"/>
            </a:p>
          </p:txBody>
        </p:sp>
        <mc:AlternateContent xmlns:mc="http://schemas.openxmlformats.org/markup-compatibility/2006" xmlns:a14="http://schemas.microsoft.com/office/drawing/2010/main">
          <mc:Choice Requires="a14">
            <p:sp>
              <p:nvSpPr>
                <p:cNvPr id="37" name="Rectangle 36"/>
                <p:cNvSpPr/>
                <p:nvPr/>
              </p:nvSpPr>
              <p:spPr>
                <a:xfrm>
                  <a:off x="2438401" y="1870611"/>
                  <a:ext cx="2912533" cy="1416413"/>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pPr>
                    <a:lnSpc>
                      <a:spcPct val="150000"/>
                    </a:lnSpc>
                  </a:pPr>
                  <a14:m>
                    <m:oMath xmlns:m="http://schemas.openxmlformats.org/officeDocument/2006/math">
                      <m:sSub>
                        <m:sSubPr>
                          <m:ctrlPr>
                            <a:rPr lang="en-US" i="1" smtClean="0">
                              <a:latin typeface="Cambria Math" panose="02040503050406030204" pitchFamily="18" charset="0"/>
                            </a:rPr>
                          </m:ctrlPr>
                        </m:sSubPr>
                        <m:e>
                          <m:r>
                            <a:rPr lang="en-US" i="0">
                              <a:latin typeface="Cambria Math" panose="02040503050406030204" pitchFamily="18" charset="0"/>
                              <a:sym typeface="Symbol" panose="05050102010706020507" pitchFamily="18" charset="2"/>
                            </a:rPr>
                            <m:t></m:t>
                          </m:r>
                        </m:e>
                        <m:sub>
                          <m:r>
                            <a:rPr lang="en-US" i="0">
                              <a:latin typeface="Cambria Math" panose="02040503050406030204" pitchFamily="18" charset="0"/>
                            </a:rPr>
                            <m:t>0</m:t>
                          </m:r>
                        </m:sub>
                      </m:sSub>
                    </m:oMath>
                  </a14:m>
                  <a:r>
                    <a:rPr lang="en-US" dirty="0">
                      <a:latin typeface="Cambria Math" panose="02040503050406030204" pitchFamily="18" charset="0"/>
                    </a:rPr>
                    <a:t> </a:t>
                  </a:r>
                  <a:r>
                    <a:rPr lang="en-US" b="1" dirty="0">
                      <a:solidFill>
                        <a:srgbClr val="FF0000"/>
                      </a:solidFill>
                      <a:latin typeface="Cambria Math" panose="02040503050406030204" pitchFamily="18" charset="0"/>
                    </a:rPr>
                    <a:t>:=</a:t>
                  </a:r>
                  <a:r>
                    <a:rPr lang="en-US" dirty="0">
                      <a:latin typeface="Cambria Math" panose="02040503050406030204" pitchFamily="18" charset="0"/>
                    </a:rPr>
                    <a:t> </a:t>
                  </a:r>
                  <a14:m>
                    <m:oMath xmlns:m="http://schemas.openxmlformats.org/officeDocument/2006/math">
                      <m:sSub>
                        <m:sSubPr>
                          <m:ctrlPr>
                            <a:rPr lang="en-US" i="1">
                              <a:latin typeface="Cambria Math" panose="02040503050406030204" pitchFamily="18" charset="0"/>
                            </a:rPr>
                          </m:ctrlPr>
                        </m:sSubPr>
                        <m:e>
                          <m:r>
                            <a:rPr lang="en-US" i="0">
                              <a:latin typeface="Cambria Math" panose="02040503050406030204" pitchFamily="18" charset="0"/>
                              <a:sym typeface="Symbol" panose="05050102010706020507" pitchFamily="18" charset="2"/>
                            </a:rPr>
                            <m:t></m:t>
                          </m:r>
                        </m:e>
                        <m:sub>
                          <m:r>
                            <a:rPr lang="en-US" i="0">
                              <a:latin typeface="Cambria Math" panose="02040503050406030204" pitchFamily="18" charset="0"/>
                            </a:rPr>
                            <m:t>0</m:t>
                          </m:r>
                        </m:sub>
                      </m:sSub>
                      <m:r>
                        <a:rPr lang="en-US" i="0">
                          <a:latin typeface="Cambria Math" panose="02040503050406030204" pitchFamily="18" charset="0"/>
                        </a:rPr>
                        <m:t> − </m:t>
                      </m:r>
                      <m:r>
                        <m:rPr>
                          <m:sty m:val="p"/>
                        </m:rPr>
                        <a:rPr lang="el-GR" i="0">
                          <a:latin typeface="Cambria Math" panose="02040503050406030204" pitchFamily="18" charset="0"/>
                        </a:rPr>
                        <m:t>α</m:t>
                      </m:r>
                      <m:r>
                        <a:rPr lang="en-US" i="0">
                          <a:latin typeface="Cambria Math" panose="02040503050406030204" pitchFamily="18" charset="0"/>
                        </a:rPr>
                        <m:t> </m:t>
                      </m:r>
                      <m:f>
                        <m:fPr>
                          <m:ctrlPr>
                            <a:rPr lang="en-US" i="1">
                              <a:latin typeface="Cambria Math" panose="02040503050406030204" pitchFamily="18" charset="0"/>
                            </a:rPr>
                          </m:ctrlPr>
                        </m:fPr>
                        <m:num>
                          <m:r>
                            <a:rPr lang="en-US" i="0">
                              <a:latin typeface="Cambria Math" panose="02040503050406030204" pitchFamily="18" charset="0"/>
                            </a:rPr>
                            <m:t>𝜕</m:t>
                          </m:r>
                        </m:num>
                        <m:den>
                          <m:r>
                            <a:rPr lang="en-US" i="0">
                              <a:latin typeface="Cambria Math" panose="02040503050406030204" pitchFamily="18" charset="0"/>
                            </a:rPr>
                            <m:t>𝜕</m:t>
                          </m:r>
                          <m:sSub>
                            <m:sSubPr>
                              <m:ctrlPr>
                                <a:rPr lang="en-US" i="1">
                                  <a:latin typeface="Cambria Math" panose="02040503050406030204" pitchFamily="18" charset="0"/>
                                </a:rPr>
                              </m:ctrlPr>
                            </m:sSubPr>
                            <m:e>
                              <m:r>
                                <a:rPr lang="en-US" i="0">
                                  <a:latin typeface="Cambria Math" panose="02040503050406030204" pitchFamily="18" charset="0"/>
                                  <a:sym typeface="Symbol" panose="05050102010706020507" pitchFamily="18" charset="2"/>
                                </a:rPr>
                                <m:t></m:t>
                              </m:r>
                            </m:e>
                            <m:sub>
                              <m:r>
                                <a:rPr lang="en-US" i="0">
                                  <a:latin typeface="Cambria Math" panose="02040503050406030204" pitchFamily="18" charset="0"/>
                                </a:rPr>
                                <m:t>0</m:t>
                              </m:r>
                            </m:sub>
                          </m:sSub>
                        </m:den>
                      </m:f>
                      <m:r>
                        <m:rPr>
                          <m:sty m:val="p"/>
                        </m:rPr>
                        <a:rPr lang="en-US" i="0">
                          <a:latin typeface="Cambria Math" panose="02040503050406030204" pitchFamily="18" charset="0"/>
                        </a:rPr>
                        <m:t>J</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0">
                                  <a:latin typeface="Cambria Math" panose="02040503050406030204" pitchFamily="18" charset="0"/>
                                  <a:sym typeface="Symbol" panose="05050102010706020507" pitchFamily="18" charset="2"/>
                                </a:rPr>
                                <m:t></m:t>
                              </m:r>
                            </m:e>
                            <m:sub>
                              <m:r>
                                <a:rPr lang="en-US" i="0">
                                  <a:latin typeface="Cambria Math" panose="02040503050406030204" pitchFamily="18" charset="0"/>
                                </a:rPr>
                                <m:t>0</m:t>
                              </m:r>
                            </m:sub>
                          </m:sSub>
                          <m:r>
                            <a:rPr lang="en-US" i="0">
                              <a:latin typeface="Cambria Math" panose="02040503050406030204" pitchFamily="18" charset="0"/>
                            </a:rPr>
                            <m:t>,</m:t>
                          </m:r>
                          <m:sSub>
                            <m:sSubPr>
                              <m:ctrlPr>
                                <a:rPr lang="en-US" i="1">
                                  <a:latin typeface="Cambria Math" panose="02040503050406030204" pitchFamily="18" charset="0"/>
                                </a:rPr>
                              </m:ctrlPr>
                            </m:sSubPr>
                            <m:e>
                              <m:r>
                                <a:rPr lang="en-US" i="0">
                                  <a:latin typeface="Cambria Math" panose="02040503050406030204" pitchFamily="18" charset="0"/>
                                  <a:sym typeface="Symbol" panose="05050102010706020507" pitchFamily="18" charset="2"/>
                                </a:rPr>
                                <m:t></m:t>
                              </m:r>
                            </m:e>
                            <m:sub>
                              <m:r>
                                <a:rPr lang="en-US" i="0">
                                  <a:latin typeface="Cambria Math" panose="02040503050406030204" pitchFamily="18" charset="0"/>
                                </a:rPr>
                                <m:t>1</m:t>
                              </m:r>
                            </m:sub>
                          </m:sSub>
                        </m:e>
                      </m:d>
                    </m:oMath>
                  </a14:m>
                  <a:endParaRPr lang="en-US" dirty="0">
                    <a:latin typeface="Cambria Math" panose="02040503050406030204" pitchFamily="18" charset="0"/>
                  </a:endParaRPr>
                </a:p>
                <a:p>
                  <a:pPr>
                    <a:lnSpc>
                      <a:spcPct val="150000"/>
                    </a:lnSpc>
                  </a:pPr>
                  <a14:m>
                    <m:oMath xmlns:m="http://schemas.openxmlformats.org/officeDocument/2006/math">
                      <m:sSub>
                        <m:sSubPr>
                          <m:ctrlPr>
                            <a:rPr lang="en-US" i="1">
                              <a:latin typeface="Cambria Math" panose="02040503050406030204" pitchFamily="18" charset="0"/>
                            </a:rPr>
                          </m:ctrlPr>
                        </m:sSubPr>
                        <m:e>
                          <m:r>
                            <a:rPr lang="en-US" i="0">
                              <a:latin typeface="Cambria Math" panose="02040503050406030204" pitchFamily="18" charset="0"/>
                              <a:sym typeface="Symbol" panose="05050102010706020507" pitchFamily="18" charset="2"/>
                            </a:rPr>
                            <m:t></m:t>
                          </m:r>
                        </m:e>
                        <m:sub>
                          <m:r>
                            <a:rPr lang="en-US" b="0" i="0" smtClean="0">
                              <a:latin typeface="Cambria Math" panose="02040503050406030204" pitchFamily="18" charset="0"/>
                            </a:rPr>
                            <m:t>1</m:t>
                          </m:r>
                        </m:sub>
                      </m:sSub>
                    </m:oMath>
                  </a14:m>
                  <a:r>
                    <a:rPr lang="en-US" dirty="0">
                      <a:latin typeface="Cambria Math" panose="02040503050406030204" pitchFamily="18" charset="0"/>
                    </a:rPr>
                    <a:t> </a:t>
                  </a:r>
                  <a:r>
                    <a:rPr lang="en-US" b="1" dirty="0">
                      <a:solidFill>
                        <a:srgbClr val="FF0000"/>
                      </a:solidFill>
                      <a:latin typeface="Cambria Math" panose="02040503050406030204" pitchFamily="18" charset="0"/>
                    </a:rPr>
                    <a:t>:=</a:t>
                  </a:r>
                  <a:r>
                    <a:rPr lang="en-US" dirty="0">
                      <a:latin typeface="Cambria Math" panose="02040503050406030204" pitchFamily="18" charset="0"/>
                    </a:rPr>
                    <a:t> </a:t>
                  </a:r>
                  <a14:m>
                    <m:oMath xmlns:m="http://schemas.openxmlformats.org/officeDocument/2006/math">
                      <m:sSub>
                        <m:sSubPr>
                          <m:ctrlPr>
                            <a:rPr lang="en-US" i="1">
                              <a:latin typeface="Cambria Math" panose="02040503050406030204" pitchFamily="18" charset="0"/>
                            </a:rPr>
                          </m:ctrlPr>
                        </m:sSubPr>
                        <m:e>
                          <m:r>
                            <a:rPr lang="en-US" i="0">
                              <a:latin typeface="Cambria Math" panose="02040503050406030204" pitchFamily="18" charset="0"/>
                              <a:sym typeface="Symbol" panose="05050102010706020507" pitchFamily="18" charset="2"/>
                            </a:rPr>
                            <m:t></m:t>
                          </m:r>
                        </m:e>
                        <m:sub>
                          <m:r>
                            <a:rPr lang="en-US" b="0" i="0" smtClean="0">
                              <a:latin typeface="Cambria Math" panose="02040503050406030204" pitchFamily="18" charset="0"/>
                            </a:rPr>
                            <m:t>1</m:t>
                          </m:r>
                        </m:sub>
                      </m:sSub>
                      <m:r>
                        <a:rPr lang="en-US" i="0">
                          <a:latin typeface="Cambria Math" panose="02040503050406030204" pitchFamily="18" charset="0"/>
                        </a:rPr>
                        <m:t> − </m:t>
                      </m:r>
                      <m:r>
                        <m:rPr>
                          <m:sty m:val="p"/>
                        </m:rPr>
                        <a:rPr lang="el-GR" i="0">
                          <a:latin typeface="Cambria Math" panose="02040503050406030204" pitchFamily="18" charset="0"/>
                        </a:rPr>
                        <m:t>α</m:t>
                      </m:r>
                      <m:r>
                        <a:rPr lang="en-US" i="0">
                          <a:latin typeface="Cambria Math" panose="02040503050406030204" pitchFamily="18" charset="0"/>
                        </a:rPr>
                        <m:t> </m:t>
                      </m:r>
                      <m:f>
                        <m:fPr>
                          <m:ctrlPr>
                            <a:rPr lang="en-US" i="1">
                              <a:latin typeface="Cambria Math" panose="02040503050406030204" pitchFamily="18" charset="0"/>
                            </a:rPr>
                          </m:ctrlPr>
                        </m:fPr>
                        <m:num>
                          <m:r>
                            <a:rPr lang="en-US" i="0">
                              <a:latin typeface="Cambria Math" panose="02040503050406030204" pitchFamily="18" charset="0"/>
                            </a:rPr>
                            <m:t>𝜕</m:t>
                          </m:r>
                        </m:num>
                        <m:den>
                          <m:r>
                            <a:rPr lang="en-US" i="0">
                              <a:latin typeface="Cambria Math" panose="02040503050406030204" pitchFamily="18" charset="0"/>
                            </a:rPr>
                            <m:t>𝜕</m:t>
                          </m:r>
                          <m:sSub>
                            <m:sSubPr>
                              <m:ctrlPr>
                                <a:rPr lang="en-US" i="1">
                                  <a:latin typeface="Cambria Math" panose="02040503050406030204" pitchFamily="18" charset="0"/>
                                </a:rPr>
                              </m:ctrlPr>
                            </m:sSubPr>
                            <m:e>
                              <m:r>
                                <a:rPr lang="en-US" i="0">
                                  <a:latin typeface="Cambria Math" panose="02040503050406030204" pitchFamily="18" charset="0"/>
                                  <a:sym typeface="Symbol" panose="05050102010706020507" pitchFamily="18" charset="2"/>
                                </a:rPr>
                                <m:t></m:t>
                              </m:r>
                            </m:e>
                            <m:sub>
                              <m:r>
                                <a:rPr lang="en-US" b="0" i="0" smtClean="0">
                                  <a:latin typeface="Cambria Math" panose="02040503050406030204" pitchFamily="18" charset="0"/>
                                </a:rPr>
                                <m:t>1</m:t>
                              </m:r>
                            </m:sub>
                          </m:sSub>
                        </m:den>
                      </m:f>
                      <m:r>
                        <m:rPr>
                          <m:sty m:val="p"/>
                        </m:rPr>
                        <a:rPr lang="en-US" i="0">
                          <a:latin typeface="Cambria Math" panose="02040503050406030204" pitchFamily="18" charset="0"/>
                        </a:rPr>
                        <m:t>J</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0">
                                  <a:latin typeface="Cambria Math" panose="02040503050406030204" pitchFamily="18" charset="0"/>
                                  <a:sym typeface="Symbol" panose="05050102010706020507" pitchFamily="18" charset="2"/>
                                </a:rPr>
                                <m:t></m:t>
                              </m:r>
                            </m:e>
                            <m:sub>
                              <m:r>
                                <a:rPr lang="en-US" i="0">
                                  <a:latin typeface="Cambria Math" panose="02040503050406030204" pitchFamily="18" charset="0"/>
                                </a:rPr>
                                <m:t>0</m:t>
                              </m:r>
                            </m:sub>
                          </m:sSub>
                          <m:r>
                            <a:rPr lang="en-US" i="0">
                              <a:latin typeface="Cambria Math" panose="02040503050406030204" pitchFamily="18" charset="0"/>
                            </a:rPr>
                            <m:t>,</m:t>
                          </m:r>
                          <m:sSub>
                            <m:sSubPr>
                              <m:ctrlPr>
                                <a:rPr lang="en-US" i="1">
                                  <a:latin typeface="Cambria Math" panose="02040503050406030204" pitchFamily="18" charset="0"/>
                                </a:rPr>
                              </m:ctrlPr>
                            </m:sSubPr>
                            <m:e>
                              <m:r>
                                <a:rPr lang="en-US" i="0">
                                  <a:latin typeface="Cambria Math" panose="02040503050406030204" pitchFamily="18" charset="0"/>
                                  <a:sym typeface="Symbol" panose="05050102010706020507" pitchFamily="18" charset="2"/>
                                </a:rPr>
                                <m:t></m:t>
                              </m:r>
                            </m:e>
                            <m:sub>
                              <m:r>
                                <a:rPr lang="en-US" i="0">
                                  <a:latin typeface="Cambria Math" panose="02040503050406030204" pitchFamily="18" charset="0"/>
                                </a:rPr>
                                <m:t>1</m:t>
                              </m:r>
                            </m:sub>
                          </m:sSub>
                        </m:e>
                      </m:d>
                    </m:oMath>
                  </a14:m>
                  <a:endParaRPr lang="en-US" dirty="0">
                    <a:latin typeface="Cambria Math" panose="02040503050406030204" pitchFamily="18" charset="0"/>
                  </a:endParaRPr>
                </a:p>
              </p:txBody>
            </p:sp>
          </mc:Choice>
          <mc:Fallback xmlns="">
            <p:sp>
              <p:nvSpPr>
                <p:cNvPr id="37" name="Rectangle 36"/>
                <p:cNvSpPr>
                  <a:spLocks noRot="1" noChangeAspect="1" noMove="1" noResize="1" noEditPoints="1" noAdjustHandles="1" noChangeArrowheads="1" noChangeShapeType="1" noTextEdit="1"/>
                </p:cNvSpPr>
                <p:nvPr/>
              </p:nvSpPr>
              <p:spPr>
                <a:xfrm>
                  <a:off x="2438401" y="1870611"/>
                  <a:ext cx="2912533" cy="1416413"/>
                </a:xfrm>
                <a:prstGeom prst="rect">
                  <a:avLst/>
                </a:prstGeom>
                <a:blipFill>
                  <a:blip r:embed="rId3"/>
                  <a:stretch>
                    <a:fillRect/>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12" name="Rectangle 11"/>
              <p:cNvSpPr/>
              <p:nvPr/>
            </p:nvSpPr>
            <p:spPr>
              <a:xfrm>
                <a:off x="2091268" y="3500374"/>
                <a:ext cx="3047999" cy="1369542"/>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14:m>
                  <m:oMath xmlns:m="http://schemas.openxmlformats.org/officeDocument/2006/math">
                    <m:r>
                      <m:rPr>
                        <m:sty m:val="p"/>
                      </m:rPr>
                      <a:rPr lang="en-US" sz="1600" b="0" i="0" smtClean="0">
                        <a:latin typeface="Cambria Math" panose="02040503050406030204" pitchFamily="18" charset="0"/>
                      </a:rPr>
                      <m:t>Temp</m:t>
                    </m:r>
                    <m:r>
                      <a:rPr lang="en-US" sz="1600" b="0" i="0" smtClean="0">
                        <a:latin typeface="Cambria Math" panose="02040503050406030204" pitchFamily="18" charset="0"/>
                      </a:rPr>
                      <m:t>1</m:t>
                    </m:r>
                  </m:oMath>
                </a14:m>
                <a:r>
                  <a:rPr lang="en-US" sz="1600" dirty="0">
                    <a:latin typeface="Cambria Math" panose="02040503050406030204" pitchFamily="18" charset="0"/>
                  </a:rPr>
                  <a:t> </a:t>
                </a:r>
                <a:r>
                  <a:rPr lang="en-US" sz="1600" b="1" dirty="0">
                    <a:solidFill>
                      <a:srgbClr val="FF0000"/>
                    </a:solidFill>
                    <a:latin typeface="Cambria Math" panose="02040503050406030204" pitchFamily="18" charset="0"/>
                  </a:rPr>
                  <a:t>:=</a:t>
                </a:r>
                <a:r>
                  <a:rPr lang="en-US" sz="1600" dirty="0">
                    <a:latin typeface="Cambria Math" panose="02040503050406030204" pitchFamily="18" charset="0"/>
                  </a:rPr>
                  <a:t> </a:t>
                </a:r>
                <a14:m>
                  <m:oMath xmlns:m="http://schemas.openxmlformats.org/officeDocument/2006/math">
                    <m:sSub>
                      <m:sSubPr>
                        <m:ctrlPr>
                          <a:rPr lang="en-US" sz="1600" i="1">
                            <a:latin typeface="Cambria Math" panose="02040503050406030204" pitchFamily="18" charset="0"/>
                          </a:rPr>
                        </m:ctrlPr>
                      </m:sSubPr>
                      <m:e>
                        <m:r>
                          <a:rPr lang="en-US" sz="1600" i="0">
                            <a:latin typeface="Cambria Math" panose="02040503050406030204" pitchFamily="18" charset="0"/>
                            <a:sym typeface="Symbol" panose="05050102010706020507" pitchFamily="18" charset="2"/>
                          </a:rPr>
                          <m:t></m:t>
                        </m:r>
                      </m:e>
                      <m:sub>
                        <m:r>
                          <a:rPr lang="en-US" sz="1600" i="0">
                            <a:latin typeface="Cambria Math" panose="02040503050406030204" pitchFamily="18" charset="0"/>
                          </a:rPr>
                          <m:t>0</m:t>
                        </m:r>
                      </m:sub>
                    </m:sSub>
                    <m:r>
                      <a:rPr lang="en-US" sz="1600" i="0">
                        <a:latin typeface="Cambria Math" panose="02040503050406030204" pitchFamily="18" charset="0"/>
                      </a:rPr>
                      <m:t> − </m:t>
                    </m:r>
                    <m:r>
                      <m:rPr>
                        <m:sty m:val="p"/>
                      </m:rPr>
                      <a:rPr lang="el-GR" sz="1600" i="0">
                        <a:latin typeface="Cambria Math" panose="02040503050406030204" pitchFamily="18" charset="0"/>
                      </a:rPr>
                      <m:t>α</m:t>
                    </m:r>
                    <m:r>
                      <a:rPr lang="en-US" sz="1600" i="0">
                        <a:latin typeface="Cambria Math" panose="02040503050406030204" pitchFamily="18" charset="0"/>
                      </a:rPr>
                      <m:t> </m:t>
                    </m:r>
                    <m:f>
                      <m:fPr>
                        <m:ctrlPr>
                          <a:rPr lang="en-US" sz="1600" i="1">
                            <a:latin typeface="Cambria Math" panose="02040503050406030204" pitchFamily="18" charset="0"/>
                          </a:rPr>
                        </m:ctrlPr>
                      </m:fPr>
                      <m:num>
                        <m:r>
                          <a:rPr lang="en-US" sz="1600" i="0">
                            <a:latin typeface="Cambria Math" panose="02040503050406030204" pitchFamily="18" charset="0"/>
                          </a:rPr>
                          <m:t>𝜕</m:t>
                        </m:r>
                      </m:num>
                      <m:den>
                        <m:r>
                          <a:rPr lang="en-US" sz="1600" i="0">
                            <a:latin typeface="Cambria Math" panose="02040503050406030204" pitchFamily="18" charset="0"/>
                          </a:rPr>
                          <m:t>𝜕</m:t>
                        </m:r>
                        <m:sSub>
                          <m:sSubPr>
                            <m:ctrlPr>
                              <a:rPr lang="en-US" sz="1600" i="1">
                                <a:latin typeface="Cambria Math" panose="02040503050406030204" pitchFamily="18" charset="0"/>
                              </a:rPr>
                            </m:ctrlPr>
                          </m:sSubPr>
                          <m:e>
                            <m:r>
                              <a:rPr lang="en-US" sz="1600" i="0">
                                <a:latin typeface="Cambria Math" panose="02040503050406030204" pitchFamily="18" charset="0"/>
                                <a:sym typeface="Symbol" panose="05050102010706020507" pitchFamily="18" charset="2"/>
                              </a:rPr>
                              <m:t></m:t>
                            </m:r>
                          </m:e>
                          <m:sub>
                            <m:r>
                              <a:rPr lang="en-US" sz="1600" i="0">
                                <a:latin typeface="Cambria Math" panose="02040503050406030204" pitchFamily="18" charset="0"/>
                              </a:rPr>
                              <m:t>0</m:t>
                            </m:r>
                          </m:sub>
                        </m:sSub>
                      </m:den>
                    </m:f>
                    <m:r>
                      <m:rPr>
                        <m:sty m:val="p"/>
                      </m:rPr>
                      <a:rPr lang="en-US" sz="1600" i="0">
                        <a:latin typeface="Cambria Math" panose="02040503050406030204" pitchFamily="18" charset="0"/>
                      </a:rPr>
                      <m:t>J</m:t>
                    </m:r>
                    <m:d>
                      <m:dPr>
                        <m:ctrlPr>
                          <a:rPr lang="en-US" sz="1600" i="1">
                            <a:latin typeface="Cambria Math" panose="02040503050406030204" pitchFamily="18" charset="0"/>
                          </a:rPr>
                        </m:ctrlPr>
                      </m:dPr>
                      <m:e>
                        <m:sSub>
                          <m:sSubPr>
                            <m:ctrlPr>
                              <a:rPr lang="en-US" sz="1600" i="1">
                                <a:latin typeface="Cambria Math" panose="02040503050406030204" pitchFamily="18" charset="0"/>
                              </a:rPr>
                            </m:ctrlPr>
                          </m:sSubPr>
                          <m:e>
                            <m:r>
                              <a:rPr lang="en-US" sz="1600" i="0">
                                <a:latin typeface="Cambria Math" panose="02040503050406030204" pitchFamily="18" charset="0"/>
                                <a:sym typeface="Symbol" panose="05050102010706020507" pitchFamily="18" charset="2"/>
                              </a:rPr>
                              <m:t></m:t>
                            </m:r>
                          </m:e>
                          <m:sub>
                            <m:r>
                              <a:rPr lang="en-US" sz="1600" i="0">
                                <a:latin typeface="Cambria Math" panose="02040503050406030204" pitchFamily="18" charset="0"/>
                              </a:rPr>
                              <m:t>0</m:t>
                            </m:r>
                          </m:sub>
                        </m:sSub>
                        <m:r>
                          <a:rPr lang="en-US" sz="1600" i="0">
                            <a:latin typeface="Cambria Math" panose="02040503050406030204" pitchFamily="18" charset="0"/>
                          </a:rPr>
                          <m:t>,</m:t>
                        </m:r>
                        <m:sSub>
                          <m:sSubPr>
                            <m:ctrlPr>
                              <a:rPr lang="en-US" sz="1600" i="1">
                                <a:latin typeface="Cambria Math" panose="02040503050406030204" pitchFamily="18" charset="0"/>
                              </a:rPr>
                            </m:ctrlPr>
                          </m:sSubPr>
                          <m:e>
                            <m:r>
                              <a:rPr lang="en-US" sz="1600" i="0">
                                <a:latin typeface="Cambria Math" panose="02040503050406030204" pitchFamily="18" charset="0"/>
                                <a:sym typeface="Symbol" panose="05050102010706020507" pitchFamily="18" charset="2"/>
                              </a:rPr>
                              <m:t></m:t>
                            </m:r>
                          </m:e>
                          <m:sub>
                            <m:r>
                              <a:rPr lang="en-US" sz="1600" i="0">
                                <a:latin typeface="Cambria Math" panose="02040503050406030204" pitchFamily="18" charset="0"/>
                              </a:rPr>
                              <m:t>1</m:t>
                            </m:r>
                          </m:sub>
                        </m:sSub>
                      </m:e>
                    </m:d>
                  </m:oMath>
                </a14:m>
                <a:endParaRPr lang="en-US" sz="1600" dirty="0">
                  <a:latin typeface="Cambria Math" panose="02040503050406030204" pitchFamily="18" charset="0"/>
                </a:endParaRPr>
              </a:p>
              <a:p>
                <a14:m>
                  <m:oMath xmlns:m="http://schemas.openxmlformats.org/officeDocument/2006/math">
                    <m:r>
                      <m:rPr>
                        <m:sty m:val="p"/>
                      </m:rPr>
                      <a:rPr lang="en-US" sz="1600" b="0" i="0" smtClean="0">
                        <a:latin typeface="Cambria Math" panose="02040503050406030204" pitchFamily="18" charset="0"/>
                      </a:rPr>
                      <m:t>Temp</m:t>
                    </m:r>
                    <m:r>
                      <a:rPr lang="en-US" sz="1600" b="0" i="0" smtClean="0">
                        <a:latin typeface="Cambria Math" panose="02040503050406030204" pitchFamily="18" charset="0"/>
                      </a:rPr>
                      <m:t>2</m:t>
                    </m:r>
                  </m:oMath>
                </a14:m>
                <a:r>
                  <a:rPr lang="en-US" sz="1600" dirty="0">
                    <a:latin typeface="Cambria Math" panose="02040503050406030204" pitchFamily="18" charset="0"/>
                  </a:rPr>
                  <a:t> </a:t>
                </a:r>
                <a:r>
                  <a:rPr lang="en-US" sz="1600" b="1" dirty="0">
                    <a:solidFill>
                      <a:srgbClr val="FF0000"/>
                    </a:solidFill>
                    <a:latin typeface="Cambria Math" panose="02040503050406030204" pitchFamily="18" charset="0"/>
                  </a:rPr>
                  <a:t>:=</a:t>
                </a:r>
                <a:r>
                  <a:rPr lang="en-US" sz="1600" dirty="0">
                    <a:latin typeface="Cambria Math" panose="02040503050406030204" pitchFamily="18" charset="0"/>
                  </a:rPr>
                  <a:t> </a:t>
                </a:r>
                <a14:m>
                  <m:oMath xmlns:m="http://schemas.openxmlformats.org/officeDocument/2006/math">
                    <m:sSub>
                      <m:sSubPr>
                        <m:ctrlPr>
                          <a:rPr lang="en-US" sz="1600" i="1">
                            <a:latin typeface="Cambria Math" panose="02040503050406030204" pitchFamily="18" charset="0"/>
                          </a:rPr>
                        </m:ctrlPr>
                      </m:sSubPr>
                      <m:e>
                        <m:r>
                          <a:rPr lang="en-US" sz="1600" i="0">
                            <a:latin typeface="Cambria Math" panose="02040503050406030204" pitchFamily="18" charset="0"/>
                            <a:sym typeface="Symbol" panose="05050102010706020507" pitchFamily="18" charset="2"/>
                          </a:rPr>
                          <m:t></m:t>
                        </m:r>
                      </m:e>
                      <m:sub>
                        <m:r>
                          <a:rPr lang="en-US" sz="1600" i="0">
                            <a:latin typeface="Cambria Math" panose="02040503050406030204" pitchFamily="18" charset="0"/>
                          </a:rPr>
                          <m:t>1</m:t>
                        </m:r>
                      </m:sub>
                    </m:sSub>
                    <m:r>
                      <a:rPr lang="en-US" sz="1600" i="0">
                        <a:latin typeface="Cambria Math" panose="02040503050406030204" pitchFamily="18" charset="0"/>
                      </a:rPr>
                      <m:t> − </m:t>
                    </m:r>
                    <m:r>
                      <m:rPr>
                        <m:sty m:val="p"/>
                      </m:rPr>
                      <a:rPr lang="el-GR" sz="1600" i="0">
                        <a:latin typeface="Cambria Math" panose="02040503050406030204" pitchFamily="18" charset="0"/>
                      </a:rPr>
                      <m:t>α</m:t>
                    </m:r>
                    <m:r>
                      <a:rPr lang="en-US" sz="1600" i="0">
                        <a:latin typeface="Cambria Math" panose="02040503050406030204" pitchFamily="18" charset="0"/>
                      </a:rPr>
                      <m:t> </m:t>
                    </m:r>
                    <m:f>
                      <m:fPr>
                        <m:ctrlPr>
                          <a:rPr lang="en-US" sz="1600" i="1">
                            <a:latin typeface="Cambria Math" panose="02040503050406030204" pitchFamily="18" charset="0"/>
                          </a:rPr>
                        </m:ctrlPr>
                      </m:fPr>
                      <m:num>
                        <m:r>
                          <a:rPr lang="en-US" sz="1600" i="0">
                            <a:latin typeface="Cambria Math" panose="02040503050406030204" pitchFamily="18" charset="0"/>
                          </a:rPr>
                          <m:t>𝜕</m:t>
                        </m:r>
                      </m:num>
                      <m:den>
                        <m:r>
                          <a:rPr lang="en-US" sz="1600" i="0">
                            <a:latin typeface="Cambria Math" panose="02040503050406030204" pitchFamily="18" charset="0"/>
                          </a:rPr>
                          <m:t>𝜕</m:t>
                        </m:r>
                        <m:sSub>
                          <m:sSubPr>
                            <m:ctrlPr>
                              <a:rPr lang="en-US" sz="1600" i="1">
                                <a:latin typeface="Cambria Math" panose="02040503050406030204" pitchFamily="18" charset="0"/>
                              </a:rPr>
                            </m:ctrlPr>
                          </m:sSubPr>
                          <m:e>
                            <m:r>
                              <a:rPr lang="en-US" sz="1600" i="0">
                                <a:latin typeface="Cambria Math" panose="02040503050406030204" pitchFamily="18" charset="0"/>
                                <a:sym typeface="Symbol" panose="05050102010706020507" pitchFamily="18" charset="2"/>
                              </a:rPr>
                              <m:t></m:t>
                            </m:r>
                          </m:e>
                          <m:sub>
                            <m:r>
                              <a:rPr lang="en-US" sz="1600" i="0">
                                <a:latin typeface="Cambria Math" panose="02040503050406030204" pitchFamily="18" charset="0"/>
                              </a:rPr>
                              <m:t>1</m:t>
                            </m:r>
                          </m:sub>
                        </m:sSub>
                      </m:den>
                    </m:f>
                    <m:r>
                      <m:rPr>
                        <m:sty m:val="p"/>
                      </m:rPr>
                      <a:rPr lang="en-US" sz="1600" i="0">
                        <a:latin typeface="Cambria Math" panose="02040503050406030204" pitchFamily="18" charset="0"/>
                      </a:rPr>
                      <m:t>J</m:t>
                    </m:r>
                    <m:d>
                      <m:dPr>
                        <m:ctrlPr>
                          <a:rPr lang="en-US" sz="1600" i="1">
                            <a:latin typeface="Cambria Math" panose="02040503050406030204" pitchFamily="18" charset="0"/>
                          </a:rPr>
                        </m:ctrlPr>
                      </m:dPr>
                      <m:e>
                        <m:sSub>
                          <m:sSubPr>
                            <m:ctrlPr>
                              <a:rPr lang="en-US" sz="1600" i="1">
                                <a:latin typeface="Cambria Math" panose="02040503050406030204" pitchFamily="18" charset="0"/>
                              </a:rPr>
                            </m:ctrlPr>
                          </m:sSubPr>
                          <m:e>
                            <m:r>
                              <a:rPr lang="en-US" sz="1600" i="0">
                                <a:latin typeface="Cambria Math" panose="02040503050406030204" pitchFamily="18" charset="0"/>
                                <a:sym typeface="Symbol" panose="05050102010706020507" pitchFamily="18" charset="2"/>
                              </a:rPr>
                              <m:t></m:t>
                            </m:r>
                          </m:e>
                          <m:sub>
                            <m:r>
                              <a:rPr lang="en-US" sz="1600" i="0">
                                <a:latin typeface="Cambria Math" panose="02040503050406030204" pitchFamily="18" charset="0"/>
                              </a:rPr>
                              <m:t>0</m:t>
                            </m:r>
                          </m:sub>
                        </m:sSub>
                        <m:r>
                          <a:rPr lang="en-US" sz="1600" i="0">
                            <a:latin typeface="Cambria Math" panose="02040503050406030204" pitchFamily="18" charset="0"/>
                          </a:rPr>
                          <m:t>,</m:t>
                        </m:r>
                        <m:sSub>
                          <m:sSubPr>
                            <m:ctrlPr>
                              <a:rPr lang="en-US" sz="1600" i="1">
                                <a:latin typeface="Cambria Math" panose="02040503050406030204" pitchFamily="18" charset="0"/>
                              </a:rPr>
                            </m:ctrlPr>
                          </m:sSubPr>
                          <m:e>
                            <m:r>
                              <a:rPr lang="en-US" sz="1600" i="0">
                                <a:latin typeface="Cambria Math" panose="02040503050406030204" pitchFamily="18" charset="0"/>
                                <a:sym typeface="Symbol" panose="05050102010706020507" pitchFamily="18" charset="2"/>
                              </a:rPr>
                              <m:t></m:t>
                            </m:r>
                          </m:e>
                          <m:sub>
                            <m:r>
                              <a:rPr lang="en-US" sz="1600" i="0">
                                <a:latin typeface="Cambria Math" panose="02040503050406030204" pitchFamily="18" charset="0"/>
                              </a:rPr>
                              <m:t>1</m:t>
                            </m:r>
                          </m:sub>
                        </m:sSub>
                      </m:e>
                    </m:d>
                  </m:oMath>
                </a14:m>
                <a:endParaRPr lang="en-US" sz="1600" dirty="0" smtClean="0">
                  <a:latin typeface="Cambria Math" panose="02040503050406030204" pitchFamily="18" charset="0"/>
                </a:endParaRPr>
              </a:p>
              <a:p>
                <a14:m>
                  <m:oMath xmlns:m="http://schemas.openxmlformats.org/officeDocument/2006/math">
                    <m:sSub>
                      <m:sSubPr>
                        <m:ctrlPr>
                          <a:rPr lang="en-US" sz="1600" i="1">
                            <a:latin typeface="Cambria Math" panose="02040503050406030204" pitchFamily="18" charset="0"/>
                          </a:rPr>
                        </m:ctrlPr>
                      </m:sSubPr>
                      <m:e>
                        <m:r>
                          <a:rPr lang="en-US" sz="1600" i="0">
                            <a:latin typeface="Cambria Math" panose="02040503050406030204" pitchFamily="18" charset="0"/>
                            <a:sym typeface="Symbol" panose="05050102010706020507" pitchFamily="18" charset="2"/>
                          </a:rPr>
                          <m:t></m:t>
                        </m:r>
                      </m:e>
                      <m:sub>
                        <m:r>
                          <a:rPr lang="en-US" sz="1600" i="0">
                            <a:latin typeface="Cambria Math" panose="02040503050406030204" pitchFamily="18" charset="0"/>
                          </a:rPr>
                          <m:t>0</m:t>
                        </m:r>
                      </m:sub>
                    </m:sSub>
                  </m:oMath>
                </a14:m>
                <a:r>
                  <a:rPr lang="en-US" sz="1600" dirty="0" smtClean="0">
                    <a:latin typeface="Cambria Math" panose="02040503050406030204" pitchFamily="18" charset="0"/>
                  </a:rPr>
                  <a:t>:=Temp1</a:t>
                </a:r>
              </a:p>
              <a:p>
                <a14:m>
                  <m:oMath xmlns:m="http://schemas.openxmlformats.org/officeDocument/2006/math">
                    <m:sSub>
                      <m:sSubPr>
                        <m:ctrlPr>
                          <a:rPr lang="en-US" sz="1600" i="1">
                            <a:latin typeface="Cambria Math" panose="02040503050406030204" pitchFamily="18" charset="0"/>
                          </a:rPr>
                        </m:ctrlPr>
                      </m:sSubPr>
                      <m:e>
                        <m:r>
                          <a:rPr lang="en-US" sz="1600" i="0">
                            <a:latin typeface="Cambria Math" panose="02040503050406030204" pitchFamily="18" charset="0"/>
                            <a:sym typeface="Symbol" panose="05050102010706020507" pitchFamily="18" charset="2"/>
                          </a:rPr>
                          <m:t></m:t>
                        </m:r>
                      </m:e>
                      <m:sub>
                        <m:r>
                          <a:rPr lang="en-US" sz="1600" b="0" i="0" smtClean="0">
                            <a:latin typeface="Cambria Math" panose="02040503050406030204" pitchFamily="18" charset="0"/>
                            <a:sym typeface="Symbol" panose="05050102010706020507" pitchFamily="18" charset="2"/>
                          </a:rPr>
                          <m:t>1</m:t>
                        </m:r>
                      </m:sub>
                    </m:sSub>
                  </m:oMath>
                </a14:m>
                <a:r>
                  <a:rPr lang="en-US" sz="1600" dirty="0" smtClean="0">
                    <a:latin typeface="Cambria Math" panose="02040503050406030204" pitchFamily="18" charset="0"/>
                  </a:rPr>
                  <a:t>:=Temp2</a:t>
                </a:r>
                <a:endParaRPr lang="en-US" sz="1600" dirty="0">
                  <a:latin typeface="Cambria Math" panose="02040503050406030204" pitchFamily="18" charset="0"/>
                </a:endParaRPr>
              </a:p>
            </p:txBody>
          </p:sp>
        </mc:Choice>
        <mc:Fallback xmlns="">
          <p:sp>
            <p:nvSpPr>
              <p:cNvPr id="12" name="Rectangle 11"/>
              <p:cNvSpPr>
                <a:spLocks noRot="1" noChangeAspect="1" noMove="1" noResize="1" noEditPoints="1" noAdjustHandles="1" noChangeArrowheads="1" noChangeShapeType="1" noTextEdit="1"/>
              </p:cNvSpPr>
              <p:nvPr/>
            </p:nvSpPr>
            <p:spPr>
              <a:xfrm>
                <a:off x="2091268" y="3500374"/>
                <a:ext cx="3047999" cy="136954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Rectangle 39"/>
              <p:cNvSpPr/>
              <p:nvPr/>
            </p:nvSpPr>
            <p:spPr>
              <a:xfrm>
                <a:off x="5842001" y="3500374"/>
                <a:ext cx="3047999" cy="1369542"/>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14:m>
                  <m:oMath xmlns:m="http://schemas.openxmlformats.org/officeDocument/2006/math">
                    <m:r>
                      <m:rPr>
                        <m:sty m:val="p"/>
                      </m:rPr>
                      <a:rPr lang="en-US" sz="1600" b="0" i="0" smtClean="0">
                        <a:latin typeface="Cambria Math" panose="02040503050406030204" pitchFamily="18" charset="0"/>
                      </a:rPr>
                      <m:t>Temp</m:t>
                    </m:r>
                    <m:r>
                      <a:rPr lang="en-US" sz="1600" b="0" i="0" smtClean="0">
                        <a:latin typeface="Cambria Math" panose="02040503050406030204" pitchFamily="18" charset="0"/>
                      </a:rPr>
                      <m:t>1</m:t>
                    </m:r>
                  </m:oMath>
                </a14:m>
                <a:r>
                  <a:rPr lang="en-US" sz="1600" dirty="0">
                    <a:latin typeface="Cambria Math" panose="02040503050406030204" pitchFamily="18" charset="0"/>
                  </a:rPr>
                  <a:t> </a:t>
                </a:r>
                <a:r>
                  <a:rPr lang="en-US" sz="1600" b="1" dirty="0">
                    <a:solidFill>
                      <a:srgbClr val="FF0000"/>
                    </a:solidFill>
                    <a:latin typeface="Cambria Math" panose="02040503050406030204" pitchFamily="18" charset="0"/>
                  </a:rPr>
                  <a:t>:=</a:t>
                </a:r>
                <a:r>
                  <a:rPr lang="en-US" sz="1600" dirty="0">
                    <a:latin typeface="Cambria Math" panose="02040503050406030204" pitchFamily="18" charset="0"/>
                  </a:rPr>
                  <a:t> </a:t>
                </a:r>
                <a14:m>
                  <m:oMath xmlns:m="http://schemas.openxmlformats.org/officeDocument/2006/math">
                    <m:sSub>
                      <m:sSubPr>
                        <m:ctrlPr>
                          <a:rPr lang="en-US" sz="1600" i="1">
                            <a:latin typeface="Cambria Math" panose="02040503050406030204" pitchFamily="18" charset="0"/>
                          </a:rPr>
                        </m:ctrlPr>
                      </m:sSubPr>
                      <m:e>
                        <m:r>
                          <a:rPr lang="en-US" sz="1600" i="0">
                            <a:latin typeface="Cambria Math" panose="02040503050406030204" pitchFamily="18" charset="0"/>
                            <a:sym typeface="Symbol" panose="05050102010706020507" pitchFamily="18" charset="2"/>
                          </a:rPr>
                          <m:t></m:t>
                        </m:r>
                      </m:e>
                      <m:sub>
                        <m:r>
                          <a:rPr lang="en-US" sz="1600" i="0">
                            <a:latin typeface="Cambria Math" panose="02040503050406030204" pitchFamily="18" charset="0"/>
                          </a:rPr>
                          <m:t>0</m:t>
                        </m:r>
                      </m:sub>
                    </m:sSub>
                    <m:r>
                      <a:rPr lang="en-US" sz="1600" i="0">
                        <a:latin typeface="Cambria Math" panose="02040503050406030204" pitchFamily="18" charset="0"/>
                      </a:rPr>
                      <m:t> − </m:t>
                    </m:r>
                    <m:r>
                      <m:rPr>
                        <m:sty m:val="p"/>
                      </m:rPr>
                      <a:rPr lang="el-GR" sz="1600" i="0">
                        <a:latin typeface="Cambria Math" panose="02040503050406030204" pitchFamily="18" charset="0"/>
                      </a:rPr>
                      <m:t>α</m:t>
                    </m:r>
                    <m:r>
                      <a:rPr lang="en-US" sz="1600" i="0">
                        <a:latin typeface="Cambria Math" panose="02040503050406030204" pitchFamily="18" charset="0"/>
                      </a:rPr>
                      <m:t> </m:t>
                    </m:r>
                    <m:f>
                      <m:fPr>
                        <m:ctrlPr>
                          <a:rPr lang="en-US" sz="1600" i="1">
                            <a:latin typeface="Cambria Math" panose="02040503050406030204" pitchFamily="18" charset="0"/>
                          </a:rPr>
                        </m:ctrlPr>
                      </m:fPr>
                      <m:num>
                        <m:r>
                          <a:rPr lang="en-US" sz="1600" i="0">
                            <a:latin typeface="Cambria Math" panose="02040503050406030204" pitchFamily="18" charset="0"/>
                          </a:rPr>
                          <m:t>𝜕</m:t>
                        </m:r>
                      </m:num>
                      <m:den>
                        <m:r>
                          <a:rPr lang="en-US" sz="1600" i="0">
                            <a:latin typeface="Cambria Math" panose="02040503050406030204" pitchFamily="18" charset="0"/>
                          </a:rPr>
                          <m:t>𝜕</m:t>
                        </m:r>
                        <m:sSub>
                          <m:sSubPr>
                            <m:ctrlPr>
                              <a:rPr lang="en-US" sz="1600" i="1">
                                <a:latin typeface="Cambria Math" panose="02040503050406030204" pitchFamily="18" charset="0"/>
                              </a:rPr>
                            </m:ctrlPr>
                          </m:sSubPr>
                          <m:e>
                            <m:r>
                              <a:rPr lang="en-US" sz="1600" i="0">
                                <a:latin typeface="Cambria Math" panose="02040503050406030204" pitchFamily="18" charset="0"/>
                                <a:sym typeface="Symbol" panose="05050102010706020507" pitchFamily="18" charset="2"/>
                              </a:rPr>
                              <m:t></m:t>
                            </m:r>
                          </m:e>
                          <m:sub>
                            <m:r>
                              <a:rPr lang="en-US" sz="1600" i="0">
                                <a:latin typeface="Cambria Math" panose="02040503050406030204" pitchFamily="18" charset="0"/>
                              </a:rPr>
                              <m:t>0</m:t>
                            </m:r>
                          </m:sub>
                        </m:sSub>
                      </m:den>
                    </m:f>
                    <m:r>
                      <m:rPr>
                        <m:sty m:val="p"/>
                      </m:rPr>
                      <a:rPr lang="en-US" sz="1600" i="0">
                        <a:latin typeface="Cambria Math" panose="02040503050406030204" pitchFamily="18" charset="0"/>
                      </a:rPr>
                      <m:t>J</m:t>
                    </m:r>
                    <m:d>
                      <m:dPr>
                        <m:ctrlPr>
                          <a:rPr lang="en-US" sz="1600" i="1">
                            <a:latin typeface="Cambria Math" panose="02040503050406030204" pitchFamily="18" charset="0"/>
                          </a:rPr>
                        </m:ctrlPr>
                      </m:dPr>
                      <m:e>
                        <m:sSub>
                          <m:sSubPr>
                            <m:ctrlPr>
                              <a:rPr lang="en-US" sz="1600" i="1">
                                <a:latin typeface="Cambria Math" panose="02040503050406030204" pitchFamily="18" charset="0"/>
                              </a:rPr>
                            </m:ctrlPr>
                          </m:sSubPr>
                          <m:e>
                            <m:r>
                              <a:rPr lang="en-US" sz="1600" i="0">
                                <a:latin typeface="Cambria Math" panose="02040503050406030204" pitchFamily="18" charset="0"/>
                                <a:sym typeface="Symbol" panose="05050102010706020507" pitchFamily="18" charset="2"/>
                              </a:rPr>
                              <m:t></m:t>
                            </m:r>
                          </m:e>
                          <m:sub>
                            <m:r>
                              <a:rPr lang="en-US" sz="1600" i="0">
                                <a:latin typeface="Cambria Math" panose="02040503050406030204" pitchFamily="18" charset="0"/>
                              </a:rPr>
                              <m:t>0</m:t>
                            </m:r>
                          </m:sub>
                        </m:sSub>
                        <m:r>
                          <a:rPr lang="en-US" sz="1600" i="0">
                            <a:latin typeface="Cambria Math" panose="02040503050406030204" pitchFamily="18" charset="0"/>
                          </a:rPr>
                          <m:t>,</m:t>
                        </m:r>
                        <m:sSub>
                          <m:sSubPr>
                            <m:ctrlPr>
                              <a:rPr lang="en-US" sz="1600" i="1">
                                <a:latin typeface="Cambria Math" panose="02040503050406030204" pitchFamily="18" charset="0"/>
                              </a:rPr>
                            </m:ctrlPr>
                          </m:sSubPr>
                          <m:e>
                            <m:r>
                              <a:rPr lang="en-US" sz="1600" i="0">
                                <a:latin typeface="Cambria Math" panose="02040503050406030204" pitchFamily="18" charset="0"/>
                                <a:sym typeface="Symbol" panose="05050102010706020507" pitchFamily="18" charset="2"/>
                              </a:rPr>
                              <m:t></m:t>
                            </m:r>
                          </m:e>
                          <m:sub>
                            <m:r>
                              <a:rPr lang="en-US" sz="1600" i="0">
                                <a:latin typeface="Cambria Math" panose="02040503050406030204" pitchFamily="18" charset="0"/>
                              </a:rPr>
                              <m:t>1</m:t>
                            </m:r>
                          </m:sub>
                        </m:sSub>
                      </m:e>
                    </m:d>
                  </m:oMath>
                </a14:m>
                <a:endParaRPr lang="en-US" sz="1600" dirty="0" smtClean="0">
                  <a:latin typeface="Cambria Math" panose="02040503050406030204" pitchFamily="18" charset="0"/>
                </a:endParaRPr>
              </a:p>
              <a:p>
                <a14:m>
                  <m:oMath xmlns:m="http://schemas.openxmlformats.org/officeDocument/2006/math">
                    <m:sSub>
                      <m:sSubPr>
                        <m:ctrlPr>
                          <a:rPr lang="en-US" sz="1600" i="1">
                            <a:latin typeface="Cambria Math" panose="02040503050406030204" pitchFamily="18" charset="0"/>
                          </a:rPr>
                        </m:ctrlPr>
                      </m:sSubPr>
                      <m:e>
                        <m:r>
                          <a:rPr lang="en-US" sz="1600">
                            <a:latin typeface="Cambria Math" panose="02040503050406030204" pitchFamily="18" charset="0"/>
                            <a:sym typeface="Symbol" panose="05050102010706020507" pitchFamily="18" charset="2"/>
                          </a:rPr>
                          <m:t></m:t>
                        </m:r>
                      </m:e>
                      <m:sub>
                        <m:r>
                          <a:rPr lang="en-US" sz="1600">
                            <a:latin typeface="Cambria Math" panose="02040503050406030204" pitchFamily="18" charset="0"/>
                          </a:rPr>
                          <m:t>0</m:t>
                        </m:r>
                      </m:sub>
                    </m:sSub>
                  </m:oMath>
                </a14:m>
                <a:r>
                  <a:rPr lang="en-US" sz="1600" dirty="0">
                    <a:latin typeface="Cambria Math" panose="02040503050406030204" pitchFamily="18" charset="0"/>
                  </a:rPr>
                  <a:t>:=</a:t>
                </a:r>
                <a:r>
                  <a:rPr lang="en-US" sz="1600" dirty="0" smtClean="0">
                    <a:latin typeface="Cambria Math" panose="02040503050406030204" pitchFamily="18" charset="0"/>
                  </a:rPr>
                  <a:t>Temp1</a:t>
                </a:r>
                <a:endParaRPr lang="en-US" sz="1600" dirty="0">
                  <a:latin typeface="Cambria Math" panose="02040503050406030204" pitchFamily="18" charset="0"/>
                </a:endParaRPr>
              </a:p>
              <a:p>
                <a14:m>
                  <m:oMath xmlns:m="http://schemas.openxmlformats.org/officeDocument/2006/math">
                    <m:r>
                      <m:rPr>
                        <m:sty m:val="p"/>
                      </m:rPr>
                      <a:rPr lang="en-US" sz="1600" b="0" i="0" smtClean="0">
                        <a:latin typeface="Cambria Math" panose="02040503050406030204" pitchFamily="18" charset="0"/>
                      </a:rPr>
                      <m:t>Temp</m:t>
                    </m:r>
                    <m:r>
                      <a:rPr lang="en-US" sz="1600" b="0" i="0" smtClean="0">
                        <a:latin typeface="Cambria Math" panose="02040503050406030204" pitchFamily="18" charset="0"/>
                      </a:rPr>
                      <m:t>2</m:t>
                    </m:r>
                  </m:oMath>
                </a14:m>
                <a:r>
                  <a:rPr lang="en-US" sz="1600" dirty="0">
                    <a:latin typeface="Cambria Math" panose="02040503050406030204" pitchFamily="18" charset="0"/>
                  </a:rPr>
                  <a:t> </a:t>
                </a:r>
                <a:r>
                  <a:rPr lang="en-US" sz="1600" b="1" dirty="0">
                    <a:solidFill>
                      <a:srgbClr val="FF0000"/>
                    </a:solidFill>
                    <a:latin typeface="Cambria Math" panose="02040503050406030204" pitchFamily="18" charset="0"/>
                  </a:rPr>
                  <a:t>:=</a:t>
                </a:r>
                <a:r>
                  <a:rPr lang="en-US" sz="1600" dirty="0">
                    <a:latin typeface="Cambria Math" panose="02040503050406030204" pitchFamily="18" charset="0"/>
                  </a:rPr>
                  <a:t> </a:t>
                </a:r>
                <a14:m>
                  <m:oMath xmlns:m="http://schemas.openxmlformats.org/officeDocument/2006/math">
                    <m:sSub>
                      <m:sSubPr>
                        <m:ctrlPr>
                          <a:rPr lang="en-US" sz="1600" i="1">
                            <a:latin typeface="Cambria Math" panose="02040503050406030204" pitchFamily="18" charset="0"/>
                          </a:rPr>
                        </m:ctrlPr>
                      </m:sSubPr>
                      <m:e>
                        <m:r>
                          <a:rPr lang="en-US" sz="1600" i="0">
                            <a:latin typeface="Cambria Math" panose="02040503050406030204" pitchFamily="18" charset="0"/>
                            <a:sym typeface="Symbol" panose="05050102010706020507" pitchFamily="18" charset="2"/>
                          </a:rPr>
                          <m:t></m:t>
                        </m:r>
                      </m:e>
                      <m:sub>
                        <m:r>
                          <a:rPr lang="en-US" sz="1600" i="0">
                            <a:latin typeface="Cambria Math" panose="02040503050406030204" pitchFamily="18" charset="0"/>
                          </a:rPr>
                          <m:t>1</m:t>
                        </m:r>
                      </m:sub>
                    </m:sSub>
                    <m:r>
                      <a:rPr lang="en-US" sz="1600" i="0">
                        <a:latin typeface="Cambria Math" panose="02040503050406030204" pitchFamily="18" charset="0"/>
                      </a:rPr>
                      <m:t> − </m:t>
                    </m:r>
                    <m:r>
                      <m:rPr>
                        <m:sty m:val="p"/>
                      </m:rPr>
                      <a:rPr lang="el-GR" sz="1600" i="0">
                        <a:latin typeface="Cambria Math" panose="02040503050406030204" pitchFamily="18" charset="0"/>
                      </a:rPr>
                      <m:t>α</m:t>
                    </m:r>
                    <m:r>
                      <a:rPr lang="en-US" sz="1600" i="0">
                        <a:latin typeface="Cambria Math" panose="02040503050406030204" pitchFamily="18" charset="0"/>
                      </a:rPr>
                      <m:t> </m:t>
                    </m:r>
                    <m:f>
                      <m:fPr>
                        <m:ctrlPr>
                          <a:rPr lang="en-US" sz="1600" i="1">
                            <a:latin typeface="Cambria Math" panose="02040503050406030204" pitchFamily="18" charset="0"/>
                          </a:rPr>
                        </m:ctrlPr>
                      </m:fPr>
                      <m:num>
                        <m:r>
                          <a:rPr lang="en-US" sz="1600" i="0">
                            <a:latin typeface="Cambria Math" panose="02040503050406030204" pitchFamily="18" charset="0"/>
                          </a:rPr>
                          <m:t>𝜕</m:t>
                        </m:r>
                      </m:num>
                      <m:den>
                        <m:r>
                          <a:rPr lang="en-US" sz="1600" i="0">
                            <a:latin typeface="Cambria Math" panose="02040503050406030204" pitchFamily="18" charset="0"/>
                          </a:rPr>
                          <m:t>𝜕</m:t>
                        </m:r>
                        <m:sSub>
                          <m:sSubPr>
                            <m:ctrlPr>
                              <a:rPr lang="en-US" sz="1600" i="1">
                                <a:latin typeface="Cambria Math" panose="02040503050406030204" pitchFamily="18" charset="0"/>
                              </a:rPr>
                            </m:ctrlPr>
                          </m:sSubPr>
                          <m:e>
                            <m:r>
                              <a:rPr lang="en-US" sz="1600" i="0">
                                <a:latin typeface="Cambria Math" panose="02040503050406030204" pitchFamily="18" charset="0"/>
                                <a:sym typeface="Symbol" panose="05050102010706020507" pitchFamily="18" charset="2"/>
                              </a:rPr>
                              <m:t></m:t>
                            </m:r>
                          </m:e>
                          <m:sub>
                            <m:r>
                              <a:rPr lang="en-US" sz="1600" i="0">
                                <a:latin typeface="Cambria Math" panose="02040503050406030204" pitchFamily="18" charset="0"/>
                              </a:rPr>
                              <m:t>1</m:t>
                            </m:r>
                          </m:sub>
                        </m:sSub>
                      </m:den>
                    </m:f>
                    <m:r>
                      <m:rPr>
                        <m:sty m:val="p"/>
                      </m:rPr>
                      <a:rPr lang="en-US" sz="1600" i="0">
                        <a:latin typeface="Cambria Math" panose="02040503050406030204" pitchFamily="18" charset="0"/>
                      </a:rPr>
                      <m:t>J</m:t>
                    </m:r>
                    <m:d>
                      <m:dPr>
                        <m:ctrlPr>
                          <a:rPr lang="en-US" sz="1600" i="1">
                            <a:latin typeface="Cambria Math" panose="02040503050406030204" pitchFamily="18" charset="0"/>
                          </a:rPr>
                        </m:ctrlPr>
                      </m:dPr>
                      <m:e>
                        <m:sSub>
                          <m:sSubPr>
                            <m:ctrlPr>
                              <a:rPr lang="en-US" sz="1600" i="1">
                                <a:latin typeface="Cambria Math" panose="02040503050406030204" pitchFamily="18" charset="0"/>
                              </a:rPr>
                            </m:ctrlPr>
                          </m:sSubPr>
                          <m:e>
                            <m:r>
                              <a:rPr lang="en-US" sz="1600" i="0">
                                <a:latin typeface="Cambria Math" panose="02040503050406030204" pitchFamily="18" charset="0"/>
                                <a:sym typeface="Symbol" panose="05050102010706020507" pitchFamily="18" charset="2"/>
                              </a:rPr>
                              <m:t></m:t>
                            </m:r>
                          </m:e>
                          <m:sub>
                            <m:r>
                              <a:rPr lang="en-US" sz="1600" i="0">
                                <a:latin typeface="Cambria Math" panose="02040503050406030204" pitchFamily="18" charset="0"/>
                              </a:rPr>
                              <m:t>0</m:t>
                            </m:r>
                          </m:sub>
                        </m:sSub>
                        <m:r>
                          <a:rPr lang="en-US" sz="1600" i="0">
                            <a:latin typeface="Cambria Math" panose="02040503050406030204" pitchFamily="18" charset="0"/>
                          </a:rPr>
                          <m:t>,</m:t>
                        </m:r>
                        <m:sSub>
                          <m:sSubPr>
                            <m:ctrlPr>
                              <a:rPr lang="en-US" sz="1600" i="1">
                                <a:latin typeface="Cambria Math" panose="02040503050406030204" pitchFamily="18" charset="0"/>
                              </a:rPr>
                            </m:ctrlPr>
                          </m:sSubPr>
                          <m:e>
                            <m:r>
                              <a:rPr lang="en-US" sz="1600" i="0">
                                <a:latin typeface="Cambria Math" panose="02040503050406030204" pitchFamily="18" charset="0"/>
                                <a:sym typeface="Symbol" panose="05050102010706020507" pitchFamily="18" charset="2"/>
                              </a:rPr>
                              <m:t></m:t>
                            </m:r>
                          </m:e>
                          <m:sub>
                            <m:r>
                              <a:rPr lang="en-US" sz="1600" i="0">
                                <a:latin typeface="Cambria Math" panose="02040503050406030204" pitchFamily="18" charset="0"/>
                              </a:rPr>
                              <m:t>1</m:t>
                            </m:r>
                          </m:sub>
                        </m:sSub>
                      </m:e>
                    </m:d>
                  </m:oMath>
                </a14:m>
                <a:endParaRPr lang="en-US" sz="1600" dirty="0" smtClean="0">
                  <a:latin typeface="Cambria Math" panose="02040503050406030204" pitchFamily="18" charset="0"/>
                </a:endParaRPr>
              </a:p>
              <a:p>
                <a14:m>
                  <m:oMath xmlns:m="http://schemas.openxmlformats.org/officeDocument/2006/math">
                    <m:sSub>
                      <m:sSubPr>
                        <m:ctrlPr>
                          <a:rPr lang="en-US" sz="1600" i="1">
                            <a:latin typeface="Cambria Math" panose="02040503050406030204" pitchFamily="18" charset="0"/>
                          </a:rPr>
                        </m:ctrlPr>
                      </m:sSubPr>
                      <m:e>
                        <m:r>
                          <a:rPr lang="en-US" sz="1600" i="0">
                            <a:latin typeface="Cambria Math" panose="02040503050406030204" pitchFamily="18" charset="0"/>
                            <a:sym typeface="Symbol" panose="05050102010706020507" pitchFamily="18" charset="2"/>
                          </a:rPr>
                          <m:t></m:t>
                        </m:r>
                      </m:e>
                      <m:sub>
                        <m:r>
                          <a:rPr lang="en-US" sz="1600" b="0" i="0" smtClean="0">
                            <a:latin typeface="Cambria Math" panose="02040503050406030204" pitchFamily="18" charset="0"/>
                            <a:sym typeface="Symbol" panose="05050102010706020507" pitchFamily="18" charset="2"/>
                          </a:rPr>
                          <m:t>1</m:t>
                        </m:r>
                      </m:sub>
                    </m:sSub>
                  </m:oMath>
                </a14:m>
                <a:r>
                  <a:rPr lang="en-US" sz="1600" dirty="0" smtClean="0">
                    <a:latin typeface="Cambria Math" panose="02040503050406030204" pitchFamily="18" charset="0"/>
                  </a:rPr>
                  <a:t>:=Temp2</a:t>
                </a:r>
                <a:endParaRPr lang="en-US" sz="1600" dirty="0">
                  <a:latin typeface="Cambria Math" panose="02040503050406030204" pitchFamily="18" charset="0"/>
                </a:endParaRPr>
              </a:p>
            </p:txBody>
          </p:sp>
        </mc:Choice>
        <mc:Fallback xmlns="">
          <p:sp>
            <p:nvSpPr>
              <p:cNvPr id="40" name="Rectangle 39"/>
              <p:cNvSpPr>
                <a:spLocks noRot="1" noChangeAspect="1" noMove="1" noResize="1" noEditPoints="1" noAdjustHandles="1" noChangeArrowheads="1" noChangeShapeType="1" noTextEdit="1"/>
              </p:cNvSpPr>
              <p:nvPr/>
            </p:nvSpPr>
            <p:spPr>
              <a:xfrm>
                <a:off x="5842001" y="3500374"/>
                <a:ext cx="3047999" cy="1369542"/>
              </a:xfrm>
              <a:prstGeom prst="rect">
                <a:avLst/>
              </a:prstGeom>
              <a:blipFill>
                <a:blip r:embed="rId5"/>
                <a:stretch>
                  <a:fillRect/>
                </a:stretch>
              </a:blipFill>
            </p:spPr>
            <p:txBody>
              <a:bodyPr/>
              <a:lstStyle/>
              <a:p>
                <a:r>
                  <a:rPr lang="en-US">
                    <a:noFill/>
                  </a:rPr>
                  <a:t> </a:t>
                </a:r>
              </a:p>
            </p:txBody>
          </p:sp>
        </mc:Fallback>
      </mc:AlternateContent>
      <p:cxnSp>
        <p:nvCxnSpPr>
          <p:cNvPr id="26" name="Straight Arrow Connector 25"/>
          <p:cNvCxnSpPr/>
          <p:nvPr/>
        </p:nvCxnSpPr>
        <p:spPr>
          <a:xfrm flipH="1">
            <a:off x="4377267" y="3007624"/>
            <a:ext cx="762000" cy="49275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2" name="Straight Arrow Connector 41"/>
          <p:cNvCxnSpPr/>
          <p:nvPr/>
        </p:nvCxnSpPr>
        <p:spPr>
          <a:xfrm>
            <a:off x="5655731" y="3004740"/>
            <a:ext cx="922866" cy="49563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pic>
        <p:nvPicPr>
          <p:cNvPr id="1026" name="Picture 2" descr="Image result for tick mark symbol"/>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89280" y="2820275"/>
            <a:ext cx="636604" cy="604774"/>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Related imag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913232" y="2792694"/>
            <a:ext cx="920586" cy="6323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3420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fade">
                                      <p:cBhvr>
                                        <p:cTn id="7" dur="500"/>
                                        <p:tgtEl>
                                          <p:spTgt spid="4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0"/>
                                        </p:tgtEl>
                                        <p:attrNameLst>
                                          <p:attrName>style.visibility</p:attrName>
                                        </p:attrNameLst>
                                      </p:cBhvr>
                                      <p:to>
                                        <p:strVal val="visible"/>
                                      </p:to>
                                    </p:set>
                                    <p:animEffect transition="in" filter="fade">
                                      <p:cBhvr>
                                        <p:cTn id="10" dur="500"/>
                                        <p:tgtEl>
                                          <p:spTgt spid="40"/>
                                        </p:tgtEl>
                                      </p:cBhvr>
                                    </p:animEffect>
                                  </p:childTnLst>
                                </p:cTn>
                              </p:par>
                              <p:par>
                                <p:cTn id="11" presetID="10" presetClass="entr" presetSubtype="0" fill="hold" nodeType="withEffect">
                                  <p:stCondLst>
                                    <p:cond delay="0"/>
                                  </p:stCondLst>
                                  <p:childTnLst>
                                    <p:set>
                                      <p:cBhvr>
                                        <p:cTn id="12" dur="1" fill="hold">
                                          <p:stCondLst>
                                            <p:cond delay="0"/>
                                          </p:stCondLst>
                                        </p:cTn>
                                        <p:tgtEl>
                                          <p:spTgt spid="26"/>
                                        </p:tgtEl>
                                        <p:attrNameLst>
                                          <p:attrName>style.visibility</p:attrName>
                                        </p:attrNameLst>
                                      </p:cBhvr>
                                      <p:to>
                                        <p:strVal val="visible"/>
                                      </p:to>
                                    </p:set>
                                    <p:animEffect transition="in" filter="fade">
                                      <p:cBhvr>
                                        <p:cTn id="13" dur="500"/>
                                        <p:tgtEl>
                                          <p:spTgt spid="2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fade">
                                      <p:cBhvr>
                                        <p:cTn id="16" dur="500"/>
                                        <p:tgtEl>
                                          <p:spTgt spid="12"/>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026"/>
                                        </p:tgtEl>
                                        <p:attrNameLst>
                                          <p:attrName>style.visibility</p:attrName>
                                        </p:attrNameLst>
                                      </p:cBhvr>
                                      <p:to>
                                        <p:strVal val="visible"/>
                                      </p:to>
                                    </p:set>
                                    <p:animEffect transition="in" filter="fade">
                                      <p:cBhvr>
                                        <p:cTn id="21" dur="500"/>
                                        <p:tgtEl>
                                          <p:spTgt spid="1026"/>
                                        </p:tgtEl>
                                      </p:cBhvr>
                                    </p:animEffect>
                                  </p:childTnLst>
                                </p:cTn>
                              </p:par>
                              <p:par>
                                <p:cTn id="22" presetID="10" presetClass="entr" presetSubtype="0" fill="hold" nodeType="withEffect">
                                  <p:stCondLst>
                                    <p:cond delay="0"/>
                                  </p:stCondLst>
                                  <p:childTnLst>
                                    <p:set>
                                      <p:cBhvr>
                                        <p:cTn id="23" dur="1" fill="hold">
                                          <p:stCondLst>
                                            <p:cond delay="0"/>
                                          </p:stCondLst>
                                        </p:cTn>
                                        <p:tgtEl>
                                          <p:spTgt spid="1034"/>
                                        </p:tgtEl>
                                        <p:attrNameLst>
                                          <p:attrName>style.visibility</p:attrName>
                                        </p:attrNameLst>
                                      </p:cBhvr>
                                      <p:to>
                                        <p:strVal val="visible"/>
                                      </p:to>
                                    </p:set>
                                    <p:animEffect transition="in" filter="fade">
                                      <p:cBhvr>
                                        <p:cTn id="24" dur="500"/>
                                        <p:tgtEl>
                                          <p:spTgt spid="10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4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3"/>
          </p:nvPr>
        </p:nvSpPr>
        <p:spPr/>
        <p:txBody>
          <a:bodyPr/>
          <a:lstStyle/>
          <a:p>
            <a:r>
              <a:rPr lang="en-US" dirty="0" smtClean="0"/>
              <a:t>Non-Linear Regression</a:t>
            </a:r>
          </a:p>
          <a:p>
            <a:endParaRPr lang="en-US" dirty="0"/>
          </a:p>
        </p:txBody>
      </p:sp>
      <p:sp>
        <p:nvSpPr>
          <p:cNvPr id="5" name="Text Placeholder 4"/>
          <p:cNvSpPr>
            <a:spLocks noGrp="1"/>
          </p:cNvSpPr>
          <p:nvPr>
            <p:ph type="body" sz="quarter" idx="13"/>
          </p:nvPr>
        </p:nvSpPr>
        <p:spPr/>
        <p:txBody>
          <a:bodyPr/>
          <a:lstStyle/>
          <a:p>
            <a:r>
              <a:rPr lang="en-US" dirty="0" smtClean="0"/>
              <a:t>Linear Regression</a:t>
            </a:r>
          </a:p>
          <a:p>
            <a:endParaRPr lang="en-US" dirty="0"/>
          </a:p>
        </p:txBody>
      </p:sp>
      <p:grpSp>
        <p:nvGrpSpPr>
          <p:cNvPr id="16" name="Group 15"/>
          <p:cNvGrpSpPr/>
          <p:nvPr/>
        </p:nvGrpSpPr>
        <p:grpSpPr>
          <a:xfrm>
            <a:off x="462785" y="1151337"/>
            <a:ext cx="3874218" cy="2705912"/>
            <a:chOff x="462785" y="1151337"/>
            <a:chExt cx="3874218" cy="2705912"/>
          </a:xfrm>
        </p:grpSpPr>
        <p:pic>
          <p:nvPicPr>
            <p:cNvPr id="10" name="Picture 9"/>
            <p:cNvPicPr>
              <a:picLocks noChangeAspect="1"/>
            </p:cNvPicPr>
            <p:nvPr/>
          </p:nvPicPr>
          <p:blipFill>
            <a:blip r:embed="rId2"/>
            <a:stretch>
              <a:fillRect/>
            </a:stretch>
          </p:blipFill>
          <p:spPr>
            <a:xfrm>
              <a:off x="770562" y="1151337"/>
              <a:ext cx="3566441" cy="2367312"/>
            </a:xfrm>
            <a:prstGeom prst="rect">
              <a:avLst/>
            </a:prstGeom>
          </p:spPr>
        </p:pic>
        <p:sp>
          <p:nvSpPr>
            <p:cNvPr id="12" name="TextBox 11"/>
            <p:cNvSpPr txBox="1"/>
            <p:nvPr/>
          </p:nvSpPr>
          <p:spPr>
            <a:xfrm>
              <a:off x="2013735" y="3549472"/>
              <a:ext cx="1263722" cy="307777"/>
            </a:xfrm>
            <a:prstGeom prst="rect">
              <a:avLst/>
            </a:prstGeom>
            <a:noFill/>
          </p:spPr>
          <p:txBody>
            <a:bodyPr wrap="square" rtlCol="0">
              <a:spAutoFit/>
            </a:bodyPr>
            <a:lstStyle/>
            <a:p>
              <a:r>
                <a:rPr lang="en-US" sz="1400" dirty="0" smtClean="0"/>
                <a:t># of rooms</a:t>
              </a:r>
              <a:endParaRPr lang="en-US" sz="1400" dirty="0"/>
            </a:p>
          </p:txBody>
        </p:sp>
        <p:sp>
          <p:nvSpPr>
            <p:cNvPr id="13" name="TextBox 12"/>
            <p:cNvSpPr txBox="1"/>
            <p:nvPr/>
          </p:nvSpPr>
          <p:spPr>
            <a:xfrm rot="16200000">
              <a:off x="-204070" y="1992221"/>
              <a:ext cx="1641488" cy="307777"/>
            </a:xfrm>
            <a:prstGeom prst="rect">
              <a:avLst/>
            </a:prstGeom>
            <a:noFill/>
          </p:spPr>
          <p:txBody>
            <a:bodyPr wrap="square" rtlCol="0">
              <a:spAutoFit/>
            </a:bodyPr>
            <a:lstStyle/>
            <a:p>
              <a:r>
                <a:rPr lang="en-US" sz="1400" dirty="0" smtClean="0"/>
                <a:t>Price (in $1000)</a:t>
              </a:r>
              <a:endParaRPr lang="en-US" sz="1400" dirty="0"/>
            </a:p>
          </p:txBody>
        </p:sp>
      </p:grpSp>
      <p:grpSp>
        <p:nvGrpSpPr>
          <p:cNvPr id="17" name="Group 16"/>
          <p:cNvGrpSpPr/>
          <p:nvPr/>
        </p:nvGrpSpPr>
        <p:grpSpPr>
          <a:xfrm>
            <a:off x="5063896" y="1119188"/>
            <a:ext cx="3699960" cy="2585859"/>
            <a:chOff x="5063896" y="1119188"/>
            <a:chExt cx="3699960" cy="2585859"/>
          </a:xfrm>
        </p:grpSpPr>
        <p:pic>
          <p:nvPicPr>
            <p:cNvPr id="11" name="Picture 10"/>
            <p:cNvPicPr>
              <a:picLocks noChangeAspect="1"/>
            </p:cNvPicPr>
            <p:nvPr/>
          </p:nvPicPr>
          <p:blipFill>
            <a:blip r:embed="rId3"/>
            <a:stretch>
              <a:fillRect/>
            </a:stretch>
          </p:blipFill>
          <p:spPr>
            <a:xfrm>
              <a:off x="5422230" y="1119188"/>
              <a:ext cx="3341626" cy="2230188"/>
            </a:xfrm>
            <a:prstGeom prst="rect">
              <a:avLst/>
            </a:prstGeom>
          </p:spPr>
        </p:pic>
        <p:sp>
          <p:nvSpPr>
            <p:cNvPr id="14" name="TextBox 13"/>
            <p:cNvSpPr txBox="1"/>
            <p:nvPr/>
          </p:nvSpPr>
          <p:spPr>
            <a:xfrm>
              <a:off x="6614845" y="3397270"/>
              <a:ext cx="1263722" cy="307777"/>
            </a:xfrm>
            <a:prstGeom prst="rect">
              <a:avLst/>
            </a:prstGeom>
            <a:noFill/>
          </p:spPr>
          <p:txBody>
            <a:bodyPr wrap="square" rtlCol="0">
              <a:spAutoFit/>
            </a:bodyPr>
            <a:lstStyle/>
            <a:p>
              <a:r>
                <a:rPr lang="en-US" sz="1400" dirty="0" smtClean="0"/>
                <a:t># of rooms</a:t>
              </a:r>
              <a:endParaRPr lang="en-US" sz="1400" dirty="0"/>
            </a:p>
          </p:txBody>
        </p:sp>
        <p:sp>
          <p:nvSpPr>
            <p:cNvPr id="15" name="TextBox 14"/>
            <p:cNvSpPr txBox="1"/>
            <p:nvPr/>
          </p:nvSpPr>
          <p:spPr>
            <a:xfrm rot="16200000">
              <a:off x="4397041" y="1992221"/>
              <a:ext cx="1641488" cy="307777"/>
            </a:xfrm>
            <a:prstGeom prst="rect">
              <a:avLst/>
            </a:prstGeom>
            <a:noFill/>
          </p:spPr>
          <p:txBody>
            <a:bodyPr wrap="square" rtlCol="0">
              <a:spAutoFit/>
            </a:bodyPr>
            <a:lstStyle/>
            <a:p>
              <a:r>
                <a:rPr lang="en-US" sz="1400" dirty="0" smtClean="0"/>
                <a:t>Price (in $1000)</a:t>
              </a:r>
              <a:endParaRPr lang="en-US" sz="1400" dirty="0"/>
            </a:p>
          </p:txBody>
        </p:sp>
      </p:grpSp>
    </p:spTree>
    <p:extLst>
      <p:ext uri="{BB962C8B-B14F-4D97-AF65-F5344CB8AC3E}">
        <p14:creationId xmlns:p14="http://schemas.microsoft.com/office/powerpoint/2010/main" val="221561890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Training vs Testing</a:t>
            </a:r>
            <a:endParaRPr lang="en-US" dirty="0"/>
          </a:p>
        </p:txBody>
      </p:sp>
      <p:sp>
        <p:nvSpPr>
          <p:cNvPr id="3" name="TextBox 2"/>
          <p:cNvSpPr txBox="1"/>
          <p:nvPr/>
        </p:nvSpPr>
        <p:spPr>
          <a:xfrm>
            <a:off x="1717040" y="1095334"/>
            <a:ext cx="7327900" cy="584775"/>
          </a:xfrm>
          <a:prstGeom prst="rect">
            <a:avLst/>
          </a:prstGeom>
          <a:noFill/>
        </p:spPr>
        <p:txBody>
          <a:bodyPr wrap="square" rtlCol="0">
            <a:spAutoFit/>
          </a:bodyPr>
          <a:lstStyle/>
          <a:p>
            <a:pPr>
              <a:lnSpc>
                <a:spcPct val="200000"/>
              </a:lnSpc>
            </a:pPr>
            <a:r>
              <a:rPr lang="en-US" sz="1600" dirty="0" smtClean="0"/>
              <a:t>Why we should split the data to, </a:t>
            </a:r>
            <a:r>
              <a:rPr lang="en-US" sz="1600" u="sng" dirty="0" smtClean="0">
                <a:solidFill>
                  <a:srgbClr val="FF0000"/>
                </a:solidFill>
              </a:rPr>
              <a:t>Train set</a:t>
            </a:r>
            <a:r>
              <a:rPr lang="en-US" sz="1600" dirty="0" smtClean="0">
                <a:solidFill>
                  <a:srgbClr val="FF0000"/>
                </a:solidFill>
              </a:rPr>
              <a:t> </a:t>
            </a:r>
            <a:r>
              <a:rPr lang="en-US" sz="1600" dirty="0" smtClean="0"/>
              <a:t>and </a:t>
            </a:r>
            <a:r>
              <a:rPr lang="en-US" sz="1600" u="sng" dirty="0" smtClean="0">
                <a:solidFill>
                  <a:srgbClr val="FF0000"/>
                </a:solidFill>
              </a:rPr>
              <a:t>Test set</a:t>
            </a:r>
            <a:r>
              <a:rPr lang="en-US" sz="1600" dirty="0" smtClean="0"/>
              <a:t>?</a:t>
            </a:r>
          </a:p>
        </p:txBody>
      </p:sp>
      <p:grpSp>
        <p:nvGrpSpPr>
          <p:cNvPr id="91" name="Group 90"/>
          <p:cNvGrpSpPr/>
          <p:nvPr/>
        </p:nvGrpSpPr>
        <p:grpSpPr>
          <a:xfrm>
            <a:off x="1583149" y="2657466"/>
            <a:ext cx="1836326" cy="1845623"/>
            <a:chOff x="4586699" y="2814980"/>
            <a:chExt cx="2258736" cy="2143047"/>
          </a:xfrm>
        </p:grpSpPr>
        <p:grpSp>
          <p:nvGrpSpPr>
            <p:cNvPr id="33" name="Group 32"/>
            <p:cNvGrpSpPr/>
            <p:nvPr/>
          </p:nvGrpSpPr>
          <p:grpSpPr>
            <a:xfrm>
              <a:off x="4586699" y="2814980"/>
              <a:ext cx="2256670" cy="2143047"/>
              <a:chOff x="1689855" y="2897174"/>
              <a:chExt cx="2256670" cy="2143047"/>
            </a:xfrm>
          </p:grpSpPr>
          <p:cxnSp>
            <p:nvCxnSpPr>
              <p:cNvPr id="34" name="Straight Arrow Connector 33"/>
              <p:cNvCxnSpPr/>
              <p:nvPr/>
            </p:nvCxnSpPr>
            <p:spPr>
              <a:xfrm flipV="1">
                <a:off x="2096455" y="2897174"/>
                <a:ext cx="0" cy="203677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5" name="Straight Arrow Connector 34"/>
              <p:cNvCxnSpPr/>
              <p:nvPr/>
            </p:nvCxnSpPr>
            <p:spPr>
              <a:xfrm>
                <a:off x="1899605" y="4730750"/>
                <a:ext cx="2046920"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6" name="TextBox 35"/>
              <p:cNvSpPr txBox="1"/>
              <p:nvPr/>
            </p:nvSpPr>
            <p:spPr>
              <a:xfrm>
                <a:off x="2669065" y="4778611"/>
                <a:ext cx="488950" cy="261610"/>
              </a:xfrm>
              <a:prstGeom prst="rect">
                <a:avLst/>
              </a:prstGeom>
              <a:noFill/>
            </p:spPr>
            <p:txBody>
              <a:bodyPr wrap="square" rtlCol="0">
                <a:spAutoFit/>
              </a:bodyPr>
              <a:lstStyle/>
              <a:p>
                <a:r>
                  <a:rPr lang="en-US" sz="1100" dirty="0" smtClean="0"/>
                  <a:t>x1</a:t>
                </a:r>
                <a:endParaRPr lang="en-US" sz="1100" dirty="0"/>
              </a:p>
            </p:txBody>
          </p:sp>
          <p:sp>
            <p:nvSpPr>
              <p:cNvPr id="37" name="TextBox 36"/>
              <p:cNvSpPr txBox="1"/>
              <p:nvPr/>
            </p:nvSpPr>
            <p:spPr>
              <a:xfrm rot="16200000">
                <a:off x="1689627" y="3673068"/>
                <a:ext cx="262066" cy="261610"/>
              </a:xfrm>
              <a:prstGeom prst="rect">
                <a:avLst/>
              </a:prstGeom>
              <a:noFill/>
            </p:spPr>
            <p:txBody>
              <a:bodyPr wrap="square" rtlCol="0">
                <a:spAutoFit/>
              </a:bodyPr>
              <a:lstStyle/>
              <a:p>
                <a:r>
                  <a:rPr lang="en-US" sz="1100" dirty="0" smtClean="0"/>
                  <a:t>y</a:t>
                </a:r>
                <a:endParaRPr lang="en-US" sz="1100" dirty="0"/>
              </a:p>
            </p:txBody>
          </p:sp>
        </p:grpSp>
        <mc:AlternateContent xmlns:mc="http://schemas.openxmlformats.org/markup-compatibility/2006" xmlns:p14="http://schemas.microsoft.com/office/powerpoint/2010/main">
          <mc:Choice Requires="p14">
            <p:contentPart p14:bwMode="auto" r:id="rId3">
              <p14:nvContentPartPr>
                <p14:cNvPr id="77" name="Ink 76"/>
                <p14:cNvContentPartPr/>
                <p14:nvPr/>
              </p14:nvContentPartPr>
              <p14:xfrm>
                <a:off x="5211035" y="3199420"/>
                <a:ext cx="958680" cy="1091520"/>
              </p14:xfrm>
            </p:contentPart>
          </mc:Choice>
          <mc:Fallback xmlns="">
            <p:pic>
              <p:nvPicPr>
                <p:cNvPr id="77" name="Ink 76"/>
                <p:cNvPicPr/>
                <p:nvPr/>
              </p:nvPicPr>
              <p:blipFill>
                <a:blip r:embed="rId4"/>
                <a:stretch>
                  <a:fillRect/>
                </a:stretch>
              </p:blipFill>
              <p:spPr>
                <a:xfrm>
                  <a:off x="5183581" y="3177264"/>
                  <a:ext cx="1009160" cy="114294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78" name="Ink 77"/>
                <p14:cNvContentPartPr/>
                <p14:nvPr/>
              </p14:nvContentPartPr>
              <p14:xfrm>
                <a:off x="6792515" y="3451060"/>
                <a:ext cx="0" cy="0"/>
              </p14:xfrm>
            </p:contentPart>
          </mc:Choice>
          <mc:Fallback xmlns="">
            <p:pic>
              <p:nvPicPr>
                <p:cNvPr id="78" name="Ink 77"/>
                <p:cNvPicPr/>
                <p:nvPr/>
              </p:nvPicPr>
              <p:blipFill>
                <a:blip r:embed="rId6"/>
                <a:stretch>
                  <a:fillRect/>
                </a:stretch>
              </p:blipFill>
              <p:spPr>
                <a:xfrm>
                  <a:off x="0" y="0"/>
                  <a:ext cx="0" cy="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81" name="Ink 80"/>
                <p14:cNvContentPartPr/>
                <p14:nvPr/>
              </p14:nvContentPartPr>
              <p14:xfrm>
                <a:off x="6730235" y="3701620"/>
                <a:ext cx="0" cy="0"/>
              </p14:xfrm>
            </p:contentPart>
          </mc:Choice>
          <mc:Fallback xmlns="">
            <p:pic>
              <p:nvPicPr>
                <p:cNvPr id="81" name="Ink 80"/>
                <p:cNvPicPr/>
                <p:nvPr/>
              </p:nvPicPr>
              <p:blipFill>
                <a:blip r:embed="rId8"/>
                <a:stretch>
                  <a:fillRect/>
                </a:stretch>
              </p:blipFill>
              <p:spPr>
                <a:xfrm>
                  <a:off x="0" y="0"/>
                  <a:ext cx="0" cy="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88" name="Ink 87"/>
                <p14:cNvContentPartPr/>
                <p14:nvPr/>
              </p14:nvContentPartPr>
              <p14:xfrm>
                <a:off x="5243435" y="4091140"/>
                <a:ext cx="0" cy="0"/>
              </p14:xfrm>
            </p:contentPart>
          </mc:Choice>
          <mc:Fallback xmlns="">
            <p:pic>
              <p:nvPicPr>
                <p:cNvPr id="88" name="Ink 87"/>
                <p:cNvPicPr/>
                <p:nvPr/>
              </p:nvPicPr>
              <p:blipFill>
                <a:blip r:embed="rId10"/>
                <a:stretch>
                  <a:fillRect/>
                </a:stretch>
              </p:blipFill>
              <p:spPr>
                <a:xfrm>
                  <a:off x="0" y="0"/>
                  <a:ext cx="0" cy="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90" name="Ink 89"/>
                <p14:cNvContentPartPr/>
                <p14:nvPr/>
              </p14:nvContentPartPr>
              <p14:xfrm>
                <a:off x="6331715" y="3213100"/>
                <a:ext cx="513720" cy="554760"/>
              </p14:xfrm>
            </p:contentPart>
          </mc:Choice>
          <mc:Fallback xmlns="">
            <p:pic>
              <p:nvPicPr>
                <p:cNvPr id="90" name="Ink 89"/>
                <p:cNvPicPr/>
                <p:nvPr/>
              </p:nvPicPr>
              <p:blipFill>
                <a:blip r:embed="rId12"/>
                <a:stretch>
                  <a:fillRect/>
                </a:stretch>
              </p:blipFill>
              <p:spPr>
                <a:xfrm>
                  <a:off x="6300299" y="3193451"/>
                  <a:ext cx="572570" cy="603673"/>
                </a:xfrm>
                <a:prstGeom prst="rect">
                  <a:avLst/>
                </a:prstGeom>
              </p:spPr>
            </p:pic>
          </mc:Fallback>
        </mc:AlternateContent>
      </p:grpSp>
      <p:sp>
        <p:nvSpPr>
          <p:cNvPr id="92" name="Rectangle 91"/>
          <p:cNvSpPr/>
          <p:nvPr/>
        </p:nvSpPr>
        <p:spPr>
          <a:xfrm>
            <a:off x="1989749" y="1759259"/>
            <a:ext cx="6376361" cy="307777"/>
          </a:xfrm>
          <a:prstGeom prst="rect">
            <a:avLst/>
          </a:prstGeom>
        </p:spPr>
        <p:txBody>
          <a:bodyPr wrap="none">
            <a:spAutoFit/>
          </a:bodyPr>
          <a:lstStyle/>
          <a:p>
            <a:r>
              <a:rPr lang="en-US" sz="1400" dirty="0" smtClean="0"/>
              <a:t>1- To make sure model will perform well on future data (not just historical data)</a:t>
            </a:r>
          </a:p>
        </p:txBody>
      </p:sp>
      <p:sp>
        <p:nvSpPr>
          <p:cNvPr id="93" name="Rectangle 92"/>
          <p:cNvSpPr/>
          <p:nvPr/>
        </p:nvSpPr>
        <p:spPr>
          <a:xfrm>
            <a:off x="1986574" y="2104754"/>
            <a:ext cx="5037854" cy="307777"/>
          </a:xfrm>
          <a:prstGeom prst="rect">
            <a:avLst/>
          </a:prstGeom>
        </p:spPr>
        <p:txBody>
          <a:bodyPr wrap="none">
            <a:spAutoFit/>
          </a:bodyPr>
          <a:lstStyle/>
          <a:p>
            <a:r>
              <a:rPr lang="en-US" sz="1400" dirty="0" smtClean="0"/>
              <a:t>2- To make sure we are not </a:t>
            </a:r>
            <a:r>
              <a:rPr lang="en-US" sz="1400" b="1" dirty="0" smtClean="0"/>
              <a:t>over-fitting</a:t>
            </a:r>
            <a:r>
              <a:rPr lang="en-US" sz="1400" dirty="0" smtClean="0"/>
              <a:t> or </a:t>
            </a:r>
            <a:r>
              <a:rPr lang="en-US" sz="1400" b="1" dirty="0" smtClean="0"/>
              <a:t>under-fitting</a:t>
            </a:r>
            <a:r>
              <a:rPr lang="en-US" sz="1400" dirty="0" smtClean="0"/>
              <a:t> data</a:t>
            </a:r>
          </a:p>
        </p:txBody>
      </p:sp>
      <p:grpSp>
        <p:nvGrpSpPr>
          <p:cNvPr id="94" name="Group 93"/>
          <p:cNvGrpSpPr/>
          <p:nvPr/>
        </p:nvGrpSpPr>
        <p:grpSpPr>
          <a:xfrm>
            <a:off x="4172268" y="2616166"/>
            <a:ext cx="1836326" cy="1845623"/>
            <a:chOff x="4586699" y="2814980"/>
            <a:chExt cx="2258736" cy="2143047"/>
          </a:xfrm>
        </p:grpSpPr>
        <p:grpSp>
          <p:nvGrpSpPr>
            <p:cNvPr id="95" name="Group 94"/>
            <p:cNvGrpSpPr/>
            <p:nvPr/>
          </p:nvGrpSpPr>
          <p:grpSpPr>
            <a:xfrm>
              <a:off x="4586699" y="2814980"/>
              <a:ext cx="2256670" cy="2143047"/>
              <a:chOff x="1689855" y="2897174"/>
              <a:chExt cx="2256670" cy="2143047"/>
            </a:xfrm>
          </p:grpSpPr>
          <p:cxnSp>
            <p:nvCxnSpPr>
              <p:cNvPr id="101" name="Straight Arrow Connector 100"/>
              <p:cNvCxnSpPr/>
              <p:nvPr/>
            </p:nvCxnSpPr>
            <p:spPr>
              <a:xfrm flipV="1">
                <a:off x="2096455" y="2897174"/>
                <a:ext cx="0" cy="203677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02" name="Straight Arrow Connector 101"/>
              <p:cNvCxnSpPr/>
              <p:nvPr/>
            </p:nvCxnSpPr>
            <p:spPr>
              <a:xfrm>
                <a:off x="1899605" y="4730750"/>
                <a:ext cx="2046920"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03" name="TextBox 102"/>
              <p:cNvSpPr txBox="1"/>
              <p:nvPr/>
            </p:nvSpPr>
            <p:spPr>
              <a:xfrm>
                <a:off x="2669065" y="4778611"/>
                <a:ext cx="488950" cy="261610"/>
              </a:xfrm>
              <a:prstGeom prst="rect">
                <a:avLst/>
              </a:prstGeom>
              <a:noFill/>
            </p:spPr>
            <p:txBody>
              <a:bodyPr wrap="square" rtlCol="0">
                <a:spAutoFit/>
              </a:bodyPr>
              <a:lstStyle/>
              <a:p>
                <a:r>
                  <a:rPr lang="en-US" sz="1100" dirty="0" smtClean="0"/>
                  <a:t>x1</a:t>
                </a:r>
                <a:endParaRPr lang="en-US" sz="1100" dirty="0"/>
              </a:p>
            </p:txBody>
          </p:sp>
          <p:sp>
            <p:nvSpPr>
              <p:cNvPr id="104" name="TextBox 103"/>
              <p:cNvSpPr txBox="1"/>
              <p:nvPr/>
            </p:nvSpPr>
            <p:spPr>
              <a:xfrm rot="16200000">
                <a:off x="1689627" y="3673068"/>
                <a:ext cx="262066" cy="261610"/>
              </a:xfrm>
              <a:prstGeom prst="rect">
                <a:avLst/>
              </a:prstGeom>
              <a:noFill/>
            </p:spPr>
            <p:txBody>
              <a:bodyPr wrap="square" rtlCol="0">
                <a:spAutoFit/>
              </a:bodyPr>
              <a:lstStyle/>
              <a:p>
                <a:r>
                  <a:rPr lang="en-US" sz="1100" dirty="0" smtClean="0"/>
                  <a:t>y</a:t>
                </a:r>
                <a:endParaRPr lang="en-US" sz="1100" dirty="0"/>
              </a:p>
            </p:txBody>
          </p:sp>
        </p:grpSp>
        <mc:AlternateContent xmlns:mc="http://schemas.openxmlformats.org/markup-compatibility/2006" xmlns:p14="http://schemas.microsoft.com/office/powerpoint/2010/main">
          <mc:Choice Requires="p14">
            <p:contentPart p14:bwMode="auto" r:id="rId13">
              <p14:nvContentPartPr>
                <p14:cNvPr id="96" name="Ink 95"/>
                <p14:cNvContentPartPr/>
                <p14:nvPr/>
              </p14:nvContentPartPr>
              <p14:xfrm>
                <a:off x="5211035" y="3199420"/>
                <a:ext cx="958680" cy="1091520"/>
              </p14:xfrm>
            </p:contentPart>
          </mc:Choice>
          <mc:Fallback xmlns="">
            <p:pic>
              <p:nvPicPr>
                <p:cNvPr id="96" name="Ink 95"/>
                <p:cNvPicPr/>
                <p:nvPr/>
              </p:nvPicPr>
              <p:blipFill>
                <a:blip r:embed="rId14"/>
                <a:stretch>
                  <a:fillRect/>
                </a:stretch>
              </p:blipFill>
              <p:spPr>
                <a:xfrm>
                  <a:off x="5183581" y="3177264"/>
                  <a:ext cx="1009160" cy="114294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97" name="Ink 96"/>
                <p14:cNvContentPartPr/>
                <p14:nvPr/>
              </p14:nvContentPartPr>
              <p14:xfrm>
                <a:off x="6792515" y="3451060"/>
                <a:ext cx="0" cy="0"/>
              </p14:xfrm>
            </p:contentPart>
          </mc:Choice>
          <mc:Fallback xmlns="">
            <p:pic>
              <p:nvPicPr>
                <p:cNvPr id="97" name="Ink 96"/>
                <p:cNvPicPr/>
                <p:nvPr/>
              </p:nvPicPr>
              <p:blipFill>
                <a:blip r:embed="rId6"/>
                <a:stretch>
                  <a:fillRect/>
                </a:stretch>
              </p:blipFill>
              <p:spPr>
                <a:xfrm>
                  <a:off x="0" y="0"/>
                  <a:ext cx="0" cy="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98" name="Ink 97"/>
                <p14:cNvContentPartPr/>
                <p14:nvPr/>
              </p14:nvContentPartPr>
              <p14:xfrm>
                <a:off x="6730235" y="3701620"/>
                <a:ext cx="0" cy="0"/>
              </p14:xfrm>
            </p:contentPart>
          </mc:Choice>
          <mc:Fallback xmlns="">
            <p:pic>
              <p:nvPicPr>
                <p:cNvPr id="98" name="Ink 97"/>
                <p:cNvPicPr/>
                <p:nvPr/>
              </p:nvPicPr>
              <p:blipFill>
                <a:blip r:embed="rId8"/>
                <a:stretch>
                  <a:fillRect/>
                </a:stretch>
              </p:blipFill>
              <p:spPr>
                <a:xfrm>
                  <a:off x="0" y="0"/>
                  <a:ext cx="0" cy="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99" name="Ink 98"/>
                <p14:cNvContentPartPr/>
                <p14:nvPr/>
              </p14:nvContentPartPr>
              <p14:xfrm>
                <a:off x="5243435" y="4091140"/>
                <a:ext cx="0" cy="0"/>
              </p14:xfrm>
            </p:contentPart>
          </mc:Choice>
          <mc:Fallback xmlns="">
            <p:pic>
              <p:nvPicPr>
                <p:cNvPr id="99" name="Ink 98"/>
                <p:cNvPicPr/>
                <p:nvPr/>
              </p:nvPicPr>
              <p:blipFill>
                <a:blip r:embed="rId10"/>
                <a:stretch>
                  <a:fillRect/>
                </a:stretch>
              </p:blipFill>
              <p:spPr>
                <a:xfrm>
                  <a:off x="0" y="0"/>
                  <a:ext cx="0" cy="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00" name="Ink 99"/>
                <p14:cNvContentPartPr/>
                <p14:nvPr/>
              </p14:nvContentPartPr>
              <p14:xfrm>
                <a:off x="6331715" y="3213100"/>
                <a:ext cx="513720" cy="554760"/>
              </p14:xfrm>
            </p:contentPart>
          </mc:Choice>
          <mc:Fallback xmlns="">
            <p:pic>
              <p:nvPicPr>
                <p:cNvPr id="100" name="Ink 99"/>
                <p:cNvPicPr/>
                <p:nvPr/>
              </p:nvPicPr>
              <p:blipFill>
                <a:blip r:embed="rId19"/>
                <a:stretch>
                  <a:fillRect/>
                </a:stretch>
              </p:blipFill>
              <p:spPr>
                <a:xfrm>
                  <a:off x="6299829" y="3193451"/>
                  <a:ext cx="573064" cy="603673"/>
                </a:xfrm>
                <a:prstGeom prst="rect">
                  <a:avLst/>
                </a:prstGeom>
              </p:spPr>
            </p:pic>
          </mc:Fallback>
        </mc:AlternateContent>
      </p:grpSp>
      <p:grpSp>
        <p:nvGrpSpPr>
          <p:cNvPr id="105" name="Group 104"/>
          <p:cNvGrpSpPr/>
          <p:nvPr/>
        </p:nvGrpSpPr>
        <p:grpSpPr>
          <a:xfrm>
            <a:off x="6764749" y="2686041"/>
            <a:ext cx="1836326" cy="1845623"/>
            <a:chOff x="4586699" y="2814980"/>
            <a:chExt cx="2258736" cy="2143047"/>
          </a:xfrm>
        </p:grpSpPr>
        <p:grpSp>
          <p:nvGrpSpPr>
            <p:cNvPr id="106" name="Group 105"/>
            <p:cNvGrpSpPr/>
            <p:nvPr/>
          </p:nvGrpSpPr>
          <p:grpSpPr>
            <a:xfrm>
              <a:off x="4586699" y="2814980"/>
              <a:ext cx="2256670" cy="2143047"/>
              <a:chOff x="1689855" y="2897174"/>
              <a:chExt cx="2256670" cy="2143047"/>
            </a:xfrm>
          </p:grpSpPr>
          <p:cxnSp>
            <p:nvCxnSpPr>
              <p:cNvPr id="112" name="Straight Arrow Connector 111"/>
              <p:cNvCxnSpPr/>
              <p:nvPr/>
            </p:nvCxnSpPr>
            <p:spPr>
              <a:xfrm flipV="1">
                <a:off x="2096455" y="2897174"/>
                <a:ext cx="0" cy="203677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13" name="Straight Arrow Connector 112"/>
              <p:cNvCxnSpPr/>
              <p:nvPr/>
            </p:nvCxnSpPr>
            <p:spPr>
              <a:xfrm>
                <a:off x="1899605" y="4730750"/>
                <a:ext cx="2046920"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14" name="TextBox 113"/>
              <p:cNvSpPr txBox="1"/>
              <p:nvPr/>
            </p:nvSpPr>
            <p:spPr>
              <a:xfrm>
                <a:off x="2669065" y="4778611"/>
                <a:ext cx="488950" cy="261610"/>
              </a:xfrm>
              <a:prstGeom prst="rect">
                <a:avLst/>
              </a:prstGeom>
              <a:noFill/>
            </p:spPr>
            <p:txBody>
              <a:bodyPr wrap="square" rtlCol="0">
                <a:spAutoFit/>
              </a:bodyPr>
              <a:lstStyle/>
              <a:p>
                <a:r>
                  <a:rPr lang="en-US" sz="1100" dirty="0" smtClean="0"/>
                  <a:t>x1</a:t>
                </a:r>
                <a:endParaRPr lang="en-US" sz="1100" dirty="0"/>
              </a:p>
            </p:txBody>
          </p:sp>
          <p:sp>
            <p:nvSpPr>
              <p:cNvPr id="115" name="TextBox 114"/>
              <p:cNvSpPr txBox="1"/>
              <p:nvPr/>
            </p:nvSpPr>
            <p:spPr>
              <a:xfrm rot="16200000">
                <a:off x="1689627" y="3673068"/>
                <a:ext cx="262066" cy="261610"/>
              </a:xfrm>
              <a:prstGeom prst="rect">
                <a:avLst/>
              </a:prstGeom>
              <a:noFill/>
            </p:spPr>
            <p:txBody>
              <a:bodyPr wrap="square" rtlCol="0">
                <a:spAutoFit/>
              </a:bodyPr>
              <a:lstStyle/>
              <a:p>
                <a:r>
                  <a:rPr lang="en-US" sz="1100" dirty="0" smtClean="0"/>
                  <a:t>y</a:t>
                </a:r>
                <a:endParaRPr lang="en-US" sz="1100" dirty="0"/>
              </a:p>
            </p:txBody>
          </p:sp>
        </p:grpSp>
        <mc:AlternateContent xmlns:mc="http://schemas.openxmlformats.org/markup-compatibility/2006" xmlns:p14="http://schemas.microsoft.com/office/powerpoint/2010/main">
          <mc:Choice Requires="p14">
            <p:contentPart p14:bwMode="auto" r:id="rId20">
              <p14:nvContentPartPr>
                <p14:cNvPr id="107" name="Ink 106"/>
                <p14:cNvContentPartPr/>
                <p14:nvPr/>
              </p14:nvContentPartPr>
              <p14:xfrm>
                <a:off x="5211035" y="3199420"/>
                <a:ext cx="958680" cy="1091520"/>
              </p14:xfrm>
            </p:contentPart>
          </mc:Choice>
          <mc:Fallback xmlns="">
            <p:pic>
              <p:nvPicPr>
                <p:cNvPr id="107" name="Ink 106"/>
                <p:cNvPicPr/>
                <p:nvPr/>
              </p:nvPicPr>
              <p:blipFill>
                <a:blip r:embed="rId14"/>
                <a:stretch>
                  <a:fillRect/>
                </a:stretch>
              </p:blipFill>
              <p:spPr>
                <a:xfrm>
                  <a:off x="5183581" y="3177264"/>
                  <a:ext cx="1009160" cy="114294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108" name="Ink 107"/>
                <p14:cNvContentPartPr/>
                <p14:nvPr/>
              </p14:nvContentPartPr>
              <p14:xfrm>
                <a:off x="6792515" y="3451060"/>
                <a:ext cx="0" cy="0"/>
              </p14:xfrm>
            </p:contentPart>
          </mc:Choice>
          <mc:Fallback xmlns="">
            <p:pic>
              <p:nvPicPr>
                <p:cNvPr id="108" name="Ink 107"/>
                <p:cNvPicPr/>
                <p:nvPr/>
              </p:nvPicPr>
              <p:blipFill>
                <a:blip r:embed="rId6"/>
                <a:stretch>
                  <a:fillRect/>
                </a:stretch>
              </p:blipFill>
              <p:spPr>
                <a:xfrm>
                  <a:off x="0" y="0"/>
                  <a:ext cx="0" cy="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09" name="Ink 108"/>
                <p14:cNvContentPartPr/>
                <p14:nvPr/>
              </p14:nvContentPartPr>
              <p14:xfrm>
                <a:off x="6730235" y="3701620"/>
                <a:ext cx="0" cy="0"/>
              </p14:xfrm>
            </p:contentPart>
          </mc:Choice>
          <mc:Fallback xmlns="">
            <p:pic>
              <p:nvPicPr>
                <p:cNvPr id="109" name="Ink 108"/>
                <p:cNvPicPr/>
                <p:nvPr/>
              </p:nvPicPr>
              <p:blipFill>
                <a:blip r:embed="rId8"/>
                <a:stretch>
                  <a:fillRect/>
                </a:stretch>
              </p:blipFill>
              <p:spPr>
                <a:xfrm>
                  <a:off x="0" y="0"/>
                  <a:ext cx="0" cy="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10" name="Ink 109"/>
                <p14:cNvContentPartPr/>
                <p14:nvPr/>
              </p14:nvContentPartPr>
              <p14:xfrm>
                <a:off x="5243435" y="4091140"/>
                <a:ext cx="0" cy="0"/>
              </p14:xfrm>
            </p:contentPart>
          </mc:Choice>
          <mc:Fallback xmlns="">
            <p:pic>
              <p:nvPicPr>
                <p:cNvPr id="110" name="Ink 109"/>
                <p:cNvPicPr/>
                <p:nvPr/>
              </p:nvPicPr>
              <p:blipFill>
                <a:blip r:embed="rId10"/>
                <a:stretch>
                  <a:fillRect/>
                </a:stretch>
              </p:blipFill>
              <p:spPr>
                <a:xfrm>
                  <a:off x="0" y="0"/>
                  <a:ext cx="0" cy="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11" name="Ink 110"/>
                <p14:cNvContentPartPr/>
                <p14:nvPr/>
              </p14:nvContentPartPr>
              <p14:xfrm>
                <a:off x="6331715" y="3213100"/>
                <a:ext cx="513720" cy="554760"/>
              </p14:xfrm>
            </p:contentPart>
          </mc:Choice>
          <mc:Fallback xmlns="">
            <p:pic>
              <p:nvPicPr>
                <p:cNvPr id="111" name="Ink 110"/>
                <p:cNvPicPr/>
                <p:nvPr/>
              </p:nvPicPr>
              <p:blipFill>
                <a:blip r:embed="rId25"/>
                <a:stretch>
                  <a:fillRect/>
                </a:stretch>
              </p:blipFill>
              <p:spPr>
                <a:xfrm>
                  <a:off x="6299856" y="3193451"/>
                  <a:ext cx="573012" cy="603673"/>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6">
            <p14:nvContentPartPr>
              <p14:cNvPr id="119" name="Ink 118"/>
              <p14:cNvContentPartPr/>
              <p14:nvPr/>
            </p14:nvContentPartPr>
            <p14:xfrm>
              <a:off x="2088775" y="2999059"/>
              <a:ext cx="919080" cy="965160"/>
            </p14:xfrm>
          </p:contentPart>
        </mc:Choice>
        <mc:Fallback xmlns="">
          <p:pic>
            <p:nvPicPr>
              <p:cNvPr id="119" name="Ink 118"/>
              <p:cNvPicPr/>
              <p:nvPr/>
            </p:nvPicPr>
            <p:blipFill>
              <a:blip r:embed="rId27"/>
              <a:stretch>
                <a:fillRect/>
              </a:stretch>
            </p:blipFill>
            <p:spPr>
              <a:xfrm>
                <a:off x="2081938" y="2991499"/>
                <a:ext cx="933115" cy="97704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120" name="Ink 119"/>
              <p14:cNvContentPartPr/>
              <p14:nvPr/>
            </p14:nvContentPartPr>
            <p14:xfrm>
              <a:off x="2994175" y="3003019"/>
              <a:ext cx="713160" cy="834480"/>
            </p14:xfrm>
          </p:contentPart>
        </mc:Choice>
        <mc:Fallback xmlns="">
          <p:pic>
            <p:nvPicPr>
              <p:cNvPr id="120" name="Ink 119"/>
              <p:cNvPicPr/>
              <p:nvPr/>
            </p:nvPicPr>
            <p:blipFill>
              <a:blip r:embed="rId29"/>
              <a:stretch>
                <a:fillRect/>
              </a:stretch>
            </p:blipFill>
            <p:spPr>
              <a:xfrm>
                <a:off x="2988418" y="2995819"/>
                <a:ext cx="726833" cy="849600"/>
              </a:xfrm>
              <a:prstGeom prst="rect">
                <a:avLst/>
              </a:prstGeom>
            </p:spPr>
          </p:pic>
        </mc:Fallback>
      </mc:AlternateContent>
      <p:cxnSp>
        <p:nvCxnSpPr>
          <p:cNvPr id="127" name="Straight Connector 126"/>
          <p:cNvCxnSpPr/>
          <p:nvPr/>
        </p:nvCxnSpPr>
        <p:spPr>
          <a:xfrm flipV="1">
            <a:off x="4606871" y="2888810"/>
            <a:ext cx="1677692" cy="807850"/>
          </a:xfrm>
          <a:prstGeom prst="line">
            <a:avLst/>
          </a:prstGeom>
          <a:ln w="12700">
            <a:solidFill>
              <a:srgbClr val="FF0000"/>
            </a:solidFill>
          </a:ln>
        </p:spPr>
        <p:style>
          <a:lnRef idx="2">
            <a:schemeClr val="accent2"/>
          </a:lnRef>
          <a:fillRef idx="0">
            <a:schemeClr val="accent2"/>
          </a:fillRef>
          <a:effectRef idx="1">
            <a:schemeClr val="accent2"/>
          </a:effectRef>
          <a:fontRef idx="minor">
            <a:schemeClr val="tx1"/>
          </a:fontRef>
        </p:style>
      </p:cxnSp>
      <mc:AlternateContent xmlns:mc="http://schemas.openxmlformats.org/markup-compatibility/2006" xmlns:p14="http://schemas.microsoft.com/office/powerpoint/2010/main">
        <mc:Choice Requires="p14">
          <p:contentPart p14:bwMode="auto" r:id="rId30">
            <p14:nvContentPartPr>
              <p14:cNvPr id="129" name="Ink 128"/>
              <p14:cNvContentPartPr/>
              <p14:nvPr/>
            </p14:nvContentPartPr>
            <p14:xfrm>
              <a:off x="7302905" y="3151339"/>
              <a:ext cx="1361880" cy="873360"/>
            </p14:xfrm>
          </p:contentPart>
        </mc:Choice>
        <mc:Fallback xmlns="">
          <p:pic>
            <p:nvPicPr>
              <p:cNvPr id="129" name="Ink 128"/>
              <p:cNvPicPr/>
              <p:nvPr/>
            </p:nvPicPr>
            <p:blipFill>
              <a:blip r:embed="rId31"/>
              <a:stretch>
                <a:fillRect/>
              </a:stretch>
            </p:blipFill>
            <p:spPr>
              <a:xfrm>
                <a:off x="7299305" y="3144142"/>
                <a:ext cx="1370160" cy="883436"/>
              </a:xfrm>
              <a:prstGeom prst="rect">
                <a:avLst/>
              </a:prstGeom>
            </p:spPr>
          </p:pic>
        </mc:Fallback>
      </mc:AlternateContent>
      <p:sp>
        <p:nvSpPr>
          <p:cNvPr id="131" name="TextBox 130"/>
          <p:cNvSpPr txBox="1"/>
          <p:nvPr/>
        </p:nvSpPr>
        <p:spPr>
          <a:xfrm>
            <a:off x="2209800" y="4538660"/>
            <a:ext cx="1166652" cy="307777"/>
          </a:xfrm>
          <a:prstGeom prst="rect">
            <a:avLst/>
          </a:prstGeom>
          <a:noFill/>
        </p:spPr>
        <p:txBody>
          <a:bodyPr wrap="square" rtlCol="0">
            <a:spAutoFit/>
          </a:bodyPr>
          <a:lstStyle/>
          <a:p>
            <a:r>
              <a:rPr lang="en-US" sz="1400" dirty="0" smtClean="0"/>
              <a:t>Over-fitted </a:t>
            </a:r>
            <a:endParaRPr lang="en-US" sz="1400" dirty="0"/>
          </a:p>
        </p:txBody>
      </p:sp>
      <p:sp>
        <p:nvSpPr>
          <p:cNvPr id="132" name="TextBox 131"/>
          <p:cNvSpPr txBox="1"/>
          <p:nvPr/>
        </p:nvSpPr>
        <p:spPr>
          <a:xfrm>
            <a:off x="4628195" y="4531507"/>
            <a:ext cx="1166652" cy="307777"/>
          </a:xfrm>
          <a:prstGeom prst="rect">
            <a:avLst/>
          </a:prstGeom>
          <a:noFill/>
        </p:spPr>
        <p:txBody>
          <a:bodyPr wrap="square" rtlCol="0">
            <a:spAutoFit/>
          </a:bodyPr>
          <a:lstStyle/>
          <a:p>
            <a:r>
              <a:rPr lang="en-US" sz="1400" dirty="0" smtClean="0"/>
              <a:t>Under-fitted </a:t>
            </a:r>
            <a:endParaRPr lang="en-US" sz="1400" dirty="0"/>
          </a:p>
        </p:txBody>
      </p:sp>
      <p:sp>
        <p:nvSpPr>
          <p:cNvPr id="133" name="TextBox 132"/>
          <p:cNvSpPr txBox="1"/>
          <p:nvPr/>
        </p:nvSpPr>
        <p:spPr>
          <a:xfrm>
            <a:off x="7432743" y="4538660"/>
            <a:ext cx="1166652" cy="307777"/>
          </a:xfrm>
          <a:prstGeom prst="rect">
            <a:avLst/>
          </a:prstGeom>
          <a:noFill/>
        </p:spPr>
        <p:txBody>
          <a:bodyPr wrap="square" rtlCol="0">
            <a:spAutoFit/>
          </a:bodyPr>
          <a:lstStyle/>
          <a:p>
            <a:r>
              <a:rPr lang="en-US" sz="1400" dirty="0" smtClean="0"/>
              <a:t>Just right!</a:t>
            </a:r>
            <a:endParaRPr lang="en-US" sz="1400" dirty="0"/>
          </a:p>
        </p:txBody>
      </p:sp>
    </p:spTree>
    <p:extLst>
      <p:ext uri="{BB962C8B-B14F-4D97-AF65-F5344CB8AC3E}">
        <p14:creationId xmlns:p14="http://schemas.microsoft.com/office/powerpoint/2010/main" val="14030123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2"/>
                                        </p:tgtEl>
                                        <p:attrNameLst>
                                          <p:attrName>style.visibility</p:attrName>
                                        </p:attrNameLst>
                                      </p:cBhvr>
                                      <p:to>
                                        <p:strVal val="visible"/>
                                      </p:to>
                                    </p:set>
                                    <p:animEffect transition="in" filter="fade">
                                      <p:cBhvr>
                                        <p:cTn id="7" dur="500"/>
                                        <p:tgtEl>
                                          <p:spTgt spid="9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3"/>
                                        </p:tgtEl>
                                        <p:attrNameLst>
                                          <p:attrName>style.visibility</p:attrName>
                                        </p:attrNameLst>
                                      </p:cBhvr>
                                      <p:to>
                                        <p:strVal val="visible"/>
                                      </p:to>
                                    </p:set>
                                    <p:animEffect transition="in" filter="fade">
                                      <p:cBhvr>
                                        <p:cTn id="12" dur="500"/>
                                        <p:tgtEl>
                                          <p:spTgt spid="9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1"/>
                                        </p:tgtEl>
                                        <p:attrNameLst>
                                          <p:attrName>style.visibility</p:attrName>
                                        </p:attrNameLst>
                                      </p:cBhvr>
                                      <p:to>
                                        <p:strVal val="visible"/>
                                      </p:to>
                                    </p:set>
                                    <p:animEffect transition="in" filter="fade">
                                      <p:cBhvr>
                                        <p:cTn id="17" dur="500"/>
                                        <p:tgtEl>
                                          <p:spTgt spid="91"/>
                                        </p:tgtEl>
                                      </p:cBhvr>
                                    </p:animEffect>
                                  </p:childTnLst>
                                </p:cTn>
                              </p:par>
                              <p:par>
                                <p:cTn id="18" presetID="10" presetClass="entr" presetSubtype="0" fill="hold" nodeType="withEffect">
                                  <p:stCondLst>
                                    <p:cond delay="0"/>
                                  </p:stCondLst>
                                  <p:childTnLst>
                                    <p:set>
                                      <p:cBhvr>
                                        <p:cTn id="19" dur="1" fill="hold">
                                          <p:stCondLst>
                                            <p:cond delay="0"/>
                                          </p:stCondLst>
                                        </p:cTn>
                                        <p:tgtEl>
                                          <p:spTgt spid="94"/>
                                        </p:tgtEl>
                                        <p:attrNameLst>
                                          <p:attrName>style.visibility</p:attrName>
                                        </p:attrNameLst>
                                      </p:cBhvr>
                                      <p:to>
                                        <p:strVal val="visible"/>
                                      </p:to>
                                    </p:set>
                                    <p:animEffect transition="in" filter="fade">
                                      <p:cBhvr>
                                        <p:cTn id="20" dur="500"/>
                                        <p:tgtEl>
                                          <p:spTgt spid="94"/>
                                        </p:tgtEl>
                                      </p:cBhvr>
                                    </p:animEffect>
                                  </p:childTnLst>
                                </p:cTn>
                              </p:par>
                              <p:par>
                                <p:cTn id="21" presetID="10" presetClass="entr" presetSubtype="0" fill="hold" nodeType="withEffect">
                                  <p:stCondLst>
                                    <p:cond delay="0"/>
                                  </p:stCondLst>
                                  <p:childTnLst>
                                    <p:set>
                                      <p:cBhvr>
                                        <p:cTn id="22" dur="1" fill="hold">
                                          <p:stCondLst>
                                            <p:cond delay="0"/>
                                          </p:stCondLst>
                                        </p:cTn>
                                        <p:tgtEl>
                                          <p:spTgt spid="105"/>
                                        </p:tgtEl>
                                        <p:attrNameLst>
                                          <p:attrName>style.visibility</p:attrName>
                                        </p:attrNameLst>
                                      </p:cBhvr>
                                      <p:to>
                                        <p:strVal val="visible"/>
                                      </p:to>
                                    </p:set>
                                    <p:animEffect transition="in" filter="fade">
                                      <p:cBhvr>
                                        <p:cTn id="23" dur="500"/>
                                        <p:tgtEl>
                                          <p:spTgt spid="105"/>
                                        </p:tgtEl>
                                      </p:cBhvr>
                                    </p:animEffect>
                                  </p:childTnLst>
                                </p:cTn>
                              </p:par>
                              <p:par>
                                <p:cTn id="24" presetID="10" presetClass="entr" presetSubtype="0" fill="hold" nodeType="withEffect">
                                  <p:stCondLst>
                                    <p:cond delay="0"/>
                                  </p:stCondLst>
                                  <p:childTnLst>
                                    <p:set>
                                      <p:cBhvr>
                                        <p:cTn id="25" dur="1" fill="hold">
                                          <p:stCondLst>
                                            <p:cond delay="0"/>
                                          </p:stCondLst>
                                        </p:cTn>
                                        <p:tgtEl>
                                          <p:spTgt spid="119"/>
                                        </p:tgtEl>
                                        <p:attrNameLst>
                                          <p:attrName>style.visibility</p:attrName>
                                        </p:attrNameLst>
                                      </p:cBhvr>
                                      <p:to>
                                        <p:strVal val="visible"/>
                                      </p:to>
                                    </p:set>
                                    <p:animEffect transition="in" filter="fade">
                                      <p:cBhvr>
                                        <p:cTn id="26" dur="500"/>
                                        <p:tgtEl>
                                          <p:spTgt spid="119"/>
                                        </p:tgtEl>
                                      </p:cBhvr>
                                    </p:animEffect>
                                  </p:childTnLst>
                                </p:cTn>
                              </p:par>
                              <p:par>
                                <p:cTn id="27" presetID="10" presetClass="entr" presetSubtype="0" fill="hold" nodeType="withEffect">
                                  <p:stCondLst>
                                    <p:cond delay="0"/>
                                  </p:stCondLst>
                                  <p:childTnLst>
                                    <p:set>
                                      <p:cBhvr>
                                        <p:cTn id="28" dur="1" fill="hold">
                                          <p:stCondLst>
                                            <p:cond delay="0"/>
                                          </p:stCondLst>
                                        </p:cTn>
                                        <p:tgtEl>
                                          <p:spTgt spid="120"/>
                                        </p:tgtEl>
                                        <p:attrNameLst>
                                          <p:attrName>style.visibility</p:attrName>
                                        </p:attrNameLst>
                                      </p:cBhvr>
                                      <p:to>
                                        <p:strVal val="visible"/>
                                      </p:to>
                                    </p:set>
                                    <p:animEffect transition="in" filter="fade">
                                      <p:cBhvr>
                                        <p:cTn id="29" dur="500"/>
                                        <p:tgtEl>
                                          <p:spTgt spid="120"/>
                                        </p:tgtEl>
                                      </p:cBhvr>
                                    </p:animEffect>
                                  </p:childTnLst>
                                </p:cTn>
                              </p:par>
                              <p:par>
                                <p:cTn id="30" presetID="10" presetClass="entr" presetSubtype="0" fill="hold" nodeType="withEffect">
                                  <p:stCondLst>
                                    <p:cond delay="0"/>
                                  </p:stCondLst>
                                  <p:childTnLst>
                                    <p:set>
                                      <p:cBhvr>
                                        <p:cTn id="31" dur="1" fill="hold">
                                          <p:stCondLst>
                                            <p:cond delay="0"/>
                                          </p:stCondLst>
                                        </p:cTn>
                                        <p:tgtEl>
                                          <p:spTgt spid="127"/>
                                        </p:tgtEl>
                                        <p:attrNameLst>
                                          <p:attrName>style.visibility</p:attrName>
                                        </p:attrNameLst>
                                      </p:cBhvr>
                                      <p:to>
                                        <p:strVal val="visible"/>
                                      </p:to>
                                    </p:set>
                                    <p:animEffect transition="in" filter="fade">
                                      <p:cBhvr>
                                        <p:cTn id="32" dur="500"/>
                                        <p:tgtEl>
                                          <p:spTgt spid="127"/>
                                        </p:tgtEl>
                                      </p:cBhvr>
                                    </p:animEffect>
                                  </p:childTnLst>
                                </p:cTn>
                              </p:par>
                              <p:par>
                                <p:cTn id="33" presetID="10" presetClass="entr" presetSubtype="0" fill="hold" nodeType="withEffect">
                                  <p:stCondLst>
                                    <p:cond delay="0"/>
                                  </p:stCondLst>
                                  <p:childTnLst>
                                    <p:set>
                                      <p:cBhvr>
                                        <p:cTn id="34" dur="1" fill="hold">
                                          <p:stCondLst>
                                            <p:cond delay="0"/>
                                          </p:stCondLst>
                                        </p:cTn>
                                        <p:tgtEl>
                                          <p:spTgt spid="129"/>
                                        </p:tgtEl>
                                        <p:attrNameLst>
                                          <p:attrName>style.visibility</p:attrName>
                                        </p:attrNameLst>
                                      </p:cBhvr>
                                      <p:to>
                                        <p:strVal val="visible"/>
                                      </p:to>
                                    </p:set>
                                    <p:animEffect transition="in" filter="fade">
                                      <p:cBhvr>
                                        <p:cTn id="35" dur="500"/>
                                        <p:tgtEl>
                                          <p:spTgt spid="129"/>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131"/>
                                        </p:tgtEl>
                                        <p:attrNameLst>
                                          <p:attrName>style.visibility</p:attrName>
                                        </p:attrNameLst>
                                      </p:cBhvr>
                                      <p:to>
                                        <p:strVal val="visible"/>
                                      </p:to>
                                    </p:set>
                                    <p:animEffect transition="in" filter="fade">
                                      <p:cBhvr>
                                        <p:cTn id="40" dur="500"/>
                                        <p:tgtEl>
                                          <p:spTgt spid="131"/>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32"/>
                                        </p:tgtEl>
                                        <p:attrNameLst>
                                          <p:attrName>style.visibility</p:attrName>
                                        </p:attrNameLst>
                                      </p:cBhvr>
                                      <p:to>
                                        <p:strVal val="visible"/>
                                      </p:to>
                                    </p:set>
                                    <p:animEffect transition="in" filter="fade">
                                      <p:cBhvr>
                                        <p:cTn id="43" dur="500"/>
                                        <p:tgtEl>
                                          <p:spTgt spid="132"/>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33"/>
                                        </p:tgtEl>
                                        <p:attrNameLst>
                                          <p:attrName>style.visibility</p:attrName>
                                        </p:attrNameLst>
                                      </p:cBhvr>
                                      <p:to>
                                        <p:strVal val="visible"/>
                                      </p:to>
                                    </p:set>
                                    <p:animEffect transition="in" filter="fade">
                                      <p:cBhvr>
                                        <p:cTn id="46" dur="500"/>
                                        <p:tgtEl>
                                          <p:spTgt spid="1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 grpId="0"/>
      <p:bldP spid="93" grpId="0"/>
      <p:bldP spid="131" grpId="0"/>
      <p:bldP spid="132" grpId="0"/>
      <p:bldP spid="13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ques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70226" y="1000126"/>
            <a:ext cx="2398775" cy="30479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23851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Regression?</a:t>
            </a:r>
            <a:endParaRPr lang="en-US" dirty="0"/>
          </a:p>
        </p:txBody>
      </p:sp>
      <p:sp>
        <p:nvSpPr>
          <p:cNvPr id="7" name="TextBox 6"/>
          <p:cNvSpPr txBox="1"/>
          <p:nvPr/>
        </p:nvSpPr>
        <p:spPr>
          <a:xfrm>
            <a:off x="2198956" y="4423291"/>
            <a:ext cx="6544639" cy="369332"/>
          </a:xfrm>
          <a:prstGeom prst="rect">
            <a:avLst/>
          </a:prstGeom>
          <a:noFill/>
        </p:spPr>
        <p:txBody>
          <a:bodyPr wrap="square" rtlCol="0">
            <a:spAutoFit/>
          </a:bodyPr>
          <a:lstStyle/>
          <a:p>
            <a:r>
              <a:rPr lang="en-US" dirty="0" smtClean="0">
                <a:solidFill>
                  <a:srgbClr val="FF0000"/>
                </a:solidFill>
              </a:rPr>
              <a:t>Can we predict the price of a home based on input features? </a:t>
            </a:r>
            <a:endParaRPr lang="en-US" dirty="0">
              <a:solidFill>
                <a:srgbClr val="FF0000"/>
              </a:solidFill>
            </a:endParaRPr>
          </a:p>
        </p:txBody>
      </p:sp>
      <p:grpSp>
        <p:nvGrpSpPr>
          <p:cNvPr id="10" name="Group 9"/>
          <p:cNvGrpSpPr/>
          <p:nvPr/>
        </p:nvGrpSpPr>
        <p:grpSpPr>
          <a:xfrm>
            <a:off x="2862846" y="1962944"/>
            <a:ext cx="4542783" cy="2252021"/>
            <a:chOff x="2351178" y="650736"/>
            <a:chExt cx="4542783" cy="2252021"/>
          </a:xfrm>
        </p:grpSpPr>
        <p:pic>
          <p:nvPicPr>
            <p:cNvPr id="8" name="Picture 7"/>
            <p:cNvPicPr>
              <a:picLocks noChangeAspect="1"/>
            </p:cNvPicPr>
            <p:nvPr/>
          </p:nvPicPr>
          <p:blipFill rotWithShape="1">
            <a:blip r:embed="rId3"/>
            <a:srcRect b="30676"/>
            <a:stretch/>
          </p:blipFill>
          <p:spPr>
            <a:xfrm>
              <a:off x="2351178" y="650736"/>
              <a:ext cx="4542783" cy="2154113"/>
            </a:xfrm>
            <a:prstGeom prst="rect">
              <a:avLst/>
            </a:prstGeom>
          </p:spPr>
        </p:pic>
        <p:sp>
          <p:nvSpPr>
            <p:cNvPr id="9" name="TextBox 8"/>
            <p:cNvSpPr txBox="1"/>
            <p:nvPr/>
          </p:nvSpPr>
          <p:spPr>
            <a:xfrm>
              <a:off x="6165715" y="2533425"/>
              <a:ext cx="625504" cy="369332"/>
            </a:xfrm>
            <a:prstGeom prst="rect">
              <a:avLst/>
            </a:prstGeom>
            <a:solidFill>
              <a:schemeClr val="bg1"/>
            </a:solidFill>
          </p:spPr>
          <p:txBody>
            <a:bodyPr wrap="square" rtlCol="0">
              <a:spAutoFit/>
            </a:bodyPr>
            <a:lstStyle/>
            <a:p>
              <a:r>
                <a:rPr lang="en-US" dirty="0" smtClean="0"/>
                <a:t> </a:t>
              </a:r>
              <a:r>
                <a:rPr lang="en-US" sz="1600" b="1" dirty="0" smtClean="0">
                  <a:solidFill>
                    <a:srgbClr val="FF0000"/>
                  </a:solidFill>
                </a:rPr>
                <a:t>??</a:t>
              </a:r>
              <a:endParaRPr lang="en-US" sz="1600" b="1" dirty="0">
                <a:solidFill>
                  <a:srgbClr val="FF0000"/>
                </a:solidFill>
              </a:endParaRPr>
            </a:p>
          </p:txBody>
        </p:sp>
      </p:grpSp>
      <p:sp>
        <p:nvSpPr>
          <p:cNvPr id="11" name="Rounded Rectangle 10"/>
          <p:cNvSpPr/>
          <p:nvPr/>
        </p:nvSpPr>
        <p:spPr>
          <a:xfrm>
            <a:off x="2928135" y="3909157"/>
            <a:ext cx="4654193" cy="256854"/>
          </a:xfrm>
          <a:prstGeom prst="round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TextBox 11"/>
          <p:cNvSpPr txBox="1"/>
          <p:nvPr/>
        </p:nvSpPr>
        <p:spPr>
          <a:xfrm>
            <a:off x="6488421" y="1143065"/>
            <a:ext cx="2255174" cy="307777"/>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square" rtlCol="0">
            <a:spAutoFit/>
          </a:bodyPr>
          <a:lstStyle/>
          <a:p>
            <a:r>
              <a:rPr lang="en-US" sz="1400" dirty="0" smtClean="0"/>
              <a:t>Output, Label, Target, Y</a:t>
            </a:r>
            <a:endParaRPr lang="en-US" sz="1400" dirty="0"/>
          </a:p>
        </p:txBody>
      </p:sp>
      <p:sp>
        <p:nvSpPr>
          <p:cNvPr id="13" name="TextBox 12"/>
          <p:cNvSpPr txBox="1"/>
          <p:nvPr/>
        </p:nvSpPr>
        <p:spPr>
          <a:xfrm>
            <a:off x="3238158" y="1232808"/>
            <a:ext cx="2804845" cy="307777"/>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US" sz="1400" dirty="0" smtClean="0"/>
              <a:t>Input variables, Features, X</a:t>
            </a:r>
            <a:endParaRPr lang="en-US" sz="1400" dirty="0"/>
          </a:p>
        </p:txBody>
      </p:sp>
      <p:sp>
        <p:nvSpPr>
          <p:cNvPr id="14" name="Left Brace 13"/>
          <p:cNvSpPr/>
          <p:nvPr/>
        </p:nvSpPr>
        <p:spPr>
          <a:xfrm rot="5400000">
            <a:off x="4575336" y="80492"/>
            <a:ext cx="255494" cy="3374891"/>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sp>
        <p:nvSpPr>
          <p:cNvPr id="15" name="Left Brace 14"/>
          <p:cNvSpPr/>
          <p:nvPr/>
        </p:nvSpPr>
        <p:spPr>
          <a:xfrm rot="5400000">
            <a:off x="6860310" y="1427529"/>
            <a:ext cx="255494" cy="572092"/>
          </a:xfrm>
          <a:prstGeom prst="leftBrace">
            <a:avLst/>
          </a:prstGeom>
        </p:spPr>
        <p:style>
          <a:lnRef idx="2">
            <a:schemeClr val="accent4"/>
          </a:lnRef>
          <a:fillRef idx="0">
            <a:schemeClr val="accent4"/>
          </a:fillRef>
          <a:effectRef idx="1">
            <a:schemeClr val="accent4"/>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717733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fade">
                                      <p:cBhvr>
                                        <p:cTn id="18" dur="500"/>
                                        <p:tgtEl>
                                          <p:spTgt spid="15"/>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1" grpId="0" animBg="1"/>
      <p:bldP spid="12" grpId="0" animBg="1"/>
      <p:bldP spid="13" grpId="0" animBg="1"/>
      <p:bldP spid="14" grpId="0" animBg="1"/>
      <p:bldP spid="1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Examples of Regression</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480564471"/>
              </p:ext>
            </p:extLst>
          </p:nvPr>
        </p:nvGraphicFramePr>
        <p:xfrm>
          <a:off x="1933882" y="1238465"/>
          <a:ext cx="6336816" cy="1771865"/>
        </p:xfrm>
        <a:graphic>
          <a:graphicData uri="http://schemas.openxmlformats.org/drawingml/2006/table">
            <a:tbl>
              <a:tblPr firstRow="1" bandRow="1">
                <a:tableStyleId>{5C22544A-7EE6-4342-B048-85BDC9FD1C3A}</a:tableStyleId>
              </a:tblPr>
              <a:tblGrid>
                <a:gridCol w="1555725">
                  <a:extLst>
                    <a:ext uri="{9D8B030D-6E8A-4147-A177-3AD203B41FA5}">
                      <a16:colId xmlns:a16="http://schemas.microsoft.com/office/drawing/2014/main" val="2404225108"/>
                    </a:ext>
                  </a:extLst>
                </a:gridCol>
                <a:gridCol w="4781091">
                  <a:extLst>
                    <a:ext uri="{9D8B030D-6E8A-4147-A177-3AD203B41FA5}">
                      <a16:colId xmlns:a16="http://schemas.microsoft.com/office/drawing/2014/main" val="3280043466"/>
                    </a:ext>
                  </a:extLst>
                </a:gridCol>
              </a:tblGrid>
              <a:tr h="354373">
                <a:tc>
                  <a:txBody>
                    <a:bodyPr/>
                    <a:lstStyle/>
                    <a:p>
                      <a:pPr algn="ctr"/>
                      <a:r>
                        <a:rPr lang="en-US" sz="1600" dirty="0" smtClean="0">
                          <a:solidFill>
                            <a:schemeClr val="tx1"/>
                          </a:solidFill>
                        </a:rPr>
                        <a:t>Label (Y)</a:t>
                      </a:r>
                      <a:endParaRPr lang="en-US" sz="1600" dirty="0">
                        <a:solidFill>
                          <a:schemeClr val="tx1"/>
                        </a:solidFill>
                      </a:endParaRPr>
                    </a:p>
                  </a:txBody>
                  <a:tcPr/>
                </a:tc>
                <a:tc>
                  <a:txBody>
                    <a:bodyPr/>
                    <a:lstStyle/>
                    <a:p>
                      <a:pPr algn="ctr"/>
                      <a:r>
                        <a:rPr lang="en-US" sz="1600" dirty="0" smtClean="0">
                          <a:solidFill>
                            <a:schemeClr val="tx1"/>
                          </a:solidFill>
                        </a:rPr>
                        <a:t> Features (X)</a:t>
                      </a:r>
                      <a:endParaRPr lang="en-US" sz="1600" dirty="0">
                        <a:solidFill>
                          <a:schemeClr val="tx1"/>
                        </a:solidFill>
                      </a:endParaRPr>
                    </a:p>
                  </a:txBody>
                  <a:tcPr/>
                </a:tc>
                <a:extLst>
                  <a:ext uri="{0D108BD9-81ED-4DB2-BD59-A6C34878D82A}">
                    <a16:rowId xmlns:a16="http://schemas.microsoft.com/office/drawing/2014/main" val="3220186381"/>
                  </a:ext>
                </a:extLst>
              </a:tr>
              <a:tr h="354373">
                <a:tc>
                  <a:txBody>
                    <a:bodyPr/>
                    <a:lstStyle/>
                    <a:p>
                      <a:pPr algn="ctr"/>
                      <a:r>
                        <a:rPr lang="en-US" sz="1600" dirty="0" smtClean="0"/>
                        <a:t>Salary</a:t>
                      </a:r>
                      <a:endParaRPr lang="en-US" sz="1600" dirty="0"/>
                    </a:p>
                  </a:txBody>
                  <a:tcPr/>
                </a:tc>
                <a:tc>
                  <a:txBody>
                    <a:bodyPr/>
                    <a:lstStyle/>
                    <a:p>
                      <a:pPr algn="l"/>
                      <a:r>
                        <a:rPr lang="en-US" sz="1600" dirty="0" smtClean="0"/>
                        <a:t>Occupation,</a:t>
                      </a:r>
                      <a:r>
                        <a:rPr lang="en-US" sz="1600" baseline="0" dirty="0" smtClean="0"/>
                        <a:t> Education, Work Experience, etc.</a:t>
                      </a:r>
                      <a:endParaRPr lang="en-US" sz="1600" dirty="0"/>
                    </a:p>
                  </a:txBody>
                  <a:tcPr/>
                </a:tc>
                <a:extLst>
                  <a:ext uri="{0D108BD9-81ED-4DB2-BD59-A6C34878D82A}">
                    <a16:rowId xmlns:a16="http://schemas.microsoft.com/office/drawing/2014/main" val="3297939858"/>
                  </a:ext>
                </a:extLst>
              </a:tr>
              <a:tr h="354373">
                <a:tc>
                  <a:txBody>
                    <a:bodyPr/>
                    <a:lstStyle/>
                    <a:p>
                      <a:pPr algn="ctr"/>
                      <a:r>
                        <a:rPr lang="en-US" sz="1600" dirty="0" smtClean="0"/>
                        <a:t>Pollution</a:t>
                      </a:r>
                      <a:endParaRPr lang="en-US" sz="1600" dirty="0"/>
                    </a:p>
                  </a:txBody>
                  <a:tcPr/>
                </a:tc>
                <a:tc>
                  <a:txBody>
                    <a:bodyPr/>
                    <a:lstStyle/>
                    <a:p>
                      <a:pPr algn="l"/>
                      <a:r>
                        <a:rPr lang="en-US" sz="1600" dirty="0" smtClean="0"/>
                        <a:t>Engine Size,</a:t>
                      </a:r>
                      <a:r>
                        <a:rPr lang="en-US" sz="1600" baseline="0" dirty="0" smtClean="0"/>
                        <a:t> Year, Make, Model, etc.</a:t>
                      </a:r>
                      <a:endParaRPr lang="en-US" sz="1600" dirty="0"/>
                    </a:p>
                  </a:txBody>
                  <a:tcPr/>
                </a:tc>
                <a:extLst>
                  <a:ext uri="{0D108BD9-81ED-4DB2-BD59-A6C34878D82A}">
                    <a16:rowId xmlns:a16="http://schemas.microsoft.com/office/drawing/2014/main" val="3665193470"/>
                  </a:ext>
                </a:extLst>
              </a:tr>
              <a:tr h="354373">
                <a:tc>
                  <a:txBody>
                    <a:bodyPr/>
                    <a:lstStyle/>
                    <a:p>
                      <a:pPr algn="ctr"/>
                      <a:r>
                        <a:rPr lang="en-US" sz="1600" dirty="0" smtClean="0"/>
                        <a:t>Sales </a:t>
                      </a:r>
                      <a:endParaRPr lang="en-US" sz="16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dirty="0" smtClean="0"/>
                        <a:t>Age, </a:t>
                      </a:r>
                      <a:r>
                        <a:rPr lang="en-US" sz="1600" baseline="0" dirty="0" smtClean="0"/>
                        <a:t>Education, Work Experience, etc.</a:t>
                      </a:r>
                      <a:endParaRPr lang="en-US" sz="1600" dirty="0" smtClean="0"/>
                    </a:p>
                  </a:txBody>
                  <a:tcPr/>
                </a:tc>
                <a:extLst>
                  <a:ext uri="{0D108BD9-81ED-4DB2-BD59-A6C34878D82A}">
                    <a16:rowId xmlns:a16="http://schemas.microsoft.com/office/drawing/2014/main" val="3798559758"/>
                  </a:ext>
                </a:extLst>
              </a:tr>
              <a:tr h="354373">
                <a:tc>
                  <a:txBody>
                    <a:bodyPr/>
                    <a:lstStyle/>
                    <a:p>
                      <a:pPr algn="ctr"/>
                      <a:r>
                        <a:rPr lang="en-US" sz="1600" dirty="0" smtClean="0"/>
                        <a:t>Weather</a:t>
                      </a:r>
                      <a:endParaRPr lang="en-US" sz="1600" dirty="0"/>
                    </a:p>
                  </a:txBody>
                  <a:tcPr/>
                </a:tc>
                <a:tc>
                  <a:txBody>
                    <a:bodyPr/>
                    <a:lstStyle/>
                    <a:p>
                      <a:pPr algn="l"/>
                      <a:r>
                        <a:rPr lang="en-US" sz="1600" dirty="0" smtClean="0"/>
                        <a:t>Hour, Month, Location, etc.</a:t>
                      </a:r>
                      <a:endParaRPr lang="en-US" sz="1600" dirty="0"/>
                    </a:p>
                  </a:txBody>
                  <a:tcPr/>
                </a:tc>
                <a:extLst>
                  <a:ext uri="{0D108BD9-81ED-4DB2-BD59-A6C34878D82A}">
                    <a16:rowId xmlns:a16="http://schemas.microsoft.com/office/drawing/2014/main" val="1141344148"/>
                  </a:ext>
                </a:extLst>
              </a:tr>
            </a:tbl>
          </a:graphicData>
        </a:graphic>
      </p:graphicFrame>
      <p:sp>
        <p:nvSpPr>
          <p:cNvPr id="7" name="TextBox 6"/>
          <p:cNvSpPr txBox="1"/>
          <p:nvPr/>
        </p:nvSpPr>
        <p:spPr>
          <a:xfrm>
            <a:off x="2066273" y="3380198"/>
            <a:ext cx="6554913" cy="369332"/>
          </a:xfrm>
          <a:prstGeom prst="rect">
            <a:avLst/>
          </a:prstGeom>
          <a:noFill/>
        </p:spPr>
        <p:txBody>
          <a:bodyPr wrap="square" rtlCol="0">
            <a:spAutoFit/>
          </a:bodyPr>
          <a:lstStyle/>
          <a:p>
            <a:r>
              <a:rPr lang="en-US" b="1" dirty="0" smtClean="0">
                <a:solidFill>
                  <a:srgbClr val="FF0000"/>
                </a:solidFill>
              </a:rPr>
              <a:t>Practice: </a:t>
            </a:r>
            <a:r>
              <a:rPr lang="en-US" dirty="0" smtClean="0"/>
              <a:t>Identify the regression problem,</a:t>
            </a:r>
            <a:endParaRPr lang="en-US" dirty="0"/>
          </a:p>
        </p:txBody>
      </p:sp>
      <p:sp>
        <p:nvSpPr>
          <p:cNvPr id="18" name="TextBox 17"/>
          <p:cNvSpPr txBox="1"/>
          <p:nvPr/>
        </p:nvSpPr>
        <p:spPr>
          <a:xfrm>
            <a:off x="2089162" y="3841457"/>
            <a:ext cx="6532024" cy="738664"/>
          </a:xfrm>
          <a:prstGeom prst="rect">
            <a:avLst/>
          </a:prstGeom>
          <a:noFill/>
        </p:spPr>
        <p:txBody>
          <a:bodyPr wrap="square" rtlCol="0">
            <a:spAutoFit/>
          </a:bodyPr>
          <a:lstStyle/>
          <a:p>
            <a:pPr>
              <a:lnSpc>
                <a:spcPct val="150000"/>
              </a:lnSpc>
            </a:pPr>
            <a:r>
              <a:rPr lang="en-US" sz="1400" dirty="0" smtClean="0"/>
              <a:t>1- Predicting Normal vs Abnormal         	 3- Grouping similar cars</a:t>
            </a:r>
          </a:p>
          <a:p>
            <a:pPr>
              <a:lnSpc>
                <a:spcPct val="150000"/>
              </a:lnSpc>
            </a:pPr>
            <a:r>
              <a:rPr lang="en-US" sz="1400" dirty="0"/>
              <a:t>2</a:t>
            </a:r>
            <a:r>
              <a:rPr lang="en-US" sz="1400" dirty="0" smtClean="0"/>
              <a:t>- Predicting if stock will rise or fall	</a:t>
            </a:r>
            <a:r>
              <a:rPr lang="en-US" sz="1400" dirty="0"/>
              <a:t> </a:t>
            </a:r>
            <a:r>
              <a:rPr lang="en-US" sz="1400" dirty="0" smtClean="0"/>
              <a:t>    	 4- Predicting stock price for tomorrow</a:t>
            </a:r>
            <a:endParaRPr lang="en-US" sz="1400" dirty="0"/>
          </a:p>
        </p:txBody>
      </p:sp>
    </p:spTree>
    <p:extLst>
      <p:ext uri="{BB962C8B-B14F-4D97-AF65-F5344CB8AC3E}">
        <p14:creationId xmlns:p14="http://schemas.microsoft.com/office/powerpoint/2010/main" val="1810257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Regression Algorithms</a:t>
            </a:r>
            <a:endParaRPr lang="en-US" dirty="0"/>
          </a:p>
        </p:txBody>
      </p:sp>
      <p:sp>
        <p:nvSpPr>
          <p:cNvPr id="3" name="TextBox 2"/>
          <p:cNvSpPr txBox="1"/>
          <p:nvPr/>
        </p:nvSpPr>
        <p:spPr>
          <a:xfrm>
            <a:off x="1921267" y="1232899"/>
            <a:ext cx="4654194" cy="2862322"/>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US" dirty="0" smtClean="0"/>
              <a:t>Bayesian linear regression</a:t>
            </a:r>
          </a:p>
          <a:p>
            <a:pPr marL="285750" indent="-285750">
              <a:lnSpc>
                <a:spcPct val="200000"/>
              </a:lnSpc>
              <a:buFont typeface="Arial" panose="020B0604020202020204" pitchFamily="34" charset="0"/>
              <a:buChar char="•"/>
            </a:pPr>
            <a:r>
              <a:rPr lang="en-US" dirty="0" smtClean="0"/>
              <a:t>Neural network regression</a:t>
            </a:r>
          </a:p>
          <a:p>
            <a:pPr marL="285750" indent="-285750">
              <a:lnSpc>
                <a:spcPct val="200000"/>
              </a:lnSpc>
              <a:buFont typeface="Arial" panose="020B0604020202020204" pitchFamily="34" charset="0"/>
              <a:buChar char="•"/>
            </a:pPr>
            <a:r>
              <a:rPr lang="en-US" dirty="0" smtClean="0"/>
              <a:t>k-nearest neighbors</a:t>
            </a:r>
          </a:p>
          <a:p>
            <a:pPr marL="285750" indent="-285750">
              <a:lnSpc>
                <a:spcPct val="200000"/>
              </a:lnSpc>
              <a:buFont typeface="Arial" panose="020B0604020202020204" pitchFamily="34" charset="0"/>
              <a:buChar char="•"/>
            </a:pPr>
            <a:r>
              <a:rPr lang="en-US" dirty="0" smtClean="0"/>
              <a:t>Ordinal regression</a:t>
            </a:r>
          </a:p>
          <a:p>
            <a:pPr marL="285750" indent="-285750">
              <a:lnSpc>
                <a:spcPct val="200000"/>
              </a:lnSpc>
              <a:buFont typeface="Arial" panose="020B0604020202020204" pitchFamily="34" charset="0"/>
              <a:buChar char="•"/>
            </a:pPr>
            <a:r>
              <a:rPr lang="en-US" dirty="0" smtClean="0"/>
              <a:t>Linear, polynomial,…</a:t>
            </a:r>
            <a:endParaRPr lang="en-US" dirty="0"/>
          </a:p>
        </p:txBody>
      </p:sp>
    </p:spTree>
    <p:extLst>
      <p:ext uri="{BB962C8B-B14F-4D97-AF65-F5344CB8AC3E}">
        <p14:creationId xmlns:p14="http://schemas.microsoft.com/office/powerpoint/2010/main" val="353654613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Our Goal?</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62466" y="1039630"/>
            <a:ext cx="500351" cy="45115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67269" y="2682775"/>
            <a:ext cx="1244548" cy="1244548"/>
          </a:xfrm>
          <a:prstGeom prst="rect">
            <a:avLst/>
          </a:prstGeom>
        </p:spPr>
      </p:pic>
      <p:pic>
        <p:nvPicPr>
          <p:cNvPr id="16" name="Picture 1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05028" y="778768"/>
            <a:ext cx="560554" cy="568922"/>
          </a:xfrm>
          <a:prstGeom prst="rect">
            <a:avLst/>
          </a:prstGeom>
        </p:spPr>
      </p:pic>
      <p:pic>
        <p:nvPicPr>
          <p:cNvPr id="17" name="Picture 1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956229" y="1089483"/>
            <a:ext cx="584584" cy="584584"/>
          </a:xfrm>
          <a:prstGeom prst="rect">
            <a:avLst/>
          </a:prstGeom>
        </p:spPr>
      </p:pic>
      <p:pic>
        <p:nvPicPr>
          <p:cNvPr id="19" name="Picture 1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865457" y="557092"/>
            <a:ext cx="476213" cy="474427"/>
          </a:xfrm>
          <a:prstGeom prst="rect">
            <a:avLst/>
          </a:prstGeom>
        </p:spPr>
      </p:pic>
      <p:sp>
        <p:nvSpPr>
          <p:cNvPr id="22" name="Down Arrow 21"/>
          <p:cNvSpPr/>
          <p:nvPr/>
        </p:nvSpPr>
        <p:spPr>
          <a:xfrm>
            <a:off x="5953436" y="1766791"/>
            <a:ext cx="503434" cy="522305"/>
          </a:xfrm>
          <a:prstGeom prst="down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3" name="Down Arrow 22"/>
          <p:cNvSpPr/>
          <p:nvPr/>
        </p:nvSpPr>
        <p:spPr>
          <a:xfrm rot="16200000">
            <a:off x="4682230" y="2767962"/>
            <a:ext cx="503434" cy="1304161"/>
          </a:xfrm>
          <a:prstGeom prst="downArrow">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sp>
        <p:nvSpPr>
          <p:cNvPr id="24" name="Rectangle 23"/>
          <p:cNvSpPr/>
          <p:nvPr/>
        </p:nvSpPr>
        <p:spPr>
          <a:xfrm>
            <a:off x="2741060" y="2285761"/>
            <a:ext cx="1540806" cy="338554"/>
          </a:xfrm>
          <a:prstGeom prst="rect">
            <a:avLst/>
          </a:prstGeom>
        </p:spPr>
        <p:txBody>
          <a:bodyPr wrap="none">
            <a:spAutoFit/>
          </a:bodyPr>
          <a:lstStyle/>
          <a:p>
            <a:r>
              <a:rPr lang="en-US" sz="1600" dirty="0" smtClean="0"/>
              <a:t>For new house</a:t>
            </a:r>
            <a:endParaRPr lang="en-US" sz="1600" dirty="0"/>
          </a:p>
        </p:txBody>
      </p:sp>
      <p:sp>
        <p:nvSpPr>
          <p:cNvPr id="26" name="Rectangle 25"/>
          <p:cNvSpPr/>
          <p:nvPr/>
        </p:nvSpPr>
        <p:spPr>
          <a:xfrm>
            <a:off x="7420619" y="2963932"/>
            <a:ext cx="981359" cy="738664"/>
          </a:xfrm>
          <a:prstGeom prst="rect">
            <a:avLst/>
          </a:prstGeom>
        </p:spPr>
        <p:txBody>
          <a:bodyPr wrap="none">
            <a:spAutoFit/>
          </a:bodyPr>
          <a:lstStyle/>
          <a:p>
            <a:r>
              <a:rPr lang="en-US" sz="1400" dirty="0" smtClean="0"/>
              <a:t>Estimated</a:t>
            </a:r>
          </a:p>
          <a:p>
            <a:pPr algn="ctr"/>
            <a:r>
              <a:rPr lang="en-US" sz="2800" dirty="0" smtClean="0"/>
              <a:t>$</a:t>
            </a:r>
            <a:endParaRPr lang="en-US" sz="2800" dirty="0"/>
          </a:p>
        </p:txBody>
      </p:sp>
      <p:cxnSp>
        <p:nvCxnSpPr>
          <p:cNvPr id="28" name="Straight Arrow Connector 27"/>
          <p:cNvCxnSpPr/>
          <p:nvPr/>
        </p:nvCxnSpPr>
        <p:spPr>
          <a:xfrm>
            <a:off x="6950539" y="3415572"/>
            <a:ext cx="688369"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5" name="Rectangle 14"/>
          <p:cNvSpPr/>
          <p:nvPr/>
        </p:nvSpPr>
        <p:spPr>
          <a:xfrm>
            <a:off x="5186390" y="2313443"/>
            <a:ext cx="2108334" cy="369332"/>
          </a:xfrm>
          <a:prstGeom prst="rect">
            <a:avLst/>
          </a:prstGeom>
        </p:spPr>
        <p:style>
          <a:lnRef idx="1">
            <a:schemeClr val="accent2"/>
          </a:lnRef>
          <a:fillRef idx="2">
            <a:schemeClr val="accent2"/>
          </a:fillRef>
          <a:effectRef idx="1">
            <a:schemeClr val="accent2"/>
          </a:effectRef>
          <a:fontRef idx="minor">
            <a:schemeClr val="dk1"/>
          </a:fontRef>
        </p:style>
        <p:txBody>
          <a:bodyPr wrap="none">
            <a:spAutoFit/>
          </a:bodyPr>
          <a:lstStyle/>
          <a:p>
            <a:r>
              <a:rPr lang="en-US" dirty="0" smtClean="0"/>
              <a:t>Learning Algorithm</a:t>
            </a:r>
            <a:endParaRPr lang="en-US" dirty="0"/>
          </a:p>
        </p:txBody>
      </p:sp>
      <p:sp>
        <p:nvSpPr>
          <p:cNvPr id="18" name="Down Arrow 17"/>
          <p:cNvSpPr/>
          <p:nvPr/>
        </p:nvSpPr>
        <p:spPr>
          <a:xfrm>
            <a:off x="5988840" y="2695688"/>
            <a:ext cx="503434" cy="522305"/>
          </a:xfrm>
          <a:prstGeom prst="down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0" name="Rectangle 19"/>
              <p:cNvSpPr/>
              <p:nvPr/>
            </p:nvSpPr>
            <p:spPr>
              <a:xfrm>
                <a:off x="5626002" y="3230906"/>
                <a:ext cx="1262516" cy="369332"/>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h</m:t>
                          </m:r>
                        </m:e>
                        <m:sub>
                          <m:r>
                            <a:rPr lang="en-US" i="1" smtClean="0">
                              <a:latin typeface="Cambria Math" panose="02040503050406030204" pitchFamily="18" charset="0"/>
                              <a:ea typeface="Cambria Math" panose="02040503050406030204" pitchFamily="18" charset="0"/>
                            </a:rPr>
                            <m:t>𝜃</m:t>
                          </m:r>
                        </m:sub>
                      </m:sSub>
                      <m:r>
                        <a:rPr lang="en-US" b="0" i="1" smtClean="0">
                          <a:latin typeface="Cambria Math" panose="02040503050406030204" pitchFamily="18" charset="0"/>
                        </a:rPr>
                        <m:t>(</m:t>
                      </m:r>
                      <m:r>
                        <a:rPr lang="en-US" b="0" i="1" smtClean="0">
                          <a:latin typeface="Cambria Math" panose="02040503050406030204" pitchFamily="18" charset="0"/>
                        </a:rPr>
                        <m:t>𝑋</m:t>
                      </m:r>
                      <m:r>
                        <a:rPr lang="en-US" b="0" i="1" smtClean="0">
                          <a:latin typeface="Cambria Math" panose="02040503050406030204" pitchFamily="18" charset="0"/>
                        </a:rPr>
                        <m:t>)</m:t>
                      </m:r>
                    </m:oMath>
                  </m:oMathPara>
                </a14:m>
                <a:endParaRPr lang="en-US" dirty="0"/>
              </a:p>
            </p:txBody>
          </p:sp>
        </mc:Choice>
        <mc:Fallback xmlns="">
          <p:sp>
            <p:nvSpPr>
              <p:cNvPr id="20" name="Rectangle 19"/>
              <p:cNvSpPr>
                <a:spLocks noRot="1" noChangeAspect="1" noMove="1" noResize="1" noEditPoints="1" noAdjustHandles="1" noChangeArrowheads="1" noChangeShapeType="1" noTextEdit="1"/>
              </p:cNvSpPr>
              <p:nvPr/>
            </p:nvSpPr>
            <p:spPr>
              <a:xfrm>
                <a:off x="5626002" y="3230906"/>
                <a:ext cx="1262516" cy="369332"/>
              </a:xfrm>
              <a:prstGeom prst="rect">
                <a:avLst/>
              </a:prstGeom>
              <a:blipFill>
                <a:blip r:embed="rId8"/>
                <a:stretch>
                  <a:fillRect/>
                </a:stretch>
              </a:blipFill>
            </p:spPr>
            <p:txBody>
              <a:bodyPr/>
              <a:lstStyle/>
              <a:p>
                <a:r>
                  <a:rPr lang="en-US">
                    <a:noFill/>
                  </a:rPr>
                  <a:t> </a:t>
                </a:r>
              </a:p>
            </p:txBody>
          </p:sp>
        </mc:Fallback>
      </mc:AlternateContent>
      <p:sp>
        <p:nvSpPr>
          <p:cNvPr id="4" name="Rectangle 3"/>
          <p:cNvSpPr/>
          <p:nvPr/>
        </p:nvSpPr>
        <p:spPr>
          <a:xfrm>
            <a:off x="1827049" y="4051878"/>
            <a:ext cx="6749742" cy="830997"/>
          </a:xfrm>
          <a:prstGeom prst="rect">
            <a:avLst/>
          </a:prstGeom>
        </p:spPr>
        <p:txBody>
          <a:bodyPr wrap="square">
            <a:spAutoFit/>
          </a:bodyPr>
          <a:lstStyle/>
          <a:p>
            <a:pPr marL="285750" indent="-285750">
              <a:lnSpc>
                <a:spcPct val="150000"/>
              </a:lnSpc>
              <a:buFont typeface="Arial" panose="020B0604020202020204" pitchFamily="34" charset="0"/>
              <a:buChar char="•"/>
            </a:pPr>
            <a:r>
              <a:rPr lang="en-US" sz="1600" dirty="0"/>
              <a:t>Learning algorithm outputs a function called hypothesis</a:t>
            </a:r>
            <a:r>
              <a:rPr lang="en-US" sz="1600" dirty="0" smtClean="0"/>
              <a:t>.</a:t>
            </a:r>
            <a:endParaRPr lang="en-US" sz="1600" dirty="0"/>
          </a:p>
          <a:p>
            <a:pPr marL="285750" indent="-285750">
              <a:lnSpc>
                <a:spcPct val="150000"/>
              </a:lnSpc>
              <a:buFont typeface="Arial" panose="020B0604020202020204" pitchFamily="34" charset="0"/>
              <a:buChar char="•"/>
            </a:pPr>
            <a:r>
              <a:rPr lang="en-US" sz="1600" dirty="0"/>
              <a:t>Hypothesis function gets X_new and transforms them to y_hat. </a:t>
            </a:r>
          </a:p>
        </p:txBody>
      </p:sp>
    </p:spTree>
    <p:extLst>
      <p:ext uri="{BB962C8B-B14F-4D97-AF65-F5344CB8AC3E}">
        <p14:creationId xmlns:p14="http://schemas.microsoft.com/office/powerpoint/2010/main" val="1421351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fade">
                                      <p:cBhvr>
                                        <p:cTn id="15" dur="500"/>
                                        <p:tgtEl>
                                          <p:spTgt spid="1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0"/>
                                        </p:tgtEl>
                                        <p:attrNameLst>
                                          <p:attrName>style.visibility</p:attrName>
                                        </p:attrNameLst>
                                      </p:cBhvr>
                                      <p:to>
                                        <p:strVal val="visible"/>
                                      </p:to>
                                    </p:set>
                                    <p:animEffect transition="in" filter="fade">
                                      <p:cBhvr>
                                        <p:cTn id="18" dur="500"/>
                                        <p:tgtEl>
                                          <p:spTgt spid="20"/>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24"/>
                                        </p:tgtEl>
                                        <p:attrNameLst>
                                          <p:attrName>style.visibility</p:attrName>
                                        </p:attrNameLst>
                                      </p:cBhvr>
                                      <p:to>
                                        <p:strVal val="visible"/>
                                      </p:to>
                                    </p:set>
                                    <p:animEffect transition="in" filter="fade">
                                      <p:cBhvr>
                                        <p:cTn id="23" dur="500"/>
                                        <p:tgtEl>
                                          <p:spTgt spid="24"/>
                                        </p:tgtEl>
                                      </p:cBhvr>
                                    </p:animEffect>
                                  </p:childTnLst>
                                </p:cTn>
                              </p:par>
                              <p:par>
                                <p:cTn id="24" presetID="10" presetClass="entr" presetSubtype="0" fill="hold" nodeType="with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500"/>
                                        <p:tgtEl>
                                          <p:spTgt spid="6"/>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23"/>
                                        </p:tgtEl>
                                        <p:attrNameLst>
                                          <p:attrName>style.visibility</p:attrName>
                                        </p:attrNameLst>
                                      </p:cBhvr>
                                      <p:to>
                                        <p:strVal val="visible"/>
                                      </p:to>
                                    </p:set>
                                    <p:animEffect transition="in" filter="fade">
                                      <p:cBhvr>
                                        <p:cTn id="29" dur="500"/>
                                        <p:tgtEl>
                                          <p:spTgt spid="23"/>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28"/>
                                        </p:tgtEl>
                                        <p:attrNameLst>
                                          <p:attrName>style.visibility</p:attrName>
                                        </p:attrNameLst>
                                      </p:cBhvr>
                                      <p:to>
                                        <p:strVal val="visible"/>
                                      </p:to>
                                    </p:set>
                                    <p:animEffect transition="in" filter="fade">
                                      <p:cBhvr>
                                        <p:cTn id="34" dur="500"/>
                                        <p:tgtEl>
                                          <p:spTgt spid="28"/>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26"/>
                                        </p:tgtEl>
                                        <p:attrNameLst>
                                          <p:attrName>style.visibility</p:attrName>
                                        </p:attrNameLst>
                                      </p:cBhvr>
                                      <p:to>
                                        <p:strVal val="visible"/>
                                      </p:to>
                                    </p:set>
                                    <p:animEffect transition="in" filter="fade">
                                      <p:cBhvr>
                                        <p:cTn id="37" dur="500"/>
                                        <p:tgtEl>
                                          <p:spTgt spid="26"/>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4"/>
                                        </p:tgtEl>
                                        <p:attrNameLst>
                                          <p:attrName>style.visibility</p:attrName>
                                        </p:attrNameLst>
                                      </p:cBhvr>
                                      <p:to>
                                        <p:strVal val="visible"/>
                                      </p:to>
                                    </p:set>
                                    <p:animEffect transition="in" filter="fade">
                                      <p:cBhvr>
                                        <p:cTn id="4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P spid="24" grpId="0"/>
      <p:bldP spid="26" grpId="0"/>
      <p:bldP spid="15" grpId="0" animBg="1"/>
      <p:bldP spid="18" grpId="0" animBg="1"/>
      <p:bldP spid="20" grpId="0" animBg="1"/>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Linear Regression </a:t>
            </a:r>
            <a:endParaRPr lang="en-US" dirty="0"/>
          </a:p>
        </p:txBody>
      </p:sp>
      <p:grpSp>
        <p:nvGrpSpPr>
          <p:cNvPr id="4" name="Group 3"/>
          <p:cNvGrpSpPr/>
          <p:nvPr/>
        </p:nvGrpSpPr>
        <p:grpSpPr>
          <a:xfrm>
            <a:off x="4846131" y="900170"/>
            <a:ext cx="4297869" cy="3044409"/>
            <a:chOff x="492793" y="1151337"/>
            <a:chExt cx="3844210" cy="2537366"/>
          </a:xfrm>
        </p:grpSpPr>
        <p:pic>
          <p:nvPicPr>
            <p:cNvPr id="5" name="Picture 4"/>
            <p:cNvPicPr>
              <a:picLocks noChangeAspect="1"/>
            </p:cNvPicPr>
            <p:nvPr/>
          </p:nvPicPr>
          <p:blipFill>
            <a:blip r:embed="rId3"/>
            <a:stretch>
              <a:fillRect/>
            </a:stretch>
          </p:blipFill>
          <p:spPr>
            <a:xfrm>
              <a:off x="770562" y="1151337"/>
              <a:ext cx="3566441" cy="2367312"/>
            </a:xfrm>
            <a:prstGeom prst="rect">
              <a:avLst/>
            </a:prstGeom>
          </p:spPr>
        </p:pic>
        <p:sp>
          <p:nvSpPr>
            <p:cNvPr id="6" name="TextBox 5"/>
            <p:cNvSpPr txBox="1"/>
            <p:nvPr/>
          </p:nvSpPr>
          <p:spPr>
            <a:xfrm>
              <a:off x="2165076" y="3457838"/>
              <a:ext cx="1263722" cy="230865"/>
            </a:xfrm>
            <a:prstGeom prst="rect">
              <a:avLst/>
            </a:prstGeom>
            <a:noFill/>
          </p:spPr>
          <p:txBody>
            <a:bodyPr wrap="square" rtlCol="0">
              <a:spAutoFit/>
            </a:bodyPr>
            <a:lstStyle/>
            <a:p>
              <a:r>
                <a:rPr lang="en-US" sz="1200" dirty="0" smtClean="0"/>
                <a:t># of rooms</a:t>
              </a:r>
              <a:endParaRPr lang="en-US" sz="1200" dirty="0"/>
            </a:p>
          </p:txBody>
        </p:sp>
        <p:sp>
          <p:nvSpPr>
            <p:cNvPr id="7" name="TextBox 6"/>
            <p:cNvSpPr txBox="1"/>
            <p:nvPr/>
          </p:nvSpPr>
          <p:spPr>
            <a:xfrm rot="16200000">
              <a:off x="-204070" y="2022229"/>
              <a:ext cx="1641488" cy="247761"/>
            </a:xfrm>
            <a:prstGeom prst="rect">
              <a:avLst/>
            </a:prstGeom>
            <a:noFill/>
          </p:spPr>
          <p:txBody>
            <a:bodyPr wrap="square" rtlCol="0">
              <a:spAutoFit/>
            </a:bodyPr>
            <a:lstStyle/>
            <a:p>
              <a:r>
                <a:rPr lang="en-US" sz="1200" dirty="0" smtClean="0"/>
                <a:t>Price (in $1000)</a:t>
              </a:r>
              <a:endParaRPr lang="en-US" sz="1200" dirty="0"/>
            </a:p>
          </p:txBody>
        </p:sp>
      </p:grpSp>
      <p:cxnSp>
        <p:nvCxnSpPr>
          <p:cNvPr id="9" name="Straight Arrow Connector 8"/>
          <p:cNvCxnSpPr>
            <a:endCxn id="3" idx="4"/>
          </p:cNvCxnSpPr>
          <p:nvPr/>
        </p:nvCxnSpPr>
        <p:spPr>
          <a:xfrm flipH="1" flipV="1">
            <a:off x="7950344" y="2810715"/>
            <a:ext cx="4313" cy="699094"/>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11" name="Straight Arrow Connector 10"/>
          <p:cNvCxnSpPr/>
          <p:nvPr/>
        </p:nvCxnSpPr>
        <p:spPr>
          <a:xfrm flipH="1">
            <a:off x="5414481" y="2770069"/>
            <a:ext cx="2506894" cy="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12" name="Straight Arrow Connector 11"/>
          <p:cNvCxnSpPr/>
          <p:nvPr/>
        </p:nvCxnSpPr>
        <p:spPr>
          <a:xfrm flipV="1">
            <a:off x="7986400" y="2116523"/>
            <a:ext cx="0" cy="1385353"/>
          </a:xfrm>
          <a:prstGeom prst="straightConnector1">
            <a:avLst/>
          </a:prstGeom>
          <a:ln>
            <a:solidFill>
              <a:schemeClr val="accent3">
                <a:lumMod val="75000"/>
              </a:schemeClr>
            </a:solidFill>
            <a:tailEnd type="triangle"/>
          </a:ln>
        </p:spPr>
        <p:style>
          <a:lnRef idx="2">
            <a:schemeClr val="accent2"/>
          </a:lnRef>
          <a:fillRef idx="0">
            <a:schemeClr val="accent2"/>
          </a:fillRef>
          <a:effectRef idx="1">
            <a:schemeClr val="accent2"/>
          </a:effectRef>
          <a:fontRef idx="minor">
            <a:schemeClr val="tx1"/>
          </a:fontRef>
        </p:style>
      </p:cxnSp>
      <p:cxnSp>
        <p:nvCxnSpPr>
          <p:cNvPr id="14" name="Straight Arrow Connector 13"/>
          <p:cNvCxnSpPr/>
          <p:nvPr/>
        </p:nvCxnSpPr>
        <p:spPr>
          <a:xfrm flipH="1">
            <a:off x="5445125" y="2116523"/>
            <a:ext cx="2541275" cy="0"/>
          </a:xfrm>
          <a:prstGeom prst="straightConnector1">
            <a:avLst/>
          </a:prstGeom>
          <a:ln>
            <a:solidFill>
              <a:schemeClr val="accent3">
                <a:lumMod val="75000"/>
              </a:schemeClr>
            </a:solidFill>
            <a:tailEnd type="triangle"/>
          </a:ln>
        </p:spPr>
        <p:style>
          <a:lnRef idx="2">
            <a:schemeClr val="accent2"/>
          </a:lnRef>
          <a:fillRef idx="0">
            <a:schemeClr val="accent2"/>
          </a:fillRef>
          <a:effectRef idx="1">
            <a:schemeClr val="accent2"/>
          </a:effectRef>
          <a:fontRef idx="minor">
            <a:schemeClr val="tx1"/>
          </a:fontRef>
        </p:style>
      </p:cxnSp>
      <p:grpSp>
        <p:nvGrpSpPr>
          <p:cNvPr id="25" name="Group 24"/>
          <p:cNvGrpSpPr/>
          <p:nvPr/>
        </p:nvGrpSpPr>
        <p:grpSpPr>
          <a:xfrm>
            <a:off x="5705475" y="2132146"/>
            <a:ext cx="330200" cy="622300"/>
            <a:chOff x="5705475" y="2403228"/>
            <a:chExt cx="330200" cy="622300"/>
          </a:xfrm>
        </p:grpSpPr>
        <p:sp>
          <p:nvSpPr>
            <p:cNvPr id="16" name="Up-Down Arrow 15"/>
            <p:cNvSpPr/>
            <p:nvPr/>
          </p:nvSpPr>
          <p:spPr>
            <a:xfrm>
              <a:off x="5705475" y="2403228"/>
              <a:ext cx="330200" cy="622300"/>
            </a:xfrm>
            <a:prstGeom prst="upDownArrow">
              <a:avLst/>
            </a:prstGeom>
            <a:solidFill>
              <a:schemeClr val="accent1">
                <a:lumMod val="20000"/>
                <a:lumOff val="80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TextBox 16"/>
            <p:cNvSpPr txBox="1"/>
            <p:nvPr/>
          </p:nvSpPr>
          <p:spPr>
            <a:xfrm rot="16200000">
              <a:off x="5593107" y="2552700"/>
              <a:ext cx="523875" cy="276999"/>
            </a:xfrm>
            <a:prstGeom prst="rect">
              <a:avLst/>
            </a:prstGeom>
            <a:noFill/>
          </p:spPr>
          <p:txBody>
            <a:bodyPr wrap="square" rtlCol="0">
              <a:spAutoFit/>
            </a:bodyPr>
            <a:lstStyle/>
            <a:p>
              <a:r>
                <a:rPr lang="en-US" sz="1200" dirty="0" smtClean="0"/>
                <a:t>error</a:t>
              </a:r>
              <a:endParaRPr lang="en-US" sz="1200" dirty="0"/>
            </a:p>
          </p:txBody>
        </p:sp>
      </p:grpSp>
      <p:sp>
        <p:nvSpPr>
          <p:cNvPr id="18" name="TextBox 17"/>
          <p:cNvSpPr txBox="1"/>
          <p:nvPr/>
        </p:nvSpPr>
        <p:spPr>
          <a:xfrm>
            <a:off x="4114800" y="2114044"/>
            <a:ext cx="65" cy="276999"/>
          </a:xfrm>
          <a:prstGeom prst="rect">
            <a:avLst/>
          </a:prstGeom>
          <a:noFill/>
        </p:spPr>
        <p:txBody>
          <a:bodyPr wrap="none" lIns="0" tIns="0" rIns="0" bIns="0" rtlCol="0">
            <a:spAutoFit/>
          </a:bodyPr>
          <a:lstStyle/>
          <a:p>
            <a:endParaRPr lang="en-US" dirty="0"/>
          </a:p>
        </p:txBody>
      </p:sp>
      <mc:AlternateContent xmlns:mc="http://schemas.openxmlformats.org/markup-compatibility/2006" xmlns:a14="http://schemas.microsoft.com/office/drawing/2010/main">
        <mc:Choice Requires="a14">
          <p:sp>
            <p:nvSpPr>
              <p:cNvPr id="19" name="Rectangle 18"/>
              <p:cNvSpPr/>
              <p:nvPr/>
            </p:nvSpPr>
            <p:spPr>
              <a:xfrm>
                <a:off x="1781592" y="2190232"/>
                <a:ext cx="2742546" cy="461665"/>
              </a:xfrm>
              <a:prstGeom prst="rect">
                <a:avLst/>
              </a:prstGeom>
            </p:spPr>
            <p:style>
              <a:lnRef idx="1">
                <a:schemeClr val="accent3"/>
              </a:lnRef>
              <a:fillRef idx="2">
                <a:schemeClr val="accent3"/>
              </a:fillRef>
              <a:effectRef idx="1">
                <a:schemeClr val="accent3"/>
              </a:effectRef>
              <a:fontRef idx="minor">
                <a:schemeClr val="dk1"/>
              </a:fontRef>
            </p:style>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i="1">
                              <a:latin typeface="Cambria Math" panose="02040503050406030204" pitchFamily="18" charset="0"/>
                            </a:rPr>
                            <m:t>h</m:t>
                          </m:r>
                        </m:e>
                        <m:sub>
                          <m:r>
                            <a:rPr lang="en-US" sz="2400" i="1">
                              <a:latin typeface="Cambria Math" panose="02040503050406030204" pitchFamily="18" charset="0"/>
                              <a:ea typeface="Cambria Math" panose="02040503050406030204" pitchFamily="18" charset="0"/>
                            </a:rPr>
                            <m:t>𝜃</m:t>
                          </m:r>
                        </m:sub>
                      </m:sSub>
                      <m:d>
                        <m:dPr>
                          <m:ctrlPr>
                            <a:rPr lang="en-US" sz="2400" i="1">
                              <a:latin typeface="Cambria Math" panose="02040503050406030204" pitchFamily="18" charset="0"/>
                              <a:ea typeface="Cambria Math" panose="02040503050406030204" pitchFamily="18" charset="0"/>
                            </a:rPr>
                          </m:ctrlPr>
                        </m:dPr>
                        <m:e>
                          <m:r>
                            <a:rPr lang="en-US" sz="2400" i="1">
                              <a:latin typeface="Cambria Math" panose="02040503050406030204" pitchFamily="18" charset="0"/>
                            </a:rPr>
                            <m:t>𝑋</m:t>
                          </m:r>
                        </m:e>
                      </m:d>
                      <m:r>
                        <a:rPr lang="en-US" sz="2400" b="0" i="1" smtClean="0">
                          <a:latin typeface="Cambria Math" panose="02040503050406030204" pitchFamily="18" charset="0"/>
                        </a:rPr>
                        <m:t>=</m:t>
                      </m:r>
                      <m:sSub>
                        <m:sSubPr>
                          <m:ctrlPr>
                            <a:rPr lang="en-US" sz="2400" b="1" i="1" smtClean="0">
                              <a:solidFill>
                                <a:srgbClr val="FF0000"/>
                              </a:solidFill>
                              <a:latin typeface="Cambria Math" panose="02040503050406030204" pitchFamily="18" charset="0"/>
                            </a:rPr>
                          </m:ctrlPr>
                        </m:sSubPr>
                        <m:e>
                          <m:r>
                            <a:rPr lang="en-US" sz="2400" b="1" i="1" smtClean="0">
                              <a:solidFill>
                                <a:srgbClr val="FF0000"/>
                              </a:solidFill>
                              <a:latin typeface="Cambria Math" panose="02040503050406030204" pitchFamily="18" charset="0"/>
                              <a:sym typeface="Symbol" panose="05050102010706020507" pitchFamily="18" charset="2"/>
                            </a:rPr>
                            <m:t></m:t>
                          </m:r>
                        </m:e>
                        <m:sub>
                          <m:r>
                            <a:rPr lang="en-US" sz="2400" b="1" i="1" smtClean="0">
                              <a:solidFill>
                                <a:srgbClr val="FF0000"/>
                              </a:solidFill>
                              <a:latin typeface="Cambria Math" panose="02040503050406030204" pitchFamily="18" charset="0"/>
                            </a:rPr>
                            <m:t>𝟎</m:t>
                          </m:r>
                        </m:sub>
                      </m:sSub>
                      <m:r>
                        <a:rPr lang="en-US" sz="2400" b="0" i="1" smtClean="0">
                          <a:latin typeface="Cambria Math" panose="02040503050406030204" pitchFamily="18" charset="0"/>
                        </a:rPr>
                        <m:t>+</m:t>
                      </m:r>
                      <m:sSub>
                        <m:sSubPr>
                          <m:ctrlPr>
                            <a:rPr lang="en-US" sz="2400" b="1" i="1" smtClean="0">
                              <a:solidFill>
                                <a:srgbClr val="FF0000"/>
                              </a:solidFill>
                              <a:latin typeface="Cambria Math" panose="02040503050406030204" pitchFamily="18" charset="0"/>
                            </a:rPr>
                          </m:ctrlPr>
                        </m:sSubPr>
                        <m:e>
                          <m:r>
                            <a:rPr lang="en-US" sz="2400" b="1" i="1">
                              <a:solidFill>
                                <a:srgbClr val="FF0000"/>
                              </a:solidFill>
                              <a:latin typeface="Cambria Math" panose="02040503050406030204" pitchFamily="18" charset="0"/>
                              <a:sym typeface="Symbol" panose="05050102010706020507" pitchFamily="18" charset="2"/>
                            </a:rPr>
                            <m:t></m:t>
                          </m:r>
                        </m:e>
                        <m:sub>
                          <m:r>
                            <a:rPr lang="en-US" sz="2400" b="1" i="1" smtClean="0">
                              <a:solidFill>
                                <a:srgbClr val="FF0000"/>
                              </a:solidFill>
                              <a:latin typeface="Cambria Math" panose="02040503050406030204" pitchFamily="18" charset="0"/>
                            </a:rPr>
                            <m:t>𝟏</m:t>
                          </m:r>
                        </m:sub>
                      </m:sSub>
                      <m:sSub>
                        <m:sSubPr>
                          <m:ctrlPr>
                            <a:rPr lang="en-US" sz="2400" i="1">
                              <a:latin typeface="Cambria Math" panose="02040503050406030204" pitchFamily="18" charset="0"/>
                            </a:rPr>
                          </m:ctrlPr>
                        </m:sSubPr>
                        <m:e>
                          <m:r>
                            <a:rPr lang="en-US" sz="2400" b="0" i="1" smtClean="0">
                              <a:latin typeface="Cambria Math" panose="02040503050406030204" pitchFamily="18" charset="0"/>
                              <a:sym typeface="Symbol" panose="05050102010706020507" pitchFamily="18" charset="2"/>
                            </a:rPr>
                            <m:t>𝑥</m:t>
                          </m:r>
                        </m:e>
                        <m:sub>
                          <m:r>
                            <a:rPr lang="en-US" sz="2400" b="0" i="1" smtClean="0">
                              <a:latin typeface="Cambria Math" panose="02040503050406030204" pitchFamily="18" charset="0"/>
                            </a:rPr>
                            <m:t>1</m:t>
                          </m:r>
                        </m:sub>
                      </m:sSub>
                    </m:oMath>
                  </m:oMathPara>
                </a14:m>
                <a:endParaRPr lang="en-US" sz="2400" dirty="0"/>
              </a:p>
            </p:txBody>
          </p:sp>
        </mc:Choice>
        <mc:Fallback xmlns="">
          <p:sp>
            <p:nvSpPr>
              <p:cNvPr id="19" name="Rectangle 18"/>
              <p:cNvSpPr>
                <a:spLocks noRot="1" noChangeAspect="1" noMove="1" noResize="1" noEditPoints="1" noAdjustHandles="1" noChangeArrowheads="1" noChangeShapeType="1" noTextEdit="1"/>
              </p:cNvSpPr>
              <p:nvPr/>
            </p:nvSpPr>
            <p:spPr>
              <a:xfrm>
                <a:off x="1781592" y="2190232"/>
                <a:ext cx="2742546" cy="461665"/>
              </a:xfrm>
              <a:prstGeom prst="rect">
                <a:avLst/>
              </a:prstGeom>
              <a:blipFill>
                <a:blip r:embed="rId4"/>
                <a:stretch>
                  <a:fillRect/>
                </a:stretch>
              </a:blipFill>
            </p:spPr>
            <p:txBody>
              <a:bodyPr/>
              <a:lstStyle/>
              <a:p>
                <a:r>
                  <a:rPr lang="en-US">
                    <a:noFill/>
                  </a:rPr>
                  <a:t> </a:t>
                </a:r>
              </a:p>
            </p:txBody>
          </p:sp>
        </mc:Fallback>
      </mc:AlternateContent>
      <p:sp>
        <p:nvSpPr>
          <p:cNvPr id="20" name="TextBox 19"/>
          <p:cNvSpPr txBox="1"/>
          <p:nvPr/>
        </p:nvSpPr>
        <p:spPr>
          <a:xfrm>
            <a:off x="1929732" y="3560162"/>
            <a:ext cx="1167887" cy="369332"/>
          </a:xfrm>
          <a:prstGeom prst="rect">
            <a:avLst/>
          </a:prstGeom>
          <a:noFill/>
        </p:spPr>
        <p:txBody>
          <a:bodyPr wrap="square" rtlCol="0">
            <a:spAutoFit/>
          </a:bodyPr>
          <a:lstStyle/>
          <a:p>
            <a:r>
              <a:rPr lang="en-US" dirty="0" smtClean="0">
                <a:solidFill>
                  <a:srgbClr val="FF0000"/>
                </a:solidFill>
              </a:rPr>
              <a:t>Problem:</a:t>
            </a:r>
            <a:endParaRPr lang="en-US" dirty="0">
              <a:solidFill>
                <a:srgbClr val="FF0000"/>
              </a:solidFill>
            </a:endParaRPr>
          </a:p>
        </p:txBody>
      </p:sp>
      <mc:AlternateContent xmlns:mc="http://schemas.openxmlformats.org/markup-compatibility/2006" xmlns:a14="http://schemas.microsoft.com/office/drawing/2010/main">
        <mc:Choice Requires="a14">
          <p:sp>
            <p:nvSpPr>
              <p:cNvPr id="22" name="Rectangle 21"/>
              <p:cNvSpPr/>
              <p:nvPr/>
            </p:nvSpPr>
            <p:spPr>
              <a:xfrm>
                <a:off x="1929732" y="3890843"/>
                <a:ext cx="6911716" cy="375552"/>
              </a:xfrm>
              <a:prstGeom prst="rect">
                <a:avLst/>
              </a:prstGeom>
            </p:spPr>
            <p:txBody>
              <a:bodyPr wrap="square">
                <a:spAutoFit/>
              </a:bodyPr>
              <a:lstStyle/>
              <a:p>
                <a:pPr>
                  <a:lnSpc>
                    <a:spcPct val="150000"/>
                  </a:lnSpc>
                </a:pPr>
                <a:r>
                  <a:rPr lang="en-US" sz="1400" dirty="0" smtClean="0"/>
                  <a:t>Find </a:t>
                </a:r>
                <a14:m>
                  <m:oMath xmlns:m="http://schemas.openxmlformats.org/officeDocument/2006/math">
                    <m:sSub>
                      <m:sSubPr>
                        <m:ctrlPr>
                          <a:rPr lang="en-US" sz="1400" b="1" i="1">
                            <a:solidFill>
                              <a:srgbClr val="FF0000"/>
                            </a:solidFill>
                            <a:latin typeface="Cambria Math" panose="02040503050406030204" pitchFamily="18" charset="0"/>
                          </a:rPr>
                        </m:ctrlPr>
                      </m:sSubPr>
                      <m:e>
                        <m:r>
                          <a:rPr lang="en-US" sz="1400" b="1" i="1">
                            <a:solidFill>
                              <a:srgbClr val="FF0000"/>
                            </a:solidFill>
                            <a:latin typeface="Cambria Math" panose="02040503050406030204" pitchFamily="18" charset="0"/>
                            <a:sym typeface="Symbol" panose="05050102010706020507" pitchFamily="18" charset="2"/>
                          </a:rPr>
                          <m:t></m:t>
                        </m:r>
                      </m:e>
                      <m:sub>
                        <m:r>
                          <a:rPr lang="en-US" sz="1400" b="1" i="1">
                            <a:solidFill>
                              <a:srgbClr val="FF0000"/>
                            </a:solidFill>
                            <a:latin typeface="Cambria Math" panose="02040503050406030204" pitchFamily="18" charset="0"/>
                          </a:rPr>
                          <m:t>𝟎</m:t>
                        </m:r>
                      </m:sub>
                    </m:sSub>
                  </m:oMath>
                </a14:m>
                <a:r>
                  <a:rPr lang="en-US" sz="1400" dirty="0" smtClean="0"/>
                  <a:t> and </a:t>
                </a:r>
                <a14:m>
                  <m:oMath xmlns:m="http://schemas.openxmlformats.org/officeDocument/2006/math">
                    <m:sSub>
                      <m:sSubPr>
                        <m:ctrlPr>
                          <a:rPr lang="en-US" sz="1400" b="1" i="1">
                            <a:solidFill>
                              <a:srgbClr val="FF0000"/>
                            </a:solidFill>
                            <a:latin typeface="Cambria Math" panose="02040503050406030204" pitchFamily="18" charset="0"/>
                          </a:rPr>
                        </m:ctrlPr>
                      </m:sSubPr>
                      <m:e>
                        <m:r>
                          <a:rPr lang="en-US" sz="1400" b="1" i="1">
                            <a:solidFill>
                              <a:srgbClr val="FF0000"/>
                            </a:solidFill>
                            <a:latin typeface="Cambria Math" panose="02040503050406030204" pitchFamily="18" charset="0"/>
                            <a:sym typeface="Symbol" panose="05050102010706020507" pitchFamily="18" charset="2"/>
                          </a:rPr>
                          <m:t></m:t>
                        </m:r>
                      </m:e>
                      <m:sub>
                        <m:r>
                          <a:rPr lang="en-US" sz="1400" b="1" i="1" smtClean="0">
                            <a:solidFill>
                              <a:srgbClr val="FF0000"/>
                            </a:solidFill>
                            <a:latin typeface="Cambria Math" panose="02040503050406030204" pitchFamily="18" charset="0"/>
                            <a:sym typeface="Symbol" panose="05050102010706020507" pitchFamily="18" charset="2"/>
                          </a:rPr>
                          <m:t>𝟏</m:t>
                        </m:r>
                      </m:sub>
                    </m:sSub>
                  </m:oMath>
                </a14:m>
                <a:r>
                  <a:rPr lang="en-US" sz="1400" dirty="0" smtClean="0"/>
                  <a:t> such that mean square error gets minimum for all training samples</a:t>
                </a:r>
                <a:endParaRPr lang="en-US" sz="1400" dirty="0"/>
              </a:p>
            </p:txBody>
          </p:sp>
        </mc:Choice>
        <mc:Fallback xmlns="">
          <p:sp>
            <p:nvSpPr>
              <p:cNvPr id="22" name="Rectangle 21"/>
              <p:cNvSpPr>
                <a:spLocks noRot="1" noChangeAspect="1" noMove="1" noResize="1" noEditPoints="1" noAdjustHandles="1" noChangeArrowheads="1" noChangeShapeType="1" noTextEdit="1"/>
              </p:cNvSpPr>
              <p:nvPr/>
            </p:nvSpPr>
            <p:spPr>
              <a:xfrm>
                <a:off x="1929732" y="3890843"/>
                <a:ext cx="6911716" cy="375552"/>
              </a:xfrm>
              <a:prstGeom prst="rect">
                <a:avLst/>
              </a:prstGeom>
              <a:blipFill>
                <a:blip r:embed="rId5"/>
                <a:stretch>
                  <a:fillRect l="-265" b="-16129"/>
                </a:stretch>
              </a:blipFill>
            </p:spPr>
            <p:txBody>
              <a:bodyPr/>
              <a:lstStyle/>
              <a:p>
                <a:r>
                  <a:rPr lang="en-US">
                    <a:noFill/>
                  </a:rPr>
                  <a:t> </a:t>
                </a:r>
              </a:p>
            </p:txBody>
          </p:sp>
        </mc:Fallback>
      </mc:AlternateContent>
      <p:sp>
        <p:nvSpPr>
          <p:cNvPr id="3" name="Oval 2"/>
          <p:cNvSpPr/>
          <p:nvPr/>
        </p:nvSpPr>
        <p:spPr>
          <a:xfrm>
            <a:off x="7914287" y="2689143"/>
            <a:ext cx="72113" cy="121572"/>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0" name="TextBox 9"/>
              <p:cNvSpPr txBox="1"/>
              <p:nvPr/>
            </p:nvSpPr>
            <p:spPr>
              <a:xfrm>
                <a:off x="2834859" y="4416599"/>
                <a:ext cx="3158685" cy="588174"/>
              </a:xfrm>
              <a:prstGeom prst="rect">
                <a:avLst/>
              </a:prstGeom>
            </p:spPr>
            <p:style>
              <a:lnRef idx="1">
                <a:schemeClr val="accent4"/>
              </a:lnRef>
              <a:fillRef idx="2">
                <a:schemeClr val="accent4"/>
              </a:fillRef>
              <a:effectRef idx="1">
                <a:schemeClr val="accent4"/>
              </a:effectRef>
              <a:fontRef idx="minor">
                <a:schemeClr val="dk1"/>
              </a:fontRef>
            </p:style>
            <p:txBody>
              <a:bodyPr wrap="none" lIns="0" tIns="0" rIns="0" bIns="0" rtlCol="0">
                <a:spAutoFit/>
              </a:bodyPr>
              <a:lstStyle/>
              <a:p>
                <a:pPr/>
                <a14:m>
                  <m:oMathPara xmlns:m="http://schemas.openxmlformats.org/officeDocument/2006/math">
                    <m:oMathParaPr>
                      <m:jc m:val="centerGroup"/>
                    </m:oMathParaPr>
                    <m:oMath xmlns:m="http://schemas.openxmlformats.org/officeDocument/2006/math">
                      <m:m>
                        <m:mPr>
                          <m:mcs>
                            <m:mc>
                              <m:mcPr>
                                <m:count m:val="1"/>
                                <m:mcJc m:val="center"/>
                              </m:mcPr>
                            </m:mc>
                          </m:mcs>
                          <m:ctrlPr>
                            <a:rPr lang="en-US" sz="1400" i="1" smtClean="0">
                              <a:latin typeface="Cambria Math" panose="02040503050406030204" pitchFamily="18" charset="0"/>
                            </a:rPr>
                          </m:ctrlPr>
                        </m:mPr>
                        <m:mr>
                          <m:e>
                            <m:r>
                              <m:rPr>
                                <m:brk m:alnAt="7"/>
                              </m:rPr>
                              <a:rPr lang="en-US" sz="1400" b="0" i="1" smtClean="0">
                                <a:latin typeface="Cambria Math" panose="02040503050406030204" pitchFamily="18" charset="0"/>
                              </a:rPr>
                              <m:t>𝑀</m:t>
                            </m:r>
                            <m:r>
                              <a:rPr lang="en-US" sz="1400" b="0" i="1" smtClean="0">
                                <a:latin typeface="Cambria Math" panose="02040503050406030204" pitchFamily="18" charset="0"/>
                              </a:rPr>
                              <m:t>𝑖𝑛𝑖𝑚𝑖𝑧𝑒</m:t>
                            </m:r>
                            <m:r>
                              <a:rPr lang="en-US" sz="1400" b="0" i="1" smtClean="0">
                                <a:latin typeface="Cambria Math" panose="02040503050406030204" pitchFamily="18" charset="0"/>
                              </a:rPr>
                              <m:t>: </m:t>
                            </m:r>
                          </m:e>
                        </m:mr>
                        <m:mr>
                          <m:e>
                            <m:r>
                              <a:rPr lang="en-US" sz="1400" i="1">
                                <a:latin typeface="Cambria Math" panose="02040503050406030204" pitchFamily="18" charset="0"/>
                                <a:ea typeface="Cambria Math" panose="02040503050406030204" pitchFamily="18" charset="0"/>
                              </a:rPr>
                              <m:t>𝜃</m:t>
                            </m:r>
                          </m:e>
                        </m:mr>
                      </m:m>
                      <m:r>
                        <a:rPr lang="en-US" sz="1400" b="0" i="1" smtClean="0">
                          <a:latin typeface="Cambria Math" panose="02040503050406030204" pitchFamily="18" charset="0"/>
                        </a:rPr>
                        <m:t>        </m:t>
                      </m:r>
                      <m:f>
                        <m:fPr>
                          <m:ctrlPr>
                            <a:rPr lang="en-US" sz="1400" i="1" smtClean="0">
                              <a:latin typeface="Cambria Math" panose="02040503050406030204" pitchFamily="18" charset="0"/>
                            </a:rPr>
                          </m:ctrlPr>
                        </m:fPr>
                        <m:num>
                          <m:r>
                            <a:rPr lang="en-US" sz="1400" b="0" i="1" smtClean="0">
                              <a:latin typeface="Cambria Math" panose="02040503050406030204" pitchFamily="18" charset="0"/>
                            </a:rPr>
                            <m:t>1</m:t>
                          </m:r>
                        </m:num>
                        <m:den>
                          <m:r>
                            <a:rPr lang="en-US" sz="1400" b="0" i="1" smtClean="0">
                              <a:latin typeface="Cambria Math" panose="02040503050406030204" pitchFamily="18" charset="0"/>
                            </a:rPr>
                            <m:t>2</m:t>
                          </m:r>
                          <m:r>
                            <a:rPr lang="en-US" sz="1400" b="0" i="1" smtClean="0">
                              <a:latin typeface="Cambria Math" panose="02040503050406030204" pitchFamily="18" charset="0"/>
                            </a:rPr>
                            <m:t>𝑚</m:t>
                          </m:r>
                        </m:den>
                      </m:f>
                      <m:nary>
                        <m:naryPr>
                          <m:chr m:val="∑"/>
                          <m:ctrlPr>
                            <a:rPr lang="en-US" sz="1400" i="1" smtClean="0">
                              <a:latin typeface="Cambria Math" panose="02040503050406030204" pitchFamily="18" charset="0"/>
                            </a:rPr>
                          </m:ctrlPr>
                        </m:naryPr>
                        <m:sub>
                          <m:r>
                            <a:rPr lang="en-US" sz="1400" i="1" smtClean="0">
                              <a:latin typeface="Cambria Math" panose="02040503050406030204" pitchFamily="18" charset="0"/>
                            </a:rPr>
                            <m:t>𝑖</m:t>
                          </m:r>
                          <m:r>
                            <a:rPr lang="en-US" sz="1400" i="1" smtClean="0">
                              <a:latin typeface="Cambria Math" panose="02040503050406030204" pitchFamily="18" charset="0"/>
                            </a:rPr>
                            <m:t>=1</m:t>
                          </m:r>
                        </m:sub>
                        <m:sup>
                          <m:r>
                            <a:rPr lang="en-US" sz="1400" b="0" i="1" smtClean="0">
                              <a:latin typeface="Cambria Math" panose="02040503050406030204" pitchFamily="18" charset="0"/>
                            </a:rPr>
                            <m:t>𝑚</m:t>
                          </m:r>
                        </m:sup>
                        <m:e>
                          <m:sSup>
                            <m:sSupPr>
                              <m:ctrlPr>
                                <a:rPr lang="en-US" sz="1400" i="1" smtClean="0">
                                  <a:latin typeface="Cambria Math" panose="02040503050406030204" pitchFamily="18" charset="0"/>
                                </a:rPr>
                              </m:ctrlPr>
                            </m:sSupPr>
                            <m:e>
                              <m:r>
                                <a:rPr lang="en-US" sz="1400" i="1">
                                  <a:latin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h</m:t>
                                  </m:r>
                                </m:e>
                                <m:sub>
                                  <m:r>
                                    <a:rPr lang="en-US" sz="1400" i="1">
                                      <a:latin typeface="Cambria Math" panose="02040503050406030204" pitchFamily="18" charset="0"/>
                                      <a:ea typeface="Cambria Math" panose="02040503050406030204" pitchFamily="18" charset="0"/>
                                    </a:rPr>
                                    <m:t>𝜃</m:t>
                                  </m:r>
                                </m:sub>
                              </m:sSub>
                              <m:d>
                                <m:dPr>
                                  <m:ctrlPr>
                                    <a:rPr lang="en-US" sz="1400" i="1">
                                      <a:latin typeface="Cambria Math" panose="02040503050406030204" pitchFamily="18" charset="0"/>
                                      <a:ea typeface="Cambria Math" panose="02040503050406030204" pitchFamily="18" charset="0"/>
                                    </a:rPr>
                                  </m:ctrlPr>
                                </m:dPr>
                                <m:e>
                                  <m:sSup>
                                    <m:sSupPr>
                                      <m:ctrlPr>
                                        <a:rPr lang="en-US" sz="1400" i="1">
                                          <a:latin typeface="Cambria Math" panose="02040503050406030204" pitchFamily="18" charset="0"/>
                                          <a:ea typeface="Cambria Math" panose="02040503050406030204" pitchFamily="18" charset="0"/>
                                        </a:rPr>
                                      </m:ctrlPr>
                                    </m:sSupPr>
                                    <m:e>
                                      <m:r>
                                        <a:rPr lang="en-US" sz="1400" i="1">
                                          <a:latin typeface="Cambria Math" panose="02040503050406030204" pitchFamily="18" charset="0"/>
                                          <a:ea typeface="Cambria Math" panose="02040503050406030204" pitchFamily="18" charset="0"/>
                                        </a:rPr>
                                        <m:t>𝑥</m:t>
                                      </m:r>
                                    </m:e>
                                    <m:sup>
                                      <m:d>
                                        <m:dPr>
                                          <m:ctrlPr>
                                            <a:rPr lang="en-US" sz="1400" i="1">
                                              <a:latin typeface="Cambria Math" panose="02040503050406030204" pitchFamily="18" charset="0"/>
                                              <a:ea typeface="Cambria Math" panose="02040503050406030204" pitchFamily="18" charset="0"/>
                                            </a:rPr>
                                          </m:ctrlPr>
                                        </m:dPr>
                                        <m:e>
                                          <m:r>
                                            <a:rPr lang="en-US" sz="1400" i="1">
                                              <a:latin typeface="Cambria Math" panose="02040503050406030204" pitchFamily="18" charset="0"/>
                                              <a:ea typeface="Cambria Math" panose="02040503050406030204" pitchFamily="18" charset="0"/>
                                            </a:rPr>
                                            <m:t>𝑖</m:t>
                                          </m:r>
                                        </m:e>
                                      </m:d>
                                    </m:sup>
                                  </m:sSup>
                                </m:e>
                              </m:d>
                              <m:r>
                                <a:rPr lang="en-US" sz="1400" i="1">
                                  <a:latin typeface="Cambria Math" panose="02040503050406030204" pitchFamily="18" charset="0"/>
                                </a:rPr>
                                <m:t>−</m:t>
                              </m:r>
                              <m:sSup>
                                <m:sSupPr>
                                  <m:ctrlPr>
                                    <a:rPr lang="en-US" sz="1400" i="1">
                                      <a:latin typeface="Cambria Math" panose="02040503050406030204" pitchFamily="18" charset="0"/>
                                      <a:ea typeface="Cambria Math" panose="02040503050406030204" pitchFamily="18" charset="0"/>
                                    </a:rPr>
                                  </m:ctrlPr>
                                </m:sSupPr>
                                <m:e>
                                  <m:r>
                                    <a:rPr lang="en-US" sz="1400" i="1">
                                      <a:latin typeface="Cambria Math" panose="02040503050406030204" pitchFamily="18" charset="0"/>
                                      <a:ea typeface="Cambria Math" panose="02040503050406030204" pitchFamily="18" charset="0"/>
                                    </a:rPr>
                                    <m:t>𝑦</m:t>
                                  </m:r>
                                </m:e>
                                <m:sup>
                                  <m:d>
                                    <m:dPr>
                                      <m:ctrlPr>
                                        <a:rPr lang="en-US" sz="1400" i="1">
                                          <a:latin typeface="Cambria Math" panose="02040503050406030204" pitchFamily="18" charset="0"/>
                                          <a:ea typeface="Cambria Math" panose="02040503050406030204" pitchFamily="18" charset="0"/>
                                        </a:rPr>
                                      </m:ctrlPr>
                                    </m:dPr>
                                    <m:e>
                                      <m:r>
                                        <a:rPr lang="en-US" sz="1400" i="1">
                                          <a:latin typeface="Cambria Math" panose="02040503050406030204" pitchFamily="18" charset="0"/>
                                          <a:ea typeface="Cambria Math" panose="02040503050406030204" pitchFamily="18" charset="0"/>
                                        </a:rPr>
                                        <m:t>𝑖</m:t>
                                      </m:r>
                                    </m:e>
                                  </m:d>
                                </m:sup>
                              </m:sSup>
                              <m:r>
                                <a:rPr lang="en-US" sz="1400" i="1">
                                  <a:latin typeface="Cambria Math" panose="02040503050406030204" pitchFamily="18" charset="0"/>
                                </a:rPr>
                                <m:t>)</m:t>
                              </m:r>
                            </m:e>
                            <m:sup>
                              <m:r>
                                <a:rPr lang="en-US" sz="1400" b="0" i="1" smtClean="0">
                                  <a:latin typeface="Cambria Math" panose="02040503050406030204" pitchFamily="18" charset="0"/>
                                </a:rPr>
                                <m:t>2</m:t>
                              </m:r>
                            </m:sup>
                          </m:sSup>
                        </m:e>
                      </m:nary>
                    </m:oMath>
                  </m:oMathPara>
                </a14:m>
                <a:endParaRPr lang="en-US" sz="1400" dirty="0"/>
              </a:p>
            </p:txBody>
          </p:sp>
        </mc:Choice>
        <mc:Fallback xmlns="">
          <p:sp>
            <p:nvSpPr>
              <p:cNvPr id="10" name="TextBox 9"/>
              <p:cNvSpPr txBox="1">
                <a:spLocks noRot="1" noChangeAspect="1" noMove="1" noResize="1" noEditPoints="1" noAdjustHandles="1" noChangeArrowheads="1" noChangeShapeType="1" noTextEdit="1"/>
              </p:cNvSpPr>
              <p:nvPr/>
            </p:nvSpPr>
            <p:spPr>
              <a:xfrm>
                <a:off x="2834859" y="4416599"/>
                <a:ext cx="3158685" cy="588174"/>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Rectangle 12"/>
              <p:cNvSpPr/>
              <p:nvPr/>
            </p:nvSpPr>
            <p:spPr>
              <a:xfrm>
                <a:off x="6141089" y="4549258"/>
                <a:ext cx="2629181" cy="307777"/>
              </a:xfrm>
              <a:prstGeom prst="rect">
                <a:avLst/>
              </a:prstGeom>
            </p:spPr>
            <p:txBody>
              <a:bodyPr wrap="none">
                <a:spAutoFit/>
              </a:bodyPr>
              <a:lstStyle/>
              <a:p>
                <a:r>
                  <a:rPr lang="en-US" sz="1400" dirty="0" smtClean="0"/>
                  <a:t>also call cost function </a:t>
                </a:r>
                <a14:m>
                  <m:oMath xmlns:m="http://schemas.openxmlformats.org/officeDocument/2006/math">
                    <m:sSub>
                      <m:sSubPr>
                        <m:ctrlPr>
                          <a:rPr lang="en-US" sz="1400" b="1" i="1" smtClean="0">
                            <a:solidFill>
                              <a:srgbClr val="FF0000"/>
                            </a:solidFill>
                            <a:latin typeface="Cambria Math" panose="02040503050406030204" pitchFamily="18" charset="0"/>
                          </a:rPr>
                        </m:ctrlPr>
                      </m:sSubPr>
                      <m:e>
                        <m:r>
                          <a:rPr lang="en-US" sz="1400" b="1" i="1" smtClean="0">
                            <a:solidFill>
                              <a:srgbClr val="FF0000"/>
                            </a:solidFill>
                            <a:latin typeface="Cambria Math" panose="02040503050406030204" pitchFamily="18" charset="0"/>
                          </a:rPr>
                          <m:t>𝑱</m:t>
                        </m:r>
                        <m:r>
                          <a:rPr lang="en-US" sz="1400" b="1" i="1" smtClean="0">
                            <a:solidFill>
                              <a:srgbClr val="FF0000"/>
                            </a:solidFill>
                            <a:latin typeface="Cambria Math" panose="02040503050406030204" pitchFamily="18" charset="0"/>
                          </a:rPr>
                          <m:t>(</m:t>
                        </m:r>
                      </m:e>
                      <m:sub>
                        <m:r>
                          <a:rPr lang="en-US" sz="1400" b="1" i="1">
                            <a:solidFill>
                              <a:srgbClr val="FF0000"/>
                            </a:solidFill>
                            <a:latin typeface="Cambria Math" panose="02040503050406030204" pitchFamily="18" charset="0"/>
                          </a:rPr>
                          <m:t>𝟎</m:t>
                        </m:r>
                      </m:sub>
                    </m:sSub>
                    <m:r>
                      <a:rPr lang="en-US" sz="1400" b="1" i="1" smtClean="0">
                        <a:solidFill>
                          <a:srgbClr val="FF0000"/>
                        </a:solidFill>
                        <a:latin typeface="Cambria Math" panose="02040503050406030204" pitchFamily="18" charset="0"/>
                      </a:rPr>
                      <m:t>,</m:t>
                    </m:r>
                    <m:sSub>
                      <m:sSubPr>
                        <m:ctrlPr>
                          <a:rPr lang="en-US" sz="1400" b="1" i="1">
                            <a:solidFill>
                              <a:srgbClr val="FF0000"/>
                            </a:solidFill>
                            <a:latin typeface="Cambria Math" panose="02040503050406030204" pitchFamily="18" charset="0"/>
                          </a:rPr>
                        </m:ctrlPr>
                      </m:sSubPr>
                      <m:e>
                        <m:r>
                          <a:rPr lang="en-US" sz="1400" b="1" i="1">
                            <a:solidFill>
                              <a:srgbClr val="FF0000"/>
                            </a:solidFill>
                            <a:latin typeface="Cambria Math" panose="02040503050406030204" pitchFamily="18" charset="0"/>
                            <a:sym typeface="Symbol" panose="05050102010706020507" pitchFamily="18" charset="2"/>
                          </a:rPr>
                          <m:t></m:t>
                        </m:r>
                      </m:e>
                      <m:sub>
                        <m:r>
                          <a:rPr lang="en-US" sz="1400" b="1" i="1" smtClean="0">
                            <a:solidFill>
                              <a:srgbClr val="FF0000"/>
                            </a:solidFill>
                            <a:latin typeface="Cambria Math" panose="02040503050406030204" pitchFamily="18" charset="0"/>
                          </a:rPr>
                          <m:t>𝟏</m:t>
                        </m:r>
                      </m:sub>
                    </m:sSub>
                  </m:oMath>
                </a14:m>
                <a:r>
                  <a:rPr lang="en-US" sz="1400" dirty="0" smtClean="0">
                    <a:solidFill>
                      <a:srgbClr val="FF0000"/>
                    </a:solidFill>
                  </a:rPr>
                  <a:t>)</a:t>
                </a:r>
                <a:endParaRPr lang="en-US" sz="1400" dirty="0">
                  <a:solidFill>
                    <a:srgbClr val="FF0000"/>
                  </a:solidFill>
                </a:endParaRPr>
              </a:p>
            </p:txBody>
          </p:sp>
        </mc:Choice>
        <mc:Fallback xmlns="">
          <p:sp>
            <p:nvSpPr>
              <p:cNvPr id="13" name="Rectangle 12"/>
              <p:cNvSpPr>
                <a:spLocks noRot="1" noChangeAspect="1" noMove="1" noResize="1" noEditPoints="1" noAdjustHandles="1" noChangeArrowheads="1" noChangeShapeType="1" noTextEdit="1"/>
              </p:cNvSpPr>
              <p:nvPr/>
            </p:nvSpPr>
            <p:spPr>
              <a:xfrm>
                <a:off x="6141089" y="4549258"/>
                <a:ext cx="2629181" cy="307777"/>
              </a:xfrm>
              <a:prstGeom prst="rect">
                <a:avLst/>
              </a:prstGeom>
              <a:blipFill>
                <a:blip r:embed="rId7"/>
                <a:stretch>
                  <a:fillRect l="-694" t="-1961" b="-19608"/>
                </a:stretch>
              </a:blipFill>
            </p:spPr>
            <p:txBody>
              <a:bodyPr/>
              <a:lstStyle/>
              <a:p>
                <a:r>
                  <a:rPr lang="en-US">
                    <a:noFill/>
                  </a:rPr>
                  <a:t> </a:t>
                </a:r>
              </a:p>
            </p:txBody>
          </p:sp>
        </mc:Fallback>
      </mc:AlternateContent>
    </p:spTree>
    <p:extLst>
      <p:ext uri="{BB962C8B-B14F-4D97-AF65-F5344CB8AC3E}">
        <p14:creationId xmlns:p14="http://schemas.microsoft.com/office/powerpoint/2010/main" val="3925358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wipe(down)">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wipe(down)">
                                      <p:cBhvr>
                                        <p:cTn id="27" dur="5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fade">
                                      <p:cBhvr>
                                        <p:cTn id="32" dur="500"/>
                                        <p:tgtEl>
                                          <p:spTgt spid="14"/>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5"/>
                                        </p:tgtEl>
                                        <p:attrNameLst>
                                          <p:attrName>style.visibility</p:attrName>
                                        </p:attrNameLst>
                                      </p:cBhvr>
                                      <p:to>
                                        <p:strVal val="visible"/>
                                      </p:to>
                                    </p:set>
                                    <p:animEffect transition="in" filter="fade">
                                      <p:cBhvr>
                                        <p:cTn id="37" dur="500"/>
                                        <p:tgtEl>
                                          <p:spTgt spid="25"/>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2"/>
                                        </p:tgtEl>
                                        <p:attrNameLst>
                                          <p:attrName>style.visibility</p:attrName>
                                        </p:attrNameLst>
                                      </p:cBhvr>
                                      <p:to>
                                        <p:strVal val="visible"/>
                                      </p:to>
                                    </p:set>
                                    <p:animEffect transition="in" filter="fade">
                                      <p:cBhvr>
                                        <p:cTn id="42" dur="500"/>
                                        <p:tgtEl>
                                          <p:spTgt spid="22"/>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20"/>
                                        </p:tgtEl>
                                        <p:attrNameLst>
                                          <p:attrName>style.visibility</p:attrName>
                                        </p:attrNameLst>
                                      </p:cBhvr>
                                      <p:to>
                                        <p:strVal val="visible"/>
                                      </p:to>
                                    </p:set>
                                    <p:animEffect transition="in" filter="fade">
                                      <p:cBhvr>
                                        <p:cTn id="45" dur="500"/>
                                        <p:tgtEl>
                                          <p:spTgt spid="20"/>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10"/>
                                        </p:tgtEl>
                                        <p:attrNameLst>
                                          <p:attrName>style.visibility</p:attrName>
                                        </p:attrNameLst>
                                      </p:cBhvr>
                                      <p:to>
                                        <p:strVal val="visible"/>
                                      </p:to>
                                    </p:set>
                                    <p:animEffect transition="in" filter="fade">
                                      <p:cBhvr>
                                        <p:cTn id="50" dur="500"/>
                                        <p:tgtEl>
                                          <p:spTgt spid="10"/>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13"/>
                                        </p:tgtEl>
                                        <p:attrNameLst>
                                          <p:attrName>style.visibility</p:attrName>
                                        </p:attrNameLst>
                                      </p:cBhvr>
                                      <p:to>
                                        <p:strVal val="visible"/>
                                      </p:to>
                                    </p:set>
                                    <p:animEffect transition="in" filter="fade">
                                      <p:cBhvr>
                                        <p:cTn id="5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2" grpId="0"/>
      <p:bldP spid="3" grpId="0" animBg="1"/>
      <p:bldP spid="10" grpId="0" animBg="1"/>
      <p:bldP spid="1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p:cNvSpPr txBox="1"/>
          <p:nvPr/>
        </p:nvSpPr>
        <p:spPr>
          <a:xfrm>
            <a:off x="4114800" y="2056894"/>
            <a:ext cx="65" cy="246221"/>
          </a:xfrm>
          <a:prstGeom prst="rect">
            <a:avLst/>
          </a:prstGeom>
          <a:noFill/>
        </p:spPr>
        <p:txBody>
          <a:bodyPr wrap="none" lIns="0" tIns="0" rIns="0" bIns="0" rtlCol="0">
            <a:spAutoFit/>
          </a:bodyPr>
          <a:lstStyle/>
          <a:p>
            <a:endParaRPr lang="en-US" sz="1600" dirty="0"/>
          </a:p>
        </p:txBody>
      </p:sp>
      <mc:AlternateContent xmlns:mc="http://schemas.openxmlformats.org/markup-compatibility/2006" xmlns:a14="http://schemas.microsoft.com/office/drawing/2010/main">
        <mc:Choice Requires="a14">
          <p:sp>
            <p:nvSpPr>
              <p:cNvPr id="19" name="Rectangle 18"/>
              <p:cNvSpPr/>
              <p:nvPr/>
            </p:nvSpPr>
            <p:spPr>
              <a:xfrm>
                <a:off x="1781592" y="1632128"/>
                <a:ext cx="2317365" cy="400110"/>
              </a:xfrm>
              <a:prstGeom prst="rect">
                <a:avLst/>
              </a:prstGeom>
            </p:spPr>
            <p:style>
              <a:lnRef idx="1">
                <a:schemeClr val="accent3"/>
              </a:lnRef>
              <a:fillRef idx="2">
                <a:schemeClr val="accent3"/>
              </a:fillRef>
              <a:effectRef idx="1">
                <a:schemeClr val="accent3"/>
              </a:effectRef>
              <a:fontRef idx="minor">
                <a:schemeClr val="dk1"/>
              </a:fontRef>
            </p:style>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US" sz="2000" i="1">
                              <a:latin typeface="Cambria Math" panose="02040503050406030204" pitchFamily="18" charset="0"/>
                            </a:rPr>
                            <m:t>h</m:t>
                          </m:r>
                        </m:e>
                        <m:sub>
                          <m:r>
                            <a:rPr lang="en-US" sz="2000" i="1">
                              <a:latin typeface="Cambria Math" panose="02040503050406030204" pitchFamily="18" charset="0"/>
                              <a:ea typeface="Cambria Math" panose="02040503050406030204" pitchFamily="18" charset="0"/>
                            </a:rPr>
                            <m:t>𝜃</m:t>
                          </m:r>
                        </m:sub>
                      </m:sSub>
                      <m:d>
                        <m:dPr>
                          <m:ctrlPr>
                            <a:rPr lang="en-US" sz="2000" i="1">
                              <a:latin typeface="Cambria Math" panose="02040503050406030204" pitchFamily="18" charset="0"/>
                              <a:ea typeface="Cambria Math" panose="02040503050406030204" pitchFamily="18" charset="0"/>
                            </a:rPr>
                          </m:ctrlPr>
                        </m:dPr>
                        <m:e>
                          <m:r>
                            <a:rPr lang="en-US" sz="2000" i="1">
                              <a:latin typeface="Cambria Math" panose="02040503050406030204" pitchFamily="18" charset="0"/>
                            </a:rPr>
                            <m:t>𝑋</m:t>
                          </m:r>
                        </m:e>
                      </m:d>
                      <m:r>
                        <a:rPr lang="en-US" sz="2000" b="0" i="1" smtClean="0">
                          <a:latin typeface="Cambria Math" panose="02040503050406030204" pitchFamily="18" charset="0"/>
                        </a:rPr>
                        <m:t>=</m:t>
                      </m:r>
                      <m:sSub>
                        <m:sSubPr>
                          <m:ctrlPr>
                            <a:rPr lang="en-US" sz="2000" b="1" i="1" smtClean="0">
                              <a:solidFill>
                                <a:srgbClr val="FF0000"/>
                              </a:solidFill>
                              <a:latin typeface="Cambria Math" panose="02040503050406030204" pitchFamily="18" charset="0"/>
                            </a:rPr>
                          </m:ctrlPr>
                        </m:sSubPr>
                        <m:e>
                          <m:r>
                            <a:rPr lang="en-US" sz="2000" b="1" i="1" smtClean="0">
                              <a:solidFill>
                                <a:srgbClr val="FF0000"/>
                              </a:solidFill>
                              <a:latin typeface="Cambria Math" panose="02040503050406030204" pitchFamily="18" charset="0"/>
                              <a:sym typeface="Symbol" panose="05050102010706020507" pitchFamily="18" charset="2"/>
                            </a:rPr>
                            <m:t></m:t>
                          </m:r>
                        </m:e>
                        <m:sub>
                          <m:r>
                            <a:rPr lang="en-US" sz="2000" b="1" i="1" smtClean="0">
                              <a:solidFill>
                                <a:srgbClr val="FF0000"/>
                              </a:solidFill>
                              <a:latin typeface="Cambria Math" panose="02040503050406030204" pitchFamily="18" charset="0"/>
                            </a:rPr>
                            <m:t>𝟎</m:t>
                          </m:r>
                        </m:sub>
                      </m:sSub>
                      <m:r>
                        <a:rPr lang="en-US" sz="2000" b="0" i="1" smtClean="0">
                          <a:latin typeface="Cambria Math" panose="02040503050406030204" pitchFamily="18" charset="0"/>
                        </a:rPr>
                        <m:t>+</m:t>
                      </m:r>
                      <m:sSub>
                        <m:sSubPr>
                          <m:ctrlPr>
                            <a:rPr lang="en-US" sz="2000" b="1" i="1" smtClean="0">
                              <a:solidFill>
                                <a:srgbClr val="FF0000"/>
                              </a:solidFill>
                              <a:latin typeface="Cambria Math" panose="02040503050406030204" pitchFamily="18" charset="0"/>
                            </a:rPr>
                          </m:ctrlPr>
                        </m:sSubPr>
                        <m:e>
                          <m:r>
                            <a:rPr lang="en-US" sz="2000" b="1" i="1">
                              <a:solidFill>
                                <a:srgbClr val="FF0000"/>
                              </a:solidFill>
                              <a:latin typeface="Cambria Math" panose="02040503050406030204" pitchFamily="18" charset="0"/>
                              <a:sym typeface="Symbol" panose="05050102010706020507" pitchFamily="18" charset="2"/>
                            </a:rPr>
                            <m:t></m:t>
                          </m:r>
                        </m:e>
                        <m:sub>
                          <m:r>
                            <a:rPr lang="en-US" sz="2000" b="1" i="1" smtClean="0">
                              <a:solidFill>
                                <a:srgbClr val="FF0000"/>
                              </a:solidFill>
                              <a:latin typeface="Cambria Math" panose="02040503050406030204" pitchFamily="18" charset="0"/>
                            </a:rPr>
                            <m:t>𝟏</m:t>
                          </m:r>
                        </m:sub>
                      </m:sSub>
                      <m:sSub>
                        <m:sSubPr>
                          <m:ctrlPr>
                            <a:rPr lang="en-US" sz="2000" i="1">
                              <a:latin typeface="Cambria Math" panose="02040503050406030204" pitchFamily="18" charset="0"/>
                            </a:rPr>
                          </m:ctrlPr>
                        </m:sSubPr>
                        <m:e>
                          <m:r>
                            <a:rPr lang="en-US" sz="2000" b="0" i="1" smtClean="0">
                              <a:latin typeface="Cambria Math" panose="02040503050406030204" pitchFamily="18" charset="0"/>
                              <a:sym typeface="Symbol" panose="05050102010706020507" pitchFamily="18" charset="2"/>
                            </a:rPr>
                            <m:t>𝑥</m:t>
                          </m:r>
                        </m:e>
                        <m:sub>
                          <m:r>
                            <a:rPr lang="en-US" sz="2000" b="0" i="1" smtClean="0">
                              <a:latin typeface="Cambria Math" panose="02040503050406030204" pitchFamily="18" charset="0"/>
                            </a:rPr>
                            <m:t>1</m:t>
                          </m:r>
                        </m:sub>
                      </m:sSub>
                    </m:oMath>
                  </m:oMathPara>
                </a14:m>
                <a:endParaRPr lang="en-US" sz="2000" dirty="0"/>
              </a:p>
            </p:txBody>
          </p:sp>
        </mc:Choice>
        <mc:Fallback xmlns="">
          <p:sp>
            <p:nvSpPr>
              <p:cNvPr id="19" name="Rectangle 18"/>
              <p:cNvSpPr>
                <a:spLocks noRot="1" noChangeAspect="1" noMove="1" noResize="1" noEditPoints="1" noAdjustHandles="1" noChangeArrowheads="1" noChangeShapeType="1" noTextEdit="1"/>
              </p:cNvSpPr>
              <p:nvPr/>
            </p:nvSpPr>
            <p:spPr>
              <a:xfrm>
                <a:off x="1781592" y="1632128"/>
                <a:ext cx="2317365" cy="400110"/>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4879340" y="1568868"/>
                <a:ext cx="3044825" cy="588174"/>
              </a:xfrm>
              <a:prstGeom prst="rect">
                <a:avLst/>
              </a:prstGeom>
            </p:spPr>
            <p:style>
              <a:lnRef idx="1">
                <a:schemeClr val="accent4"/>
              </a:lnRef>
              <a:fillRef idx="2">
                <a:schemeClr val="accent4"/>
              </a:fillRef>
              <a:effectRef idx="1">
                <a:schemeClr val="accent4"/>
              </a:effectRef>
              <a:fontRef idx="minor">
                <a:schemeClr val="dk1"/>
              </a:fontRef>
            </p:style>
            <p:txBody>
              <a:bodyPr wrap="square" lIns="0" tIns="0" rIns="0" bIns="0" rtlCol="0">
                <a:spAutoFit/>
              </a:bodyPr>
              <a:lstStyle/>
              <a:p>
                <a:pPr lvl="0"/>
                <a14:m>
                  <m:oMathPara xmlns:m="http://schemas.openxmlformats.org/officeDocument/2006/math">
                    <m:oMathParaPr>
                      <m:jc m:val="centerGroup"/>
                    </m:oMathParaPr>
                    <m:oMath xmlns:m="http://schemas.openxmlformats.org/officeDocument/2006/math">
                      <m:sSub>
                        <m:sSubPr>
                          <m:ctrlPr>
                            <a:rPr lang="en-US" sz="1400" i="1">
                              <a:latin typeface="Cambria Math" panose="02040503050406030204" pitchFamily="18" charset="0"/>
                            </a:rPr>
                          </m:ctrlPr>
                        </m:sSubPr>
                        <m:e>
                          <m:r>
                            <a:rPr lang="en-US" sz="1400" i="1">
                              <a:latin typeface="Cambria Math" panose="02040503050406030204" pitchFamily="18" charset="0"/>
                            </a:rPr>
                            <m:t>𝑱</m:t>
                          </m:r>
                          <m:r>
                            <a:rPr lang="en-US" sz="1400" i="1">
                              <a:latin typeface="Cambria Math" panose="02040503050406030204" pitchFamily="18" charset="0"/>
                            </a:rPr>
                            <m:t>(</m:t>
                          </m:r>
                        </m:e>
                        <m:sub>
                          <m:r>
                            <a:rPr lang="en-US" sz="1400" i="1">
                              <a:latin typeface="Cambria Math" panose="02040503050406030204" pitchFamily="18" charset="0"/>
                            </a:rPr>
                            <m:t>𝟎</m:t>
                          </m:r>
                        </m:sub>
                      </m:sSub>
                      <m:r>
                        <a:rPr lang="en-US" sz="1400" i="1">
                          <a:latin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sym typeface="Symbol" panose="05050102010706020507" pitchFamily="18" charset="2"/>
                            </a:rPr>
                            <m:t></m:t>
                          </m:r>
                        </m:e>
                        <m:sub>
                          <m:r>
                            <a:rPr lang="en-US" sz="1400" i="1">
                              <a:latin typeface="Cambria Math" panose="02040503050406030204" pitchFamily="18" charset="0"/>
                            </a:rPr>
                            <m:t>𝟏</m:t>
                          </m:r>
                        </m:sub>
                      </m:sSub>
                      <m:r>
                        <m:rPr>
                          <m:nor/>
                        </m:rPr>
                        <a:rPr lang="en-US" sz="1400" dirty="0">
                          <a:latin typeface="Cambria Math" panose="02040503050406030204" pitchFamily="18" charset="0"/>
                        </a:rPr>
                        <m:t>)</m:t>
                      </m:r>
                      <m:r>
                        <a:rPr lang="en-US" sz="1400" i="1" dirty="0">
                          <a:latin typeface="Cambria Math" panose="02040503050406030204" pitchFamily="18" charset="0"/>
                        </a:rPr>
                        <m:t>= </m:t>
                      </m:r>
                      <m:f>
                        <m:fPr>
                          <m:ctrlPr>
                            <a:rPr lang="en-US" sz="1400" i="1">
                              <a:latin typeface="Cambria Math" panose="02040503050406030204" pitchFamily="18" charset="0"/>
                            </a:rPr>
                          </m:ctrlPr>
                        </m:fPr>
                        <m:num>
                          <m:r>
                            <a:rPr lang="en-US" sz="1400" i="1">
                              <a:latin typeface="Cambria Math" panose="02040503050406030204" pitchFamily="18" charset="0"/>
                            </a:rPr>
                            <m:t>1</m:t>
                          </m:r>
                        </m:num>
                        <m:den>
                          <m:r>
                            <a:rPr lang="en-US" sz="1400" i="1">
                              <a:latin typeface="Cambria Math" panose="02040503050406030204" pitchFamily="18" charset="0"/>
                            </a:rPr>
                            <m:t>2</m:t>
                          </m:r>
                          <m:r>
                            <a:rPr lang="en-US" sz="1400" i="1">
                              <a:latin typeface="Cambria Math" panose="02040503050406030204" pitchFamily="18" charset="0"/>
                            </a:rPr>
                            <m:t>𝑚</m:t>
                          </m:r>
                        </m:den>
                      </m:f>
                      <m:nary>
                        <m:naryPr>
                          <m:chr m:val="∑"/>
                          <m:ctrlPr>
                            <a:rPr lang="en-US" sz="1400" i="1">
                              <a:latin typeface="Cambria Math" panose="02040503050406030204" pitchFamily="18" charset="0"/>
                            </a:rPr>
                          </m:ctrlPr>
                        </m:naryPr>
                        <m:sub>
                          <m:r>
                            <a:rPr lang="en-US" sz="1400" i="1">
                              <a:latin typeface="Cambria Math" panose="02040503050406030204" pitchFamily="18" charset="0"/>
                            </a:rPr>
                            <m:t>𝑖</m:t>
                          </m:r>
                          <m:r>
                            <a:rPr lang="en-US" sz="1400" i="1">
                              <a:latin typeface="Cambria Math" panose="02040503050406030204" pitchFamily="18" charset="0"/>
                            </a:rPr>
                            <m:t>=1</m:t>
                          </m:r>
                        </m:sub>
                        <m:sup>
                          <m:r>
                            <a:rPr lang="en-US" sz="1400" i="1">
                              <a:latin typeface="Cambria Math" panose="02040503050406030204" pitchFamily="18" charset="0"/>
                            </a:rPr>
                            <m:t>𝑚</m:t>
                          </m:r>
                        </m:sup>
                        <m:e>
                          <m:sSup>
                            <m:sSupPr>
                              <m:ctrlPr>
                                <a:rPr lang="en-US" sz="1400" i="1">
                                  <a:latin typeface="Cambria Math" panose="02040503050406030204" pitchFamily="18" charset="0"/>
                                </a:rPr>
                              </m:ctrlPr>
                            </m:sSupPr>
                            <m:e>
                              <m:r>
                                <a:rPr lang="en-US" sz="1400" i="1">
                                  <a:latin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h</m:t>
                                  </m:r>
                                </m:e>
                                <m:sub>
                                  <m:r>
                                    <a:rPr lang="en-US" sz="1400" i="1">
                                      <a:latin typeface="Cambria Math" panose="02040503050406030204" pitchFamily="18" charset="0"/>
                                    </a:rPr>
                                    <m:t>𝜃</m:t>
                                  </m:r>
                                </m:sub>
                              </m:sSub>
                              <m:d>
                                <m:dPr>
                                  <m:ctrlPr>
                                    <a:rPr lang="en-US" sz="1400" i="1">
                                      <a:latin typeface="Cambria Math" panose="02040503050406030204" pitchFamily="18" charset="0"/>
                                    </a:rPr>
                                  </m:ctrlPr>
                                </m:dPr>
                                <m:e>
                                  <m:sSup>
                                    <m:sSupPr>
                                      <m:ctrlPr>
                                        <a:rPr lang="en-US" sz="1400" i="1">
                                          <a:latin typeface="Cambria Math" panose="02040503050406030204" pitchFamily="18" charset="0"/>
                                        </a:rPr>
                                      </m:ctrlPr>
                                    </m:sSupPr>
                                    <m:e>
                                      <m:r>
                                        <a:rPr lang="en-US" sz="1400" i="1">
                                          <a:latin typeface="Cambria Math" panose="02040503050406030204" pitchFamily="18" charset="0"/>
                                        </a:rPr>
                                        <m:t>𝑥</m:t>
                                      </m:r>
                                    </m:e>
                                    <m:sup>
                                      <m:d>
                                        <m:dPr>
                                          <m:ctrlPr>
                                            <a:rPr lang="en-US" sz="1400" i="1">
                                              <a:latin typeface="Cambria Math" panose="02040503050406030204" pitchFamily="18" charset="0"/>
                                            </a:rPr>
                                          </m:ctrlPr>
                                        </m:dPr>
                                        <m:e>
                                          <m:r>
                                            <a:rPr lang="en-US" sz="1400" i="1">
                                              <a:latin typeface="Cambria Math" panose="02040503050406030204" pitchFamily="18" charset="0"/>
                                            </a:rPr>
                                            <m:t>𝑖</m:t>
                                          </m:r>
                                        </m:e>
                                      </m:d>
                                    </m:sup>
                                  </m:sSup>
                                </m:e>
                              </m:d>
                              <m:r>
                                <a:rPr lang="en-US" sz="1400" i="1">
                                  <a:latin typeface="Cambria Math" panose="02040503050406030204" pitchFamily="18" charset="0"/>
                                </a:rPr>
                                <m:t>−</m:t>
                              </m:r>
                              <m:sSup>
                                <m:sSupPr>
                                  <m:ctrlPr>
                                    <a:rPr lang="en-US" sz="1400" i="1">
                                      <a:latin typeface="Cambria Math" panose="02040503050406030204" pitchFamily="18" charset="0"/>
                                    </a:rPr>
                                  </m:ctrlPr>
                                </m:sSupPr>
                                <m:e>
                                  <m:r>
                                    <a:rPr lang="en-US" sz="1400" i="1">
                                      <a:latin typeface="Cambria Math" panose="02040503050406030204" pitchFamily="18" charset="0"/>
                                    </a:rPr>
                                    <m:t>𝑦</m:t>
                                  </m:r>
                                </m:e>
                                <m:sup>
                                  <m:d>
                                    <m:dPr>
                                      <m:ctrlPr>
                                        <a:rPr lang="en-US" sz="1400" i="1">
                                          <a:latin typeface="Cambria Math" panose="02040503050406030204" pitchFamily="18" charset="0"/>
                                        </a:rPr>
                                      </m:ctrlPr>
                                    </m:dPr>
                                    <m:e>
                                      <m:r>
                                        <a:rPr lang="en-US" sz="1400" i="1">
                                          <a:latin typeface="Cambria Math" panose="02040503050406030204" pitchFamily="18" charset="0"/>
                                        </a:rPr>
                                        <m:t>𝑖</m:t>
                                      </m:r>
                                    </m:e>
                                  </m:d>
                                </m:sup>
                              </m:sSup>
                              <m:r>
                                <a:rPr lang="en-US" sz="1400" i="1">
                                  <a:latin typeface="Cambria Math" panose="02040503050406030204" pitchFamily="18" charset="0"/>
                                </a:rPr>
                                <m:t>)</m:t>
                              </m:r>
                            </m:e>
                            <m:sup>
                              <m:r>
                                <a:rPr lang="en-US" sz="1400" i="1">
                                  <a:latin typeface="Cambria Math" panose="02040503050406030204" pitchFamily="18" charset="0"/>
                                </a:rPr>
                                <m:t>2</m:t>
                              </m:r>
                            </m:sup>
                          </m:sSup>
                        </m:e>
                      </m:nary>
                    </m:oMath>
                  </m:oMathPara>
                </a14:m>
                <a:endParaRPr lang="en-US" sz="1400" i="1" dirty="0">
                  <a:latin typeface="Cambria Math" panose="02040503050406030204" pitchFamily="18" charset="0"/>
                </a:endParaRPr>
              </a:p>
            </p:txBody>
          </p:sp>
        </mc:Choice>
        <mc:Fallback xmlns="">
          <p:sp>
            <p:nvSpPr>
              <p:cNvPr id="10" name="TextBox 9"/>
              <p:cNvSpPr txBox="1">
                <a:spLocks noRot="1" noChangeAspect="1" noMove="1" noResize="1" noEditPoints="1" noAdjustHandles="1" noChangeArrowheads="1" noChangeShapeType="1" noTextEdit="1"/>
              </p:cNvSpPr>
              <p:nvPr/>
            </p:nvSpPr>
            <p:spPr>
              <a:xfrm>
                <a:off x="4879340" y="1568868"/>
                <a:ext cx="3044825" cy="588174"/>
              </a:xfrm>
              <a:prstGeom prst="rect">
                <a:avLst/>
              </a:prstGeom>
              <a:blipFill>
                <a:blip r:embed="rId4"/>
                <a:stretch>
                  <a:fillRect/>
                </a:stretch>
              </a:blipFill>
            </p:spPr>
            <p:txBody>
              <a:bodyPr/>
              <a:lstStyle/>
              <a:p>
                <a:r>
                  <a:rPr lang="en-US">
                    <a:noFill/>
                  </a:rPr>
                  <a:t> </a:t>
                </a:r>
              </a:p>
            </p:txBody>
          </p:sp>
        </mc:Fallback>
      </mc:AlternateContent>
      <p:sp>
        <p:nvSpPr>
          <p:cNvPr id="8" name="TextBox 7"/>
          <p:cNvSpPr txBox="1"/>
          <p:nvPr/>
        </p:nvSpPr>
        <p:spPr>
          <a:xfrm>
            <a:off x="1781592" y="1142360"/>
            <a:ext cx="1670050" cy="338554"/>
          </a:xfrm>
          <a:prstGeom prst="rect">
            <a:avLst/>
          </a:prstGeom>
          <a:noFill/>
        </p:spPr>
        <p:txBody>
          <a:bodyPr wrap="square" rtlCol="0">
            <a:spAutoFit/>
          </a:bodyPr>
          <a:lstStyle/>
          <a:p>
            <a:r>
              <a:rPr lang="en-US" sz="1600" dirty="0" smtClean="0"/>
              <a:t>Hypothesis:</a:t>
            </a:r>
            <a:endParaRPr lang="en-US" sz="1600" dirty="0"/>
          </a:p>
        </p:txBody>
      </p:sp>
      <p:sp>
        <p:nvSpPr>
          <p:cNvPr id="23" name="TextBox 22"/>
          <p:cNvSpPr txBox="1"/>
          <p:nvPr/>
        </p:nvSpPr>
        <p:spPr>
          <a:xfrm>
            <a:off x="4879340" y="1091554"/>
            <a:ext cx="1670050" cy="338554"/>
          </a:xfrm>
          <a:prstGeom prst="rect">
            <a:avLst/>
          </a:prstGeom>
          <a:noFill/>
        </p:spPr>
        <p:txBody>
          <a:bodyPr wrap="square" rtlCol="0">
            <a:spAutoFit/>
          </a:bodyPr>
          <a:lstStyle/>
          <a:p>
            <a:r>
              <a:rPr lang="en-US" sz="1600" dirty="0" smtClean="0"/>
              <a:t>Cost Function:</a:t>
            </a:r>
            <a:endParaRPr lang="en-US" sz="1600" dirty="0"/>
          </a:p>
        </p:txBody>
      </p:sp>
      <p:sp>
        <p:nvSpPr>
          <p:cNvPr id="21" name="Title 20"/>
          <p:cNvSpPr>
            <a:spLocks noGrp="1"/>
          </p:cNvSpPr>
          <p:nvPr>
            <p:ph type="title"/>
          </p:nvPr>
        </p:nvSpPr>
        <p:spPr/>
        <p:txBody>
          <a:bodyPr/>
          <a:lstStyle/>
          <a:p>
            <a:r>
              <a:rPr lang="en-US" dirty="0" smtClean="0"/>
              <a:t>Recap</a:t>
            </a:r>
            <a:endParaRPr lang="en-US" dirty="0"/>
          </a:p>
        </p:txBody>
      </p:sp>
      <mc:AlternateContent xmlns:mc="http://schemas.openxmlformats.org/markup-compatibility/2006" xmlns:a14="http://schemas.microsoft.com/office/drawing/2010/main">
        <mc:Choice Requires="a14">
          <p:sp>
            <p:nvSpPr>
              <p:cNvPr id="27" name="TextBox 26"/>
              <p:cNvSpPr txBox="1"/>
              <p:nvPr/>
            </p:nvSpPr>
            <p:spPr>
              <a:xfrm>
                <a:off x="1996440" y="3735943"/>
                <a:ext cx="2537460" cy="523220"/>
              </a:xfrm>
              <a:prstGeom prst="rect">
                <a:avLst/>
              </a:prstGeom>
              <a:noFill/>
            </p:spPr>
            <p:txBody>
              <a:bodyPr wrap="square" rtlCol="0">
                <a:spAutoFit/>
              </a:bodyPr>
              <a:lstStyle/>
              <a:p>
                <a:r>
                  <a:rPr lang="en-US" sz="1400" dirty="0" smtClean="0"/>
                  <a:t>For better visualization of </a:t>
                </a:r>
                <a14:m>
                  <m:oMath xmlns:m="http://schemas.openxmlformats.org/officeDocument/2006/math">
                    <m:r>
                      <a:rPr lang="en-US" sz="1400" i="1">
                        <a:latin typeface="Cambria Math" panose="02040503050406030204" pitchFamily="18" charset="0"/>
                        <a:ea typeface="Cambria Math" panose="02040503050406030204" pitchFamily="18" charset="0"/>
                      </a:rPr>
                      <m:t>𝐽</m:t>
                    </m:r>
                    <m:r>
                      <a:rPr lang="en-US" sz="1400" i="1">
                        <a:latin typeface="Cambria Math" panose="02040503050406030204" pitchFamily="18" charset="0"/>
                        <a:ea typeface="Cambria Math" panose="02040503050406030204" pitchFamily="18" charset="0"/>
                      </a:rPr>
                      <m:t>(</m:t>
                    </m:r>
                    <m:sSub>
                      <m:sSubPr>
                        <m:ctrlPr>
                          <a:rPr lang="en-US" sz="1400" b="1" i="1">
                            <a:latin typeface="Cambria Math" panose="02040503050406030204" pitchFamily="18" charset="0"/>
                          </a:rPr>
                        </m:ctrlPr>
                      </m:sSubPr>
                      <m:e>
                        <m:r>
                          <a:rPr lang="en-US" sz="1400" b="1" i="1">
                            <a:latin typeface="Cambria Math" panose="02040503050406030204" pitchFamily="18" charset="0"/>
                            <a:sym typeface="Symbol" panose="05050102010706020507" pitchFamily="18" charset="2"/>
                          </a:rPr>
                          <m:t></m:t>
                        </m:r>
                      </m:e>
                      <m:sub>
                        <m:r>
                          <a:rPr lang="en-US" sz="1400" b="1" i="1">
                            <a:latin typeface="Cambria Math" panose="02040503050406030204" pitchFamily="18" charset="0"/>
                          </a:rPr>
                          <m:t>𝟎</m:t>
                        </m:r>
                      </m:sub>
                    </m:sSub>
                    <m:r>
                      <a:rPr lang="en-US" sz="1400" i="1">
                        <a:latin typeface="Cambria Math" panose="02040503050406030204" pitchFamily="18" charset="0"/>
                      </a:rPr>
                      <m:t>,</m:t>
                    </m:r>
                    <m:sSub>
                      <m:sSubPr>
                        <m:ctrlPr>
                          <a:rPr lang="en-US" sz="1400" b="1" i="1">
                            <a:latin typeface="Cambria Math" panose="02040503050406030204" pitchFamily="18" charset="0"/>
                          </a:rPr>
                        </m:ctrlPr>
                      </m:sSubPr>
                      <m:e>
                        <m:r>
                          <a:rPr lang="en-US" sz="1400" b="1" i="1">
                            <a:latin typeface="Cambria Math" panose="02040503050406030204" pitchFamily="18" charset="0"/>
                            <a:sym typeface="Symbol" panose="05050102010706020507" pitchFamily="18" charset="2"/>
                          </a:rPr>
                          <m:t></m:t>
                        </m:r>
                      </m:e>
                      <m:sub>
                        <m:r>
                          <a:rPr lang="en-US" sz="1400" b="1" i="1">
                            <a:latin typeface="Cambria Math" panose="02040503050406030204" pitchFamily="18" charset="0"/>
                          </a:rPr>
                          <m:t>𝟏</m:t>
                        </m:r>
                      </m:sub>
                    </m:sSub>
                    <m:r>
                      <a:rPr lang="en-US" sz="1400" i="1">
                        <a:latin typeface="Cambria Math" panose="02040503050406030204" pitchFamily="18" charset="0"/>
                        <a:ea typeface="Cambria Math" panose="02040503050406030204" pitchFamily="18" charset="0"/>
                      </a:rPr>
                      <m:t>)</m:t>
                    </m:r>
                  </m:oMath>
                </a14:m>
                <a:r>
                  <a:rPr lang="en-US" sz="1400" dirty="0"/>
                  <a:t> </a:t>
                </a:r>
                <a:r>
                  <a:rPr lang="en-US" sz="1400" dirty="0" smtClean="0"/>
                  <a:t>, lets assume </a:t>
                </a:r>
                <a14:m>
                  <m:oMath xmlns:m="http://schemas.openxmlformats.org/officeDocument/2006/math">
                    <m:sSub>
                      <m:sSubPr>
                        <m:ctrlPr>
                          <a:rPr lang="en-US" sz="1400" b="1" i="1">
                            <a:latin typeface="Cambria Math" panose="02040503050406030204" pitchFamily="18" charset="0"/>
                          </a:rPr>
                        </m:ctrlPr>
                      </m:sSubPr>
                      <m:e>
                        <m:r>
                          <a:rPr lang="en-US" sz="1400" b="1" i="1">
                            <a:latin typeface="Cambria Math" panose="02040503050406030204" pitchFamily="18" charset="0"/>
                            <a:sym typeface="Symbol" panose="05050102010706020507" pitchFamily="18" charset="2"/>
                          </a:rPr>
                          <m:t></m:t>
                        </m:r>
                      </m:e>
                      <m:sub>
                        <m:r>
                          <a:rPr lang="en-US" sz="1400" b="1" i="1">
                            <a:latin typeface="Cambria Math" panose="02040503050406030204" pitchFamily="18" charset="0"/>
                          </a:rPr>
                          <m:t>𝟎</m:t>
                        </m:r>
                      </m:sub>
                    </m:sSub>
                    <m:r>
                      <a:rPr lang="en-US" sz="1400" b="1" i="1" smtClean="0">
                        <a:latin typeface="Cambria Math" panose="02040503050406030204" pitchFamily="18" charset="0"/>
                      </a:rPr>
                      <m:t>=</m:t>
                    </m:r>
                    <m:r>
                      <a:rPr lang="en-US" sz="1400" b="1" i="1" smtClean="0">
                        <a:latin typeface="Cambria Math" panose="02040503050406030204" pitchFamily="18" charset="0"/>
                      </a:rPr>
                      <m:t>𝟎</m:t>
                    </m:r>
                  </m:oMath>
                </a14:m>
                <a:endParaRPr lang="en-US" sz="1400" dirty="0"/>
              </a:p>
            </p:txBody>
          </p:sp>
        </mc:Choice>
        <mc:Fallback xmlns="">
          <p:sp>
            <p:nvSpPr>
              <p:cNvPr id="27" name="TextBox 26"/>
              <p:cNvSpPr txBox="1">
                <a:spLocks noRot="1" noChangeAspect="1" noMove="1" noResize="1" noEditPoints="1" noAdjustHandles="1" noChangeArrowheads="1" noChangeShapeType="1" noTextEdit="1"/>
              </p:cNvSpPr>
              <p:nvPr/>
            </p:nvSpPr>
            <p:spPr>
              <a:xfrm>
                <a:off x="1996440" y="3735943"/>
                <a:ext cx="2537460" cy="523220"/>
              </a:xfrm>
              <a:prstGeom prst="rect">
                <a:avLst/>
              </a:prstGeom>
              <a:blipFill>
                <a:blip r:embed="rId5"/>
                <a:stretch>
                  <a:fillRect l="-721" t="-2326" b="-10465"/>
                </a:stretch>
              </a:blipFill>
            </p:spPr>
            <p:txBody>
              <a:bodyPr/>
              <a:lstStyle/>
              <a:p>
                <a:r>
                  <a:rPr lang="en-US">
                    <a:noFill/>
                  </a:rPr>
                  <a:t> </a:t>
                </a:r>
              </a:p>
            </p:txBody>
          </p:sp>
        </mc:Fallback>
      </mc:AlternateContent>
      <p:sp>
        <p:nvSpPr>
          <p:cNvPr id="28" name="TextBox 27"/>
          <p:cNvSpPr txBox="1"/>
          <p:nvPr/>
        </p:nvSpPr>
        <p:spPr>
          <a:xfrm>
            <a:off x="2616200" y="2607463"/>
            <a:ext cx="834608" cy="338554"/>
          </a:xfrm>
          <a:prstGeom prst="rect">
            <a:avLst/>
          </a:prstGeom>
          <a:noFill/>
        </p:spPr>
        <p:txBody>
          <a:bodyPr wrap="square" rtlCol="0">
            <a:spAutoFit/>
          </a:bodyPr>
          <a:lstStyle/>
          <a:p>
            <a:r>
              <a:rPr lang="en-US" sz="1600" dirty="0" smtClean="0"/>
              <a:t>Goal:</a:t>
            </a:r>
            <a:endParaRPr lang="en-US" sz="1600" dirty="0"/>
          </a:p>
        </p:txBody>
      </p:sp>
      <mc:AlternateContent xmlns:mc="http://schemas.openxmlformats.org/markup-compatibility/2006" xmlns:a14="http://schemas.microsoft.com/office/drawing/2010/main">
        <mc:Choice Requires="a14">
          <p:sp>
            <p:nvSpPr>
              <p:cNvPr id="29" name="Rectangle 28"/>
              <p:cNvSpPr/>
              <p:nvPr/>
            </p:nvSpPr>
            <p:spPr>
              <a:xfrm>
                <a:off x="3541526" y="2505352"/>
                <a:ext cx="2172839" cy="542777"/>
              </a:xfrm>
              <a:prstGeom prst="rect">
                <a:avLst/>
              </a:prstGeom>
            </p:spPr>
            <p:style>
              <a:lnRef idx="1">
                <a:schemeClr val="accent2"/>
              </a:lnRef>
              <a:fillRef idx="2">
                <a:schemeClr val="accent2"/>
              </a:fillRef>
              <a:effectRef idx="1">
                <a:schemeClr val="accent2"/>
              </a:effectRef>
              <a:fontRef idx="minor">
                <a:schemeClr val="dk1"/>
              </a:fontRef>
            </p:style>
            <p:txBody>
              <a:bodyPr wrap="none">
                <a:spAutoFit/>
              </a:bodyPr>
              <a:lstStyle/>
              <a:p>
                <a14:m>
                  <m:oMath xmlns:m="http://schemas.openxmlformats.org/officeDocument/2006/math">
                    <m:m>
                      <m:mPr>
                        <m:mcs>
                          <m:mc>
                            <m:mcPr>
                              <m:count m:val="1"/>
                              <m:mcJc m:val="center"/>
                            </m:mcPr>
                          </m:mc>
                        </m:mcs>
                        <m:ctrlPr>
                          <a:rPr lang="en-US" sz="1600" i="1" smtClean="0">
                            <a:latin typeface="Cambria Math" panose="02040503050406030204" pitchFamily="18" charset="0"/>
                          </a:rPr>
                        </m:ctrlPr>
                      </m:mPr>
                      <m:mr>
                        <m:e>
                          <m:r>
                            <m:rPr>
                              <m:brk m:alnAt="7"/>
                            </m:rPr>
                            <a:rPr lang="en-US" sz="1600" i="1">
                              <a:latin typeface="Cambria Math" panose="02040503050406030204" pitchFamily="18" charset="0"/>
                            </a:rPr>
                            <m:t>𝑀</m:t>
                          </m:r>
                          <m:r>
                            <a:rPr lang="en-US" sz="1600" i="1">
                              <a:latin typeface="Cambria Math" panose="02040503050406030204" pitchFamily="18" charset="0"/>
                            </a:rPr>
                            <m:t>𝑖𝑛𝑖𝑚𝑖𝑧𝑒</m:t>
                          </m:r>
                          <m:r>
                            <a:rPr lang="en-US" sz="1600" i="1">
                              <a:latin typeface="Cambria Math" panose="02040503050406030204" pitchFamily="18" charset="0"/>
                            </a:rPr>
                            <m:t>: </m:t>
                          </m:r>
                        </m:e>
                      </m:mr>
                      <m:mr>
                        <m:e>
                          <m:sSub>
                            <m:sSubPr>
                              <m:ctrlPr>
                                <a:rPr lang="en-US" sz="1600" b="1" i="1">
                                  <a:latin typeface="Cambria Math" panose="02040503050406030204" pitchFamily="18" charset="0"/>
                                </a:rPr>
                              </m:ctrlPr>
                            </m:sSubPr>
                            <m:e>
                              <m:r>
                                <a:rPr lang="en-US" sz="1600" b="1" i="1">
                                  <a:latin typeface="Cambria Math" panose="02040503050406030204" pitchFamily="18" charset="0"/>
                                  <a:sym typeface="Symbol" panose="05050102010706020507" pitchFamily="18" charset="2"/>
                                </a:rPr>
                                <m:t></m:t>
                              </m:r>
                            </m:e>
                            <m:sub>
                              <m:r>
                                <a:rPr lang="en-US" sz="1600" b="1" i="1">
                                  <a:latin typeface="Cambria Math" panose="02040503050406030204" pitchFamily="18" charset="0"/>
                                </a:rPr>
                                <m:t>𝟎</m:t>
                              </m:r>
                            </m:sub>
                          </m:sSub>
                          <m:r>
                            <a:rPr lang="en-US" sz="1600" i="1">
                              <a:latin typeface="Cambria Math" panose="02040503050406030204" pitchFamily="18" charset="0"/>
                            </a:rPr>
                            <m:t>,</m:t>
                          </m:r>
                          <m:sSub>
                            <m:sSubPr>
                              <m:ctrlPr>
                                <a:rPr lang="en-US" sz="1600" b="1" i="1">
                                  <a:latin typeface="Cambria Math" panose="02040503050406030204" pitchFamily="18" charset="0"/>
                                </a:rPr>
                              </m:ctrlPr>
                            </m:sSubPr>
                            <m:e>
                              <m:r>
                                <a:rPr lang="en-US" sz="1600" b="1" i="1">
                                  <a:latin typeface="Cambria Math" panose="02040503050406030204" pitchFamily="18" charset="0"/>
                                  <a:sym typeface="Symbol" panose="05050102010706020507" pitchFamily="18" charset="2"/>
                                </a:rPr>
                                <m:t></m:t>
                              </m:r>
                            </m:e>
                            <m:sub>
                              <m:r>
                                <a:rPr lang="en-US" sz="1600" b="1" i="1">
                                  <a:latin typeface="Cambria Math" panose="02040503050406030204" pitchFamily="18" charset="0"/>
                                </a:rPr>
                                <m:t>𝟏</m:t>
                              </m:r>
                            </m:sub>
                          </m:sSub>
                        </m:e>
                      </m:mr>
                    </m:m>
                    <m:r>
                      <a:rPr lang="en-US" sz="1600" b="0" i="1">
                        <a:latin typeface="Cambria Math" panose="02040503050406030204" pitchFamily="18" charset="0"/>
                        <a:ea typeface="Cambria Math" panose="02040503050406030204" pitchFamily="18" charset="0"/>
                      </a:rPr>
                      <m:t>     </m:t>
                    </m:r>
                    <m:r>
                      <a:rPr lang="en-US" sz="1600" b="0" i="1" smtClean="0">
                        <a:latin typeface="Cambria Math" panose="02040503050406030204" pitchFamily="18" charset="0"/>
                        <a:ea typeface="Cambria Math" panose="02040503050406030204" pitchFamily="18" charset="0"/>
                      </a:rPr>
                      <m:t>𝐽</m:t>
                    </m:r>
                    <m:r>
                      <a:rPr lang="en-US" sz="1600" b="0" i="1" smtClean="0">
                        <a:latin typeface="Cambria Math" panose="02040503050406030204" pitchFamily="18" charset="0"/>
                        <a:ea typeface="Cambria Math" panose="02040503050406030204" pitchFamily="18" charset="0"/>
                      </a:rPr>
                      <m:t>(</m:t>
                    </m:r>
                    <m:sSub>
                      <m:sSubPr>
                        <m:ctrlPr>
                          <a:rPr lang="en-US" sz="1600" b="1" i="1" smtClean="0">
                            <a:solidFill>
                              <a:schemeClr val="tx1"/>
                            </a:solidFill>
                            <a:latin typeface="Cambria Math" panose="02040503050406030204" pitchFamily="18" charset="0"/>
                          </a:rPr>
                        </m:ctrlPr>
                      </m:sSubPr>
                      <m:e>
                        <m:r>
                          <a:rPr lang="en-US" sz="1600" b="1" i="1">
                            <a:solidFill>
                              <a:schemeClr val="tx1"/>
                            </a:solidFill>
                            <a:latin typeface="Cambria Math" panose="02040503050406030204" pitchFamily="18" charset="0"/>
                            <a:sym typeface="Symbol" panose="05050102010706020507" pitchFamily="18" charset="2"/>
                          </a:rPr>
                          <m:t></m:t>
                        </m:r>
                      </m:e>
                      <m:sub>
                        <m:r>
                          <a:rPr lang="en-US" sz="1600" b="1" i="1">
                            <a:solidFill>
                              <a:schemeClr val="tx1"/>
                            </a:solidFill>
                            <a:latin typeface="Cambria Math" panose="02040503050406030204" pitchFamily="18" charset="0"/>
                          </a:rPr>
                          <m:t>𝟎</m:t>
                        </m:r>
                      </m:sub>
                    </m:sSub>
                    <m:r>
                      <a:rPr lang="en-US" sz="1600" b="0" i="1" smtClean="0">
                        <a:solidFill>
                          <a:schemeClr val="tx1"/>
                        </a:solidFill>
                        <a:latin typeface="Cambria Math" panose="02040503050406030204" pitchFamily="18" charset="0"/>
                      </a:rPr>
                      <m:t>,</m:t>
                    </m:r>
                    <m:sSub>
                      <m:sSubPr>
                        <m:ctrlPr>
                          <a:rPr lang="en-US" sz="1600" b="1" i="1">
                            <a:solidFill>
                              <a:schemeClr val="tx1"/>
                            </a:solidFill>
                            <a:latin typeface="Cambria Math" panose="02040503050406030204" pitchFamily="18" charset="0"/>
                          </a:rPr>
                        </m:ctrlPr>
                      </m:sSubPr>
                      <m:e>
                        <m:r>
                          <a:rPr lang="en-US" sz="1600" b="1" i="1">
                            <a:solidFill>
                              <a:schemeClr val="tx1"/>
                            </a:solidFill>
                            <a:latin typeface="Cambria Math" panose="02040503050406030204" pitchFamily="18" charset="0"/>
                            <a:sym typeface="Symbol" panose="05050102010706020507" pitchFamily="18" charset="2"/>
                          </a:rPr>
                          <m:t></m:t>
                        </m:r>
                      </m:e>
                      <m:sub>
                        <m:r>
                          <a:rPr lang="en-US" sz="1600" b="1" i="1" smtClean="0">
                            <a:solidFill>
                              <a:schemeClr val="tx1"/>
                            </a:solidFill>
                            <a:latin typeface="Cambria Math" panose="02040503050406030204" pitchFamily="18" charset="0"/>
                          </a:rPr>
                          <m:t>𝟏</m:t>
                        </m:r>
                      </m:sub>
                    </m:sSub>
                    <m:r>
                      <a:rPr lang="en-US" sz="1600" b="0" i="1" smtClean="0">
                        <a:latin typeface="Cambria Math" panose="02040503050406030204" pitchFamily="18" charset="0"/>
                        <a:ea typeface="Cambria Math" panose="02040503050406030204" pitchFamily="18" charset="0"/>
                      </a:rPr>
                      <m:t>)</m:t>
                    </m:r>
                  </m:oMath>
                </a14:m>
                <a:r>
                  <a:rPr lang="en-US" sz="1600" dirty="0" smtClean="0"/>
                  <a:t> </a:t>
                </a:r>
                <a:endParaRPr lang="en-US" sz="1600" dirty="0"/>
              </a:p>
            </p:txBody>
          </p:sp>
        </mc:Choice>
        <mc:Fallback xmlns="">
          <p:sp>
            <p:nvSpPr>
              <p:cNvPr id="29" name="Rectangle 28"/>
              <p:cNvSpPr>
                <a:spLocks noRot="1" noChangeAspect="1" noMove="1" noResize="1" noEditPoints="1" noAdjustHandles="1" noChangeArrowheads="1" noChangeShapeType="1" noTextEdit="1"/>
              </p:cNvSpPr>
              <p:nvPr/>
            </p:nvSpPr>
            <p:spPr>
              <a:xfrm>
                <a:off x="3541526" y="2505352"/>
                <a:ext cx="2172839" cy="542777"/>
              </a:xfrm>
              <a:prstGeom prst="rect">
                <a:avLst/>
              </a:prstGeom>
              <a:blipFill>
                <a:blip r:embed="rId6"/>
                <a:stretch>
                  <a:fillRect/>
                </a:stretch>
              </a:blipFill>
            </p:spPr>
            <p:txBody>
              <a:bodyPr/>
              <a:lstStyle/>
              <a:p>
                <a:r>
                  <a:rPr lang="en-US">
                    <a:noFill/>
                  </a:rPr>
                  <a:t> </a:t>
                </a:r>
              </a:p>
            </p:txBody>
          </p:sp>
        </mc:Fallback>
      </mc:AlternateContent>
      <p:cxnSp>
        <p:nvCxnSpPr>
          <p:cNvPr id="31" name="Straight Arrow Connector 30"/>
          <p:cNvCxnSpPr/>
          <p:nvPr/>
        </p:nvCxnSpPr>
        <p:spPr>
          <a:xfrm>
            <a:off x="4965700" y="4565650"/>
            <a:ext cx="1689100"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p:nvPr/>
        </p:nvCxnSpPr>
        <p:spPr>
          <a:xfrm flipV="1">
            <a:off x="5118100" y="3644900"/>
            <a:ext cx="0" cy="107315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38" name="Rectangle 37"/>
              <p:cNvSpPr/>
              <p:nvPr/>
            </p:nvSpPr>
            <p:spPr>
              <a:xfrm>
                <a:off x="5118100" y="3551277"/>
                <a:ext cx="84523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h</m:t>
                          </m:r>
                        </m:e>
                        <m:sub>
                          <m:r>
                            <a:rPr lang="en-US" i="1">
                              <a:latin typeface="Cambria Math" panose="02040503050406030204" pitchFamily="18" charset="0"/>
                              <a:ea typeface="Cambria Math" panose="02040503050406030204" pitchFamily="18" charset="0"/>
                            </a:rPr>
                            <m:t>𝜃</m:t>
                          </m:r>
                        </m:sub>
                      </m:sSub>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rPr>
                            <m:t>𝑋</m:t>
                          </m:r>
                        </m:e>
                      </m:d>
                    </m:oMath>
                  </m:oMathPara>
                </a14:m>
                <a:endParaRPr lang="en-US" dirty="0"/>
              </a:p>
            </p:txBody>
          </p:sp>
        </mc:Choice>
        <mc:Fallback xmlns="">
          <p:sp>
            <p:nvSpPr>
              <p:cNvPr id="38" name="Rectangle 37"/>
              <p:cNvSpPr>
                <a:spLocks noRot="1" noChangeAspect="1" noMove="1" noResize="1" noEditPoints="1" noAdjustHandles="1" noChangeArrowheads="1" noChangeShapeType="1" noTextEdit="1"/>
              </p:cNvSpPr>
              <p:nvPr/>
            </p:nvSpPr>
            <p:spPr>
              <a:xfrm>
                <a:off x="5118100" y="3551277"/>
                <a:ext cx="845231" cy="369332"/>
              </a:xfrm>
              <a:prstGeom prst="rect">
                <a:avLst/>
              </a:prstGeom>
              <a:blipFill>
                <a:blip r:embed="rId7"/>
                <a:stretch>
                  <a:fillRect b="-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Rectangle 38"/>
              <p:cNvSpPr/>
              <p:nvPr/>
            </p:nvSpPr>
            <p:spPr>
              <a:xfrm>
                <a:off x="6654800" y="4348202"/>
                <a:ext cx="471988"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sym typeface="Symbol" panose="05050102010706020507" pitchFamily="18" charset="2"/>
                            </a:rPr>
                            <m:t>𝑥</m:t>
                          </m:r>
                        </m:e>
                        <m:sub>
                          <m:r>
                            <a:rPr lang="en-US" i="1">
                              <a:latin typeface="Cambria Math" panose="02040503050406030204" pitchFamily="18" charset="0"/>
                            </a:rPr>
                            <m:t>1</m:t>
                          </m:r>
                        </m:sub>
                      </m:sSub>
                    </m:oMath>
                  </m:oMathPara>
                </a14:m>
                <a:endParaRPr lang="en-US" dirty="0"/>
              </a:p>
            </p:txBody>
          </p:sp>
        </mc:Choice>
        <mc:Fallback xmlns="">
          <p:sp>
            <p:nvSpPr>
              <p:cNvPr id="39" name="Rectangle 38"/>
              <p:cNvSpPr>
                <a:spLocks noRot="1" noChangeAspect="1" noMove="1" noResize="1" noEditPoints="1" noAdjustHandles="1" noChangeArrowheads="1" noChangeShapeType="1" noTextEdit="1"/>
              </p:cNvSpPr>
              <p:nvPr/>
            </p:nvSpPr>
            <p:spPr>
              <a:xfrm>
                <a:off x="6654800" y="4348202"/>
                <a:ext cx="471988" cy="369332"/>
              </a:xfrm>
              <a:prstGeom prst="rect">
                <a:avLst/>
              </a:prstGeom>
              <a:blipFill>
                <a:blip r:embed="rId8"/>
                <a:stretch>
                  <a:fillRect/>
                </a:stretch>
              </a:blipFill>
            </p:spPr>
            <p:txBody>
              <a:bodyPr/>
              <a:lstStyle/>
              <a:p>
                <a:r>
                  <a:rPr lang="en-US">
                    <a:noFill/>
                  </a:rPr>
                  <a:t> </a:t>
                </a:r>
              </a:p>
            </p:txBody>
          </p:sp>
        </mc:Fallback>
      </mc:AlternateContent>
      <p:cxnSp>
        <p:nvCxnSpPr>
          <p:cNvPr id="41" name="Straight Connector 40"/>
          <p:cNvCxnSpPr/>
          <p:nvPr/>
        </p:nvCxnSpPr>
        <p:spPr>
          <a:xfrm flipV="1">
            <a:off x="5117806" y="4181475"/>
            <a:ext cx="1213144" cy="384175"/>
          </a:xfrm>
          <a:prstGeom prst="line">
            <a:avLst/>
          </a:prstGeom>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0312683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9"/>
                                        </p:tgtEl>
                                        <p:attrNameLst>
                                          <p:attrName>style.visibility</p:attrName>
                                        </p:attrNameLst>
                                      </p:cBhvr>
                                      <p:to>
                                        <p:strVal val="visible"/>
                                      </p:to>
                                    </p:set>
                                    <p:animEffect transition="in" filter="fade">
                                      <p:cBhvr>
                                        <p:cTn id="10" dur="500"/>
                                        <p:tgtEl>
                                          <p:spTgt spid="2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7"/>
                                        </p:tgtEl>
                                        <p:attrNameLst>
                                          <p:attrName>style.visibility</p:attrName>
                                        </p:attrNameLst>
                                      </p:cBhvr>
                                      <p:to>
                                        <p:strVal val="visible"/>
                                      </p:to>
                                    </p:set>
                                    <p:animEffect transition="in" filter="fade">
                                      <p:cBhvr>
                                        <p:cTn id="15" dur="500"/>
                                        <p:tgtEl>
                                          <p:spTgt spid="27"/>
                                        </p:tgtEl>
                                      </p:cBhvr>
                                    </p:animEffect>
                                  </p:childTnLst>
                                </p:cTn>
                              </p:par>
                              <p:par>
                                <p:cTn id="16" presetID="10" presetClass="entr" presetSubtype="0" fill="hold" nodeType="withEffect">
                                  <p:stCondLst>
                                    <p:cond delay="0"/>
                                  </p:stCondLst>
                                  <p:childTnLst>
                                    <p:set>
                                      <p:cBhvr>
                                        <p:cTn id="17" dur="1" fill="hold">
                                          <p:stCondLst>
                                            <p:cond delay="0"/>
                                          </p:stCondLst>
                                        </p:cTn>
                                        <p:tgtEl>
                                          <p:spTgt spid="31"/>
                                        </p:tgtEl>
                                        <p:attrNameLst>
                                          <p:attrName>style.visibility</p:attrName>
                                        </p:attrNameLst>
                                      </p:cBhvr>
                                      <p:to>
                                        <p:strVal val="visible"/>
                                      </p:to>
                                    </p:set>
                                    <p:animEffect transition="in" filter="fade">
                                      <p:cBhvr>
                                        <p:cTn id="18" dur="500"/>
                                        <p:tgtEl>
                                          <p:spTgt spid="31"/>
                                        </p:tgtEl>
                                      </p:cBhvr>
                                    </p:animEffect>
                                  </p:childTnLst>
                                </p:cTn>
                              </p:par>
                              <p:par>
                                <p:cTn id="19" presetID="10" presetClass="entr" presetSubtype="0" fill="hold" nodeType="withEffect">
                                  <p:stCondLst>
                                    <p:cond delay="0"/>
                                  </p:stCondLst>
                                  <p:childTnLst>
                                    <p:set>
                                      <p:cBhvr>
                                        <p:cTn id="20" dur="1" fill="hold">
                                          <p:stCondLst>
                                            <p:cond delay="0"/>
                                          </p:stCondLst>
                                        </p:cTn>
                                        <p:tgtEl>
                                          <p:spTgt spid="34"/>
                                        </p:tgtEl>
                                        <p:attrNameLst>
                                          <p:attrName>style.visibility</p:attrName>
                                        </p:attrNameLst>
                                      </p:cBhvr>
                                      <p:to>
                                        <p:strVal val="visible"/>
                                      </p:to>
                                    </p:set>
                                    <p:animEffect transition="in" filter="fade">
                                      <p:cBhvr>
                                        <p:cTn id="21" dur="500"/>
                                        <p:tgtEl>
                                          <p:spTgt spid="34"/>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8"/>
                                        </p:tgtEl>
                                        <p:attrNameLst>
                                          <p:attrName>style.visibility</p:attrName>
                                        </p:attrNameLst>
                                      </p:cBhvr>
                                      <p:to>
                                        <p:strVal val="visible"/>
                                      </p:to>
                                    </p:set>
                                    <p:animEffect transition="in" filter="fade">
                                      <p:cBhvr>
                                        <p:cTn id="24" dur="500"/>
                                        <p:tgtEl>
                                          <p:spTgt spid="38"/>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9"/>
                                        </p:tgtEl>
                                        <p:attrNameLst>
                                          <p:attrName>style.visibility</p:attrName>
                                        </p:attrNameLst>
                                      </p:cBhvr>
                                      <p:to>
                                        <p:strVal val="visible"/>
                                      </p:to>
                                    </p:set>
                                    <p:animEffect transition="in" filter="fade">
                                      <p:cBhvr>
                                        <p:cTn id="27" dur="500"/>
                                        <p:tgtEl>
                                          <p:spTgt spid="39"/>
                                        </p:tgtEl>
                                      </p:cBhvr>
                                    </p:animEffect>
                                  </p:childTnLst>
                                </p:cTn>
                              </p:par>
                              <p:par>
                                <p:cTn id="28" presetID="10" presetClass="entr" presetSubtype="0" fill="hold" nodeType="withEffect">
                                  <p:stCondLst>
                                    <p:cond delay="0"/>
                                  </p:stCondLst>
                                  <p:childTnLst>
                                    <p:set>
                                      <p:cBhvr>
                                        <p:cTn id="29" dur="1" fill="hold">
                                          <p:stCondLst>
                                            <p:cond delay="0"/>
                                          </p:stCondLst>
                                        </p:cTn>
                                        <p:tgtEl>
                                          <p:spTgt spid="41"/>
                                        </p:tgtEl>
                                        <p:attrNameLst>
                                          <p:attrName>style.visibility</p:attrName>
                                        </p:attrNameLst>
                                      </p:cBhvr>
                                      <p:to>
                                        <p:strVal val="visible"/>
                                      </p:to>
                                    </p:set>
                                    <p:animEffect transition="in" filter="fade">
                                      <p:cBhvr>
                                        <p:cTn id="30"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8" grpId="0"/>
      <p:bldP spid="29" grpId="0" animBg="1"/>
      <p:bldP spid="38" grpId="0"/>
      <p:bldP spid="3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p:cNvSpPr txBox="1"/>
          <p:nvPr/>
        </p:nvSpPr>
        <p:spPr>
          <a:xfrm>
            <a:off x="4114800" y="2056894"/>
            <a:ext cx="65" cy="246221"/>
          </a:xfrm>
          <a:prstGeom prst="rect">
            <a:avLst/>
          </a:prstGeom>
          <a:noFill/>
        </p:spPr>
        <p:txBody>
          <a:bodyPr wrap="none" lIns="0" tIns="0" rIns="0" bIns="0" rtlCol="0">
            <a:spAutoFit/>
          </a:bodyPr>
          <a:lstStyle/>
          <a:p>
            <a:endParaRPr lang="en-US" sz="1600" dirty="0"/>
          </a:p>
        </p:txBody>
      </p:sp>
      <mc:AlternateContent xmlns:mc="http://schemas.openxmlformats.org/markup-compatibility/2006" xmlns:a14="http://schemas.microsoft.com/office/drawing/2010/main">
        <mc:Choice Requires="a14">
          <p:sp>
            <p:nvSpPr>
              <p:cNvPr id="19" name="Rectangle 18"/>
              <p:cNvSpPr/>
              <p:nvPr/>
            </p:nvSpPr>
            <p:spPr>
              <a:xfrm>
                <a:off x="1781592" y="1632128"/>
                <a:ext cx="2317365" cy="400110"/>
              </a:xfrm>
              <a:prstGeom prst="rect">
                <a:avLst/>
              </a:prstGeom>
            </p:spPr>
            <p:style>
              <a:lnRef idx="1">
                <a:schemeClr val="accent3"/>
              </a:lnRef>
              <a:fillRef idx="2">
                <a:schemeClr val="accent3"/>
              </a:fillRef>
              <a:effectRef idx="1">
                <a:schemeClr val="accent3"/>
              </a:effectRef>
              <a:fontRef idx="minor">
                <a:schemeClr val="dk1"/>
              </a:fontRef>
            </p:style>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US" sz="2000" i="1">
                              <a:latin typeface="Cambria Math" panose="02040503050406030204" pitchFamily="18" charset="0"/>
                            </a:rPr>
                            <m:t>h</m:t>
                          </m:r>
                        </m:e>
                        <m:sub>
                          <m:r>
                            <a:rPr lang="en-US" sz="2000" i="1">
                              <a:latin typeface="Cambria Math" panose="02040503050406030204" pitchFamily="18" charset="0"/>
                              <a:ea typeface="Cambria Math" panose="02040503050406030204" pitchFamily="18" charset="0"/>
                            </a:rPr>
                            <m:t>𝜃</m:t>
                          </m:r>
                        </m:sub>
                      </m:sSub>
                      <m:d>
                        <m:dPr>
                          <m:ctrlPr>
                            <a:rPr lang="en-US" sz="2000" i="1">
                              <a:latin typeface="Cambria Math" panose="02040503050406030204" pitchFamily="18" charset="0"/>
                              <a:ea typeface="Cambria Math" panose="02040503050406030204" pitchFamily="18" charset="0"/>
                            </a:rPr>
                          </m:ctrlPr>
                        </m:dPr>
                        <m:e>
                          <m:r>
                            <a:rPr lang="en-US" sz="2000" i="1">
                              <a:latin typeface="Cambria Math" panose="02040503050406030204" pitchFamily="18" charset="0"/>
                            </a:rPr>
                            <m:t>𝑋</m:t>
                          </m:r>
                        </m:e>
                      </m:d>
                      <m:r>
                        <a:rPr lang="en-US" sz="2000" b="0" i="1" smtClean="0">
                          <a:latin typeface="Cambria Math" panose="02040503050406030204" pitchFamily="18" charset="0"/>
                        </a:rPr>
                        <m:t>=</m:t>
                      </m:r>
                      <m:sSub>
                        <m:sSubPr>
                          <m:ctrlPr>
                            <a:rPr lang="en-US" sz="2000" b="1" i="1" smtClean="0">
                              <a:solidFill>
                                <a:srgbClr val="FF0000"/>
                              </a:solidFill>
                              <a:latin typeface="Cambria Math" panose="02040503050406030204" pitchFamily="18" charset="0"/>
                            </a:rPr>
                          </m:ctrlPr>
                        </m:sSubPr>
                        <m:e>
                          <m:r>
                            <a:rPr lang="en-US" sz="2000" b="1" i="1" smtClean="0">
                              <a:solidFill>
                                <a:srgbClr val="FF0000"/>
                              </a:solidFill>
                              <a:latin typeface="Cambria Math" panose="02040503050406030204" pitchFamily="18" charset="0"/>
                              <a:sym typeface="Symbol" panose="05050102010706020507" pitchFamily="18" charset="2"/>
                            </a:rPr>
                            <m:t></m:t>
                          </m:r>
                        </m:e>
                        <m:sub>
                          <m:r>
                            <a:rPr lang="en-US" sz="2000" b="1" i="1" smtClean="0">
                              <a:solidFill>
                                <a:srgbClr val="FF0000"/>
                              </a:solidFill>
                              <a:latin typeface="Cambria Math" panose="02040503050406030204" pitchFamily="18" charset="0"/>
                            </a:rPr>
                            <m:t>𝟎</m:t>
                          </m:r>
                        </m:sub>
                      </m:sSub>
                      <m:r>
                        <a:rPr lang="en-US" sz="2000" b="0" i="1" smtClean="0">
                          <a:latin typeface="Cambria Math" panose="02040503050406030204" pitchFamily="18" charset="0"/>
                        </a:rPr>
                        <m:t>+</m:t>
                      </m:r>
                      <m:sSub>
                        <m:sSubPr>
                          <m:ctrlPr>
                            <a:rPr lang="en-US" sz="2000" b="1" i="1" smtClean="0">
                              <a:solidFill>
                                <a:srgbClr val="FF0000"/>
                              </a:solidFill>
                              <a:latin typeface="Cambria Math" panose="02040503050406030204" pitchFamily="18" charset="0"/>
                            </a:rPr>
                          </m:ctrlPr>
                        </m:sSubPr>
                        <m:e>
                          <m:r>
                            <a:rPr lang="en-US" sz="2000" b="1" i="1">
                              <a:solidFill>
                                <a:srgbClr val="FF0000"/>
                              </a:solidFill>
                              <a:latin typeface="Cambria Math" panose="02040503050406030204" pitchFamily="18" charset="0"/>
                              <a:sym typeface="Symbol" panose="05050102010706020507" pitchFamily="18" charset="2"/>
                            </a:rPr>
                            <m:t></m:t>
                          </m:r>
                        </m:e>
                        <m:sub>
                          <m:r>
                            <a:rPr lang="en-US" sz="2000" b="1" i="1" smtClean="0">
                              <a:solidFill>
                                <a:srgbClr val="FF0000"/>
                              </a:solidFill>
                              <a:latin typeface="Cambria Math" panose="02040503050406030204" pitchFamily="18" charset="0"/>
                            </a:rPr>
                            <m:t>𝟏</m:t>
                          </m:r>
                        </m:sub>
                      </m:sSub>
                      <m:sSub>
                        <m:sSubPr>
                          <m:ctrlPr>
                            <a:rPr lang="en-US" sz="2000" i="1">
                              <a:latin typeface="Cambria Math" panose="02040503050406030204" pitchFamily="18" charset="0"/>
                            </a:rPr>
                          </m:ctrlPr>
                        </m:sSubPr>
                        <m:e>
                          <m:r>
                            <a:rPr lang="en-US" sz="2000" b="0" i="1" smtClean="0">
                              <a:latin typeface="Cambria Math" panose="02040503050406030204" pitchFamily="18" charset="0"/>
                              <a:sym typeface="Symbol" panose="05050102010706020507" pitchFamily="18" charset="2"/>
                            </a:rPr>
                            <m:t>𝑥</m:t>
                          </m:r>
                        </m:e>
                        <m:sub>
                          <m:r>
                            <a:rPr lang="en-US" sz="2000" b="0" i="1" smtClean="0">
                              <a:latin typeface="Cambria Math" panose="02040503050406030204" pitchFamily="18" charset="0"/>
                            </a:rPr>
                            <m:t>1</m:t>
                          </m:r>
                        </m:sub>
                      </m:sSub>
                    </m:oMath>
                  </m:oMathPara>
                </a14:m>
                <a:endParaRPr lang="en-US" sz="2000" dirty="0"/>
              </a:p>
            </p:txBody>
          </p:sp>
        </mc:Choice>
        <mc:Fallback xmlns="">
          <p:sp>
            <p:nvSpPr>
              <p:cNvPr id="19" name="Rectangle 18"/>
              <p:cNvSpPr>
                <a:spLocks noRot="1" noChangeAspect="1" noMove="1" noResize="1" noEditPoints="1" noAdjustHandles="1" noChangeArrowheads="1" noChangeShapeType="1" noTextEdit="1"/>
              </p:cNvSpPr>
              <p:nvPr/>
            </p:nvSpPr>
            <p:spPr>
              <a:xfrm>
                <a:off x="1781592" y="1632128"/>
                <a:ext cx="2317365" cy="400110"/>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4879340" y="1568868"/>
                <a:ext cx="3044825" cy="588174"/>
              </a:xfrm>
              <a:prstGeom prst="rect">
                <a:avLst/>
              </a:prstGeom>
            </p:spPr>
            <p:style>
              <a:lnRef idx="1">
                <a:schemeClr val="accent4"/>
              </a:lnRef>
              <a:fillRef idx="2">
                <a:schemeClr val="accent4"/>
              </a:fillRef>
              <a:effectRef idx="1">
                <a:schemeClr val="accent4"/>
              </a:effectRef>
              <a:fontRef idx="minor">
                <a:schemeClr val="dk1"/>
              </a:fontRef>
            </p:style>
            <p:txBody>
              <a:bodyPr wrap="square" lIns="0" tIns="0" rIns="0" bIns="0" rtlCol="0">
                <a:spAutoFit/>
              </a:bodyPr>
              <a:lstStyle/>
              <a:p>
                <a:pPr lvl="0"/>
                <a14:m>
                  <m:oMathPara xmlns:m="http://schemas.openxmlformats.org/officeDocument/2006/math">
                    <m:oMathParaPr>
                      <m:jc m:val="centerGroup"/>
                    </m:oMathParaPr>
                    <m:oMath xmlns:m="http://schemas.openxmlformats.org/officeDocument/2006/math">
                      <m:sSub>
                        <m:sSubPr>
                          <m:ctrlPr>
                            <a:rPr lang="en-US" sz="1400" i="1">
                              <a:latin typeface="Cambria Math" panose="02040503050406030204" pitchFamily="18" charset="0"/>
                            </a:rPr>
                          </m:ctrlPr>
                        </m:sSubPr>
                        <m:e>
                          <m:r>
                            <a:rPr lang="en-US" sz="1400" i="1">
                              <a:latin typeface="Cambria Math" panose="02040503050406030204" pitchFamily="18" charset="0"/>
                            </a:rPr>
                            <m:t>𝑱</m:t>
                          </m:r>
                          <m:r>
                            <a:rPr lang="en-US" sz="1400" i="1">
                              <a:latin typeface="Cambria Math" panose="02040503050406030204" pitchFamily="18" charset="0"/>
                            </a:rPr>
                            <m:t>(</m:t>
                          </m:r>
                        </m:e>
                        <m:sub>
                          <m:r>
                            <a:rPr lang="en-US" sz="1400" i="1">
                              <a:latin typeface="Cambria Math" panose="02040503050406030204" pitchFamily="18" charset="0"/>
                            </a:rPr>
                            <m:t>𝟎</m:t>
                          </m:r>
                        </m:sub>
                      </m:sSub>
                      <m:r>
                        <a:rPr lang="en-US" sz="1400" i="1">
                          <a:latin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sym typeface="Symbol" panose="05050102010706020507" pitchFamily="18" charset="2"/>
                            </a:rPr>
                            <m:t></m:t>
                          </m:r>
                        </m:e>
                        <m:sub>
                          <m:r>
                            <a:rPr lang="en-US" sz="1400" i="1">
                              <a:latin typeface="Cambria Math" panose="02040503050406030204" pitchFamily="18" charset="0"/>
                            </a:rPr>
                            <m:t>𝟏</m:t>
                          </m:r>
                        </m:sub>
                      </m:sSub>
                      <m:r>
                        <m:rPr>
                          <m:nor/>
                        </m:rPr>
                        <a:rPr lang="en-US" sz="1400" dirty="0">
                          <a:latin typeface="Cambria Math" panose="02040503050406030204" pitchFamily="18" charset="0"/>
                        </a:rPr>
                        <m:t>)</m:t>
                      </m:r>
                      <m:r>
                        <a:rPr lang="en-US" sz="1400" i="1" dirty="0">
                          <a:latin typeface="Cambria Math" panose="02040503050406030204" pitchFamily="18" charset="0"/>
                        </a:rPr>
                        <m:t>= </m:t>
                      </m:r>
                      <m:f>
                        <m:fPr>
                          <m:ctrlPr>
                            <a:rPr lang="en-US" sz="1400" i="1">
                              <a:latin typeface="Cambria Math" panose="02040503050406030204" pitchFamily="18" charset="0"/>
                            </a:rPr>
                          </m:ctrlPr>
                        </m:fPr>
                        <m:num>
                          <m:r>
                            <a:rPr lang="en-US" sz="1400" i="1">
                              <a:latin typeface="Cambria Math" panose="02040503050406030204" pitchFamily="18" charset="0"/>
                            </a:rPr>
                            <m:t>1</m:t>
                          </m:r>
                        </m:num>
                        <m:den>
                          <m:r>
                            <a:rPr lang="en-US" sz="1400" i="1">
                              <a:latin typeface="Cambria Math" panose="02040503050406030204" pitchFamily="18" charset="0"/>
                            </a:rPr>
                            <m:t>2</m:t>
                          </m:r>
                          <m:r>
                            <a:rPr lang="en-US" sz="1400" i="1">
                              <a:latin typeface="Cambria Math" panose="02040503050406030204" pitchFamily="18" charset="0"/>
                            </a:rPr>
                            <m:t>𝑚</m:t>
                          </m:r>
                        </m:den>
                      </m:f>
                      <m:nary>
                        <m:naryPr>
                          <m:chr m:val="∑"/>
                          <m:ctrlPr>
                            <a:rPr lang="en-US" sz="1400" i="1">
                              <a:latin typeface="Cambria Math" panose="02040503050406030204" pitchFamily="18" charset="0"/>
                            </a:rPr>
                          </m:ctrlPr>
                        </m:naryPr>
                        <m:sub>
                          <m:r>
                            <a:rPr lang="en-US" sz="1400" i="1">
                              <a:latin typeface="Cambria Math" panose="02040503050406030204" pitchFamily="18" charset="0"/>
                            </a:rPr>
                            <m:t>𝑖</m:t>
                          </m:r>
                          <m:r>
                            <a:rPr lang="en-US" sz="1400" i="1">
                              <a:latin typeface="Cambria Math" panose="02040503050406030204" pitchFamily="18" charset="0"/>
                            </a:rPr>
                            <m:t>=1</m:t>
                          </m:r>
                        </m:sub>
                        <m:sup>
                          <m:r>
                            <a:rPr lang="en-US" sz="1400" i="1">
                              <a:latin typeface="Cambria Math" panose="02040503050406030204" pitchFamily="18" charset="0"/>
                            </a:rPr>
                            <m:t>𝑚</m:t>
                          </m:r>
                        </m:sup>
                        <m:e>
                          <m:sSup>
                            <m:sSupPr>
                              <m:ctrlPr>
                                <a:rPr lang="en-US" sz="1400" i="1">
                                  <a:latin typeface="Cambria Math" panose="02040503050406030204" pitchFamily="18" charset="0"/>
                                </a:rPr>
                              </m:ctrlPr>
                            </m:sSupPr>
                            <m:e>
                              <m:r>
                                <a:rPr lang="en-US" sz="1400" i="1">
                                  <a:latin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h</m:t>
                                  </m:r>
                                </m:e>
                                <m:sub>
                                  <m:r>
                                    <a:rPr lang="en-US" sz="1400" i="1">
                                      <a:latin typeface="Cambria Math" panose="02040503050406030204" pitchFamily="18" charset="0"/>
                                    </a:rPr>
                                    <m:t>𝜃</m:t>
                                  </m:r>
                                </m:sub>
                              </m:sSub>
                              <m:d>
                                <m:dPr>
                                  <m:ctrlPr>
                                    <a:rPr lang="en-US" sz="1400" i="1">
                                      <a:latin typeface="Cambria Math" panose="02040503050406030204" pitchFamily="18" charset="0"/>
                                    </a:rPr>
                                  </m:ctrlPr>
                                </m:dPr>
                                <m:e>
                                  <m:sSup>
                                    <m:sSupPr>
                                      <m:ctrlPr>
                                        <a:rPr lang="en-US" sz="1400" i="1">
                                          <a:latin typeface="Cambria Math" panose="02040503050406030204" pitchFamily="18" charset="0"/>
                                        </a:rPr>
                                      </m:ctrlPr>
                                    </m:sSupPr>
                                    <m:e>
                                      <m:r>
                                        <a:rPr lang="en-US" sz="1400" i="1">
                                          <a:latin typeface="Cambria Math" panose="02040503050406030204" pitchFamily="18" charset="0"/>
                                        </a:rPr>
                                        <m:t>𝑥</m:t>
                                      </m:r>
                                    </m:e>
                                    <m:sup>
                                      <m:d>
                                        <m:dPr>
                                          <m:ctrlPr>
                                            <a:rPr lang="en-US" sz="1400" i="1">
                                              <a:latin typeface="Cambria Math" panose="02040503050406030204" pitchFamily="18" charset="0"/>
                                            </a:rPr>
                                          </m:ctrlPr>
                                        </m:dPr>
                                        <m:e>
                                          <m:r>
                                            <a:rPr lang="en-US" sz="1400" i="1">
                                              <a:latin typeface="Cambria Math" panose="02040503050406030204" pitchFamily="18" charset="0"/>
                                            </a:rPr>
                                            <m:t>𝑖</m:t>
                                          </m:r>
                                        </m:e>
                                      </m:d>
                                    </m:sup>
                                  </m:sSup>
                                </m:e>
                              </m:d>
                              <m:r>
                                <a:rPr lang="en-US" sz="1400" i="1">
                                  <a:latin typeface="Cambria Math" panose="02040503050406030204" pitchFamily="18" charset="0"/>
                                </a:rPr>
                                <m:t>−</m:t>
                              </m:r>
                              <m:sSup>
                                <m:sSupPr>
                                  <m:ctrlPr>
                                    <a:rPr lang="en-US" sz="1400" i="1">
                                      <a:latin typeface="Cambria Math" panose="02040503050406030204" pitchFamily="18" charset="0"/>
                                    </a:rPr>
                                  </m:ctrlPr>
                                </m:sSupPr>
                                <m:e>
                                  <m:r>
                                    <a:rPr lang="en-US" sz="1400" i="1">
                                      <a:latin typeface="Cambria Math" panose="02040503050406030204" pitchFamily="18" charset="0"/>
                                    </a:rPr>
                                    <m:t>𝑦</m:t>
                                  </m:r>
                                </m:e>
                                <m:sup>
                                  <m:d>
                                    <m:dPr>
                                      <m:ctrlPr>
                                        <a:rPr lang="en-US" sz="1400" i="1">
                                          <a:latin typeface="Cambria Math" panose="02040503050406030204" pitchFamily="18" charset="0"/>
                                        </a:rPr>
                                      </m:ctrlPr>
                                    </m:dPr>
                                    <m:e>
                                      <m:r>
                                        <a:rPr lang="en-US" sz="1400" i="1">
                                          <a:latin typeface="Cambria Math" panose="02040503050406030204" pitchFamily="18" charset="0"/>
                                        </a:rPr>
                                        <m:t>𝑖</m:t>
                                      </m:r>
                                    </m:e>
                                  </m:d>
                                </m:sup>
                              </m:sSup>
                              <m:r>
                                <a:rPr lang="en-US" sz="1400" i="1">
                                  <a:latin typeface="Cambria Math" panose="02040503050406030204" pitchFamily="18" charset="0"/>
                                </a:rPr>
                                <m:t>)</m:t>
                              </m:r>
                            </m:e>
                            <m:sup>
                              <m:r>
                                <a:rPr lang="en-US" sz="1400" i="1">
                                  <a:latin typeface="Cambria Math" panose="02040503050406030204" pitchFamily="18" charset="0"/>
                                </a:rPr>
                                <m:t>2</m:t>
                              </m:r>
                            </m:sup>
                          </m:sSup>
                        </m:e>
                      </m:nary>
                    </m:oMath>
                  </m:oMathPara>
                </a14:m>
                <a:endParaRPr lang="en-US" sz="1400" i="1" dirty="0">
                  <a:latin typeface="Cambria Math" panose="02040503050406030204" pitchFamily="18" charset="0"/>
                </a:endParaRPr>
              </a:p>
            </p:txBody>
          </p:sp>
        </mc:Choice>
        <mc:Fallback xmlns="">
          <p:sp>
            <p:nvSpPr>
              <p:cNvPr id="10" name="TextBox 9"/>
              <p:cNvSpPr txBox="1">
                <a:spLocks noRot="1" noChangeAspect="1" noMove="1" noResize="1" noEditPoints="1" noAdjustHandles="1" noChangeArrowheads="1" noChangeShapeType="1" noTextEdit="1"/>
              </p:cNvSpPr>
              <p:nvPr/>
            </p:nvSpPr>
            <p:spPr>
              <a:xfrm>
                <a:off x="4879340" y="1568868"/>
                <a:ext cx="3044825" cy="588174"/>
              </a:xfrm>
              <a:prstGeom prst="rect">
                <a:avLst/>
              </a:prstGeom>
              <a:blipFill>
                <a:blip r:embed="rId4"/>
                <a:stretch>
                  <a:fillRect/>
                </a:stretch>
              </a:blipFill>
            </p:spPr>
            <p:txBody>
              <a:bodyPr/>
              <a:lstStyle/>
              <a:p>
                <a:r>
                  <a:rPr lang="en-US">
                    <a:noFill/>
                  </a:rPr>
                  <a:t> </a:t>
                </a:r>
              </a:p>
            </p:txBody>
          </p:sp>
        </mc:Fallback>
      </mc:AlternateContent>
      <p:sp>
        <p:nvSpPr>
          <p:cNvPr id="8" name="TextBox 7"/>
          <p:cNvSpPr txBox="1"/>
          <p:nvPr/>
        </p:nvSpPr>
        <p:spPr>
          <a:xfrm>
            <a:off x="1781592" y="1142360"/>
            <a:ext cx="1670050" cy="338554"/>
          </a:xfrm>
          <a:prstGeom prst="rect">
            <a:avLst/>
          </a:prstGeom>
          <a:noFill/>
        </p:spPr>
        <p:txBody>
          <a:bodyPr wrap="square" rtlCol="0">
            <a:spAutoFit/>
          </a:bodyPr>
          <a:lstStyle/>
          <a:p>
            <a:r>
              <a:rPr lang="en-US" sz="1600" dirty="0" smtClean="0"/>
              <a:t>Hypothesis:</a:t>
            </a:r>
            <a:endParaRPr lang="en-US" sz="1600" dirty="0"/>
          </a:p>
        </p:txBody>
      </p:sp>
      <p:sp>
        <p:nvSpPr>
          <p:cNvPr id="23" name="TextBox 22"/>
          <p:cNvSpPr txBox="1"/>
          <p:nvPr/>
        </p:nvSpPr>
        <p:spPr>
          <a:xfrm>
            <a:off x="4879340" y="1091554"/>
            <a:ext cx="1670050" cy="338554"/>
          </a:xfrm>
          <a:prstGeom prst="rect">
            <a:avLst/>
          </a:prstGeom>
          <a:noFill/>
        </p:spPr>
        <p:txBody>
          <a:bodyPr wrap="square" rtlCol="0">
            <a:spAutoFit/>
          </a:bodyPr>
          <a:lstStyle/>
          <a:p>
            <a:r>
              <a:rPr lang="en-US" sz="1600" dirty="0" smtClean="0"/>
              <a:t>Cost Function:</a:t>
            </a:r>
            <a:endParaRPr lang="en-US" sz="1600" dirty="0"/>
          </a:p>
        </p:txBody>
      </p:sp>
      <mc:AlternateContent xmlns:mc="http://schemas.openxmlformats.org/markup-compatibility/2006" xmlns:a14="http://schemas.microsoft.com/office/drawing/2010/main">
        <mc:Choice Requires="a14">
          <p:sp>
            <p:nvSpPr>
              <p:cNvPr id="21" name="Title 20"/>
              <p:cNvSpPr>
                <a:spLocks noGrp="1"/>
              </p:cNvSpPr>
              <p:nvPr>
                <p:ph type="title"/>
              </p:nvPr>
            </p:nvSpPr>
            <p:spPr/>
            <p:txBody>
              <a:bodyPr/>
              <a:lstStyle/>
              <a:p>
                <a:r>
                  <a:rPr lang="en-US" dirty="0" smtClean="0"/>
                  <a:t>Visualizing </a:t>
                </a:r>
                <a14:m>
                  <m:oMath xmlns:m="http://schemas.openxmlformats.org/officeDocument/2006/math">
                    <m:sSub>
                      <m:sSubPr>
                        <m:ctrlPr>
                          <a:rPr lang="en-US" b="0" i="1">
                            <a:latin typeface="Cambria Math" panose="02040503050406030204" pitchFamily="18" charset="0"/>
                          </a:rPr>
                        </m:ctrlPr>
                      </m:sSubPr>
                      <m:e>
                        <m:r>
                          <a:rPr lang="en-US" b="0" i="1">
                            <a:latin typeface="Cambria Math" panose="02040503050406030204" pitchFamily="18" charset="0"/>
                          </a:rPr>
                          <m:t>h</m:t>
                        </m:r>
                      </m:e>
                      <m:sub>
                        <m:r>
                          <a:rPr lang="en-US" b="0" i="1">
                            <a:latin typeface="Cambria Math" panose="02040503050406030204" pitchFamily="18" charset="0"/>
                            <a:ea typeface="Cambria Math" panose="02040503050406030204" pitchFamily="18" charset="0"/>
                          </a:rPr>
                          <m:t>𝜃</m:t>
                        </m:r>
                      </m:sub>
                    </m:sSub>
                    <m:d>
                      <m:dPr>
                        <m:ctrlPr>
                          <a:rPr lang="en-US" b="0" i="1">
                            <a:latin typeface="Cambria Math" panose="02040503050406030204" pitchFamily="18" charset="0"/>
                            <a:ea typeface="Cambria Math" panose="02040503050406030204" pitchFamily="18" charset="0"/>
                          </a:rPr>
                        </m:ctrlPr>
                      </m:dPr>
                      <m:e>
                        <m:r>
                          <a:rPr lang="en-US" b="0" i="1">
                            <a:latin typeface="Cambria Math" panose="02040503050406030204" pitchFamily="18" charset="0"/>
                          </a:rPr>
                          <m:t>𝑋</m:t>
                        </m:r>
                      </m:e>
                    </m:d>
                  </m:oMath>
                </a14:m>
                <a:r>
                  <a:rPr lang="en-US" dirty="0" smtClean="0"/>
                  <a:t> and </a:t>
                </a:r>
                <a14:m>
                  <m:oMath xmlns:m="http://schemas.openxmlformats.org/officeDocument/2006/math">
                    <m:r>
                      <a:rPr lang="en-US" i="1">
                        <a:latin typeface="Cambria Math" panose="02040503050406030204" pitchFamily="18" charset="0"/>
                      </a:rPr>
                      <m:t>𝑱</m:t>
                    </m:r>
                    <m:r>
                      <a:rPr lang="en-US" i="1">
                        <a:latin typeface="Cambria Math" panose="02040503050406030204" pitchFamily="18" charset="0"/>
                      </a:rPr>
                      <m:t>(</m:t>
                    </m:r>
                    <m:r>
                      <a:rPr lang="en-US" i="1">
                        <a:latin typeface="Cambria Math" panose="02040503050406030204" pitchFamily="18" charset="0"/>
                      </a:rPr>
                      <m:t>𝜃</m:t>
                    </m:r>
                    <m:r>
                      <a:rPr lang="en-US" i="1">
                        <a:latin typeface="Cambria Math" panose="02040503050406030204" pitchFamily="18" charset="0"/>
                      </a:rPr>
                      <m:t>)</m:t>
                    </m:r>
                  </m:oMath>
                </a14:m>
                <a:endParaRPr lang="en-US" i="1" dirty="0">
                  <a:latin typeface="Cambria Math" panose="02040503050406030204" pitchFamily="18" charset="0"/>
                </a:endParaRPr>
              </a:p>
            </p:txBody>
          </p:sp>
        </mc:Choice>
        <mc:Fallback xmlns="">
          <p:sp>
            <p:nvSpPr>
              <p:cNvPr id="21" name="Title 20"/>
              <p:cNvSpPr>
                <a:spLocks noGrp="1" noRot="1" noChangeAspect="1" noMove="1" noResize="1" noEditPoints="1" noAdjustHandles="1" noChangeArrowheads="1" noChangeShapeType="1" noTextEdit="1"/>
              </p:cNvSpPr>
              <p:nvPr>
                <p:ph type="title"/>
              </p:nvPr>
            </p:nvSpPr>
            <p:spPr>
              <a:blipFill>
                <a:blip r:embed="rId5"/>
                <a:stretch>
                  <a:fillRect l="-1837" b="-714"/>
                </a:stretch>
              </a:blipFill>
            </p:spPr>
            <p:txBody>
              <a:bodyPr/>
              <a:lstStyle/>
              <a:p>
                <a:r>
                  <a:rPr lang="en-US">
                    <a:noFill/>
                  </a:rPr>
                  <a:t> </a:t>
                </a:r>
              </a:p>
            </p:txBody>
          </p:sp>
        </mc:Fallback>
      </mc:AlternateContent>
      <p:grpSp>
        <p:nvGrpSpPr>
          <p:cNvPr id="14" name="Group 13"/>
          <p:cNvGrpSpPr/>
          <p:nvPr/>
        </p:nvGrpSpPr>
        <p:grpSpPr>
          <a:xfrm>
            <a:off x="1733894" y="2340705"/>
            <a:ext cx="2755556" cy="2280086"/>
            <a:chOff x="1733894" y="2340705"/>
            <a:chExt cx="2755556" cy="2280086"/>
          </a:xfrm>
        </p:grpSpPr>
        <p:grpSp>
          <p:nvGrpSpPr>
            <p:cNvPr id="12" name="Group 11"/>
            <p:cNvGrpSpPr/>
            <p:nvPr/>
          </p:nvGrpSpPr>
          <p:grpSpPr>
            <a:xfrm>
              <a:off x="1733894" y="2340705"/>
              <a:ext cx="2755556" cy="2280086"/>
              <a:chOff x="1733894" y="2569304"/>
              <a:chExt cx="2852894" cy="2413722"/>
            </a:xfrm>
          </p:grpSpPr>
          <p:cxnSp>
            <p:nvCxnSpPr>
              <p:cNvPr id="16" name="Straight Arrow Connector 15"/>
              <p:cNvCxnSpPr/>
              <p:nvPr/>
            </p:nvCxnSpPr>
            <p:spPr>
              <a:xfrm flipV="1">
                <a:off x="2038350" y="4619109"/>
                <a:ext cx="2060607" cy="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p:nvPr/>
            </p:nvCxnSpPr>
            <p:spPr>
              <a:xfrm flipV="1">
                <a:off x="2190750" y="2952750"/>
                <a:ext cx="0" cy="181875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20" name="Rectangle 19"/>
                  <p:cNvSpPr/>
                  <p:nvPr/>
                </p:nvSpPr>
                <p:spPr>
                  <a:xfrm>
                    <a:off x="1733894" y="2569304"/>
                    <a:ext cx="913712"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h</m:t>
                              </m:r>
                            </m:e>
                            <m:sub>
                              <m:r>
                                <a:rPr lang="en-US" i="1">
                                  <a:latin typeface="Cambria Math" panose="02040503050406030204" pitchFamily="18" charset="0"/>
                                  <a:ea typeface="Cambria Math" panose="02040503050406030204" pitchFamily="18" charset="0"/>
                                </a:rPr>
                                <m:t>𝜃</m:t>
                              </m:r>
                            </m:sub>
                          </m:sSub>
                          <m:d>
                            <m:dPr>
                              <m:ctrlPr>
                                <a:rPr lang="en-US" i="1">
                                  <a:latin typeface="Cambria Math" panose="02040503050406030204" pitchFamily="18" charset="0"/>
                                  <a:ea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sym typeface="Symbol" panose="05050102010706020507" pitchFamily="18" charset="2"/>
                                    </a:rPr>
                                    <m:t>𝑥</m:t>
                                  </m:r>
                                </m:e>
                                <m:sub>
                                  <m:r>
                                    <a:rPr lang="en-US" i="1">
                                      <a:latin typeface="Cambria Math" panose="02040503050406030204" pitchFamily="18" charset="0"/>
                                    </a:rPr>
                                    <m:t>1</m:t>
                                  </m:r>
                                </m:sub>
                              </m:sSub>
                            </m:e>
                          </m:d>
                        </m:oMath>
                      </m:oMathPara>
                    </a14:m>
                    <a:endParaRPr lang="en-US" dirty="0"/>
                  </a:p>
                </p:txBody>
              </p:sp>
            </mc:Choice>
            <mc:Fallback xmlns="">
              <p:sp>
                <p:nvSpPr>
                  <p:cNvPr id="20" name="Rectangle 19"/>
                  <p:cNvSpPr>
                    <a:spLocks noRot="1" noChangeAspect="1" noMove="1" noResize="1" noEditPoints="1" noAdjustHandles="1" noChangeArrowheads="1" noChangeShapeType="1" noTextEdit="1"/>
                  </p:cNvSpPr>
                  <p:nvPr/>
                </p:nvSpPr>
                <p:spPr>
                  <a:xfrm>
                    <a:off x="1733894" y="2569304"/>
                    <a:ext cx="913712" cy="369332"/>
                  </a:xfrm>
                  <a:prstGeom prst="rect">
                    <a:avLst/>
                  </a:prstGeom>
                  <a:blipFill>
                    <a:blip r:embed="rId6"/>
                    <a:stretch>
                      <a:fillRect b="-877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Rectangle 21"/>
                  <p:cNvSpPr/>
                  <p:nvPr/>
                </p:nvSpPr>
                <p:spPr>
                  <a:xfrm>
                    <a:off x="4114800" y="4510643"/>
                    <a:ext cx="471988"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sym typeface="Symbol" panose="05050102010706020507" pitchFamily="18" charset="2"/>
                                </a:rPr>
                                <m:t>𝑥</m:t>
                              </m:r>
                            </m:e>
                            <m:sub>
                              <m:r>
                                <a:rPr lang="en-US" i="1">
                                  <a:latin typeface="Cambria Math" panose="02040503050406030204" pitchFamily="18" charset="0"/>
                                </a:rPr>
                                <m:t>1</m:t>
                              </m:r>
                            </m:sub>
                          </m:sSub>
                        </m:oMath>
                      </m:oMathPara>
                    </a14:m>
                    <a:endParaRPr lang="en-US" dirty="0"/>
                  </a:p>
                </p:txBody>
              </p:sp>
            </mc:Choice>
            <mc:Fallback xmlns="">
              <p:sp>
                <p:nvSpPr>
                  <p:cNvPr id="22" name="Rectangle 21"/>
                  <p:cNvSpPr>
                    <a:spLocks noRot="1" noChangeAspect="1" noMove="1" noResize="1" noEditPoints="1" noAdjustHandles="1" noChangeArrowheads="1" noChangeShapeType="1" noTextEdit="1"/>
                  </p:cNvSpPr>
                  <p:nvPr/>
                </p:nvSpPr>
                <p:spPr>
                  <a:xfrm>
                    <a:off x="4114800" y="4510643"/>
                    <a:ext cx="471988" cy="369332"/>
                  </a:xfrm>
                  <a:prstGeom prst="rect">
                    <a:avLst/>
                  </a:prstGeom>
                  <a:blipFill>
                    <a:blip r:embed="rId7"/>
                    <a:stretch>
                      <a:fillRect b="-7018"/>
                    </a:stretch>
                  </a:blipFill>
                </p:spPr>
                <p:txBody>
                  <a:bodyPr/>
                  <a:lstStyle/>
                  <a:p>
                    <a:r>
                      <a:rPr lang="en-US">
                        <a:noFill/>
                      </a:rPr>
                      <a:t> </a:t>
                    </a:r>
                  </a:p>
                </p:txBody>
              </p:sp>
            </mc:Fallback>
          </mc:AlternateContent>
          <p:cxnSp>
            <p:nvCxnSpPr>
              <p:cNvPr id="24" name="Straight Connector 23"/>
              <p:cNvCxnSpPr/>
              <p:nvPr/>
            </p:nvCxnSpPr>
            <p:spPr>
              <a:xfrm flipV="1">
                <a:off x="2639230" y="4578350"/>
                <a:ext cx="0" cy="91560"/>
              </a:xfrm>
              <a:prstGeom prst="line">
                <a:avLst/>
              </a:prstGeom>
            </p:spPr>
            <p:style>
              <a:lnRef idx="2">
                <a:schemeClr val="dk1"/>
              </a:lnRef>
              <a:fillRef idx="0">
                <a:schemeClr val="dk1"/>
              </a:fillRef>
              <a:effectRef idx="1">
                <a:schemeClr val="dk1"/>
              </a:effectRef>
              <a:fontRef idx="minor">
                <a:schemeClr val="tx1"/>
              </a:fontRef>
            </p:style>
          </p:cxnSp>
          <p:cxnSp>
            <p:nvCxnSpPr>
              <p:cNvPr id="30" name="Straight Connector 29"/>
              <p:cNvCxnSpPr/>
              <p:nvPr/>
            </p:nvCxnSpPr>
            <p:spPr>
              <a:xfrm flipV="1">
                <a:off x="3198030" y="4565650"/>
                <a:ext cx="0" cy="91560"/>
              </a:xfrm>
              <a:prstGeom prst="line">
                <a:avLst/>
              </a:prstGeom>
            </p:spPr>
            <p:style>
              <a:lnRef idx="2">
                <a:schemeClr val="dk1"/>
              </a:lnRef>
              <a:fillRef idx="0">
                <a:schemeClr val="dk1"/>
              </a:fillRef>
              <a:effectRef idx="1">
                <a:schemeClr val="dk1"/>
              </a:effectRef>
              <a:fontRef idx="minor">
                <a:schemeClr val="tx1"/>
              </a:fontRef>
            </p:style>
          </p:cxnSp>
          <p:cxnSp>
            <p:nvCxnSpPr>
              <p:cNvPr id="32" name="Straight Connector 31"/>
              <p:cNvCxnSpPr/>
              <p:nvPr/>
            </p:nvCxnSpPr>
            <p:spPr>
              <a:xfrm flipV="1">
                <a:off x="3711482" y="4572000"/>
                <a:ext cx="0" cy="91560"/>
              </a:xfrm>
              <a:prstGeom prst="line">
                <a:avLst/>
              </a:prstGeom>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33" name="Rectangle 32"/>
                  <p:cNvSpPr/>
                  <p:nvPr/>
                </p:nvSpPr>
                <p:spPr>
                  <a:xfrm>
                    <a:off x="2472357" y="4657210"/>
                    <a:ext cx="1422633" cy="32581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1           2          3</m:t>
                          </m:r>
                        </m:oMath>
                      </m:oMathPara>
                    </a14:m>
                    <a:endParaRPr lang="en-US" sz="1400" dirty="0"/>
                  </a:p>
                </p:txBody>
              </p:sp>
            </mc:Choice>
            <mc:Fallback xmlns="">
              <p:sp>
                <p:nvSpPr>
                  <p:cNvPr id="33" name="Rectangle 32"/>
                  <p:cNvSpPr>
                    <a:spLocks noRot="1" noChangeAspect="1" noMove="1" noResize="1" noEditPoints="1" noAdjustHandles="1" noChangeArrowheads="1" noChangeShapeType="1" noTextEdit="1"/>
                  </p:cNvSpPr>
                  <p:nvPr/>
                </p:nvSpPr>
                <p:spPr>
                  <a:xfrm>
                    <a:off x="2472357" y="4657210"/>
                    <a:ext cx="1422633" cy="325816"/>
                  </a:xfrm>
                  <a:prstGeom prst="rect">
                    <a:avLst/>
                  </a:prstGeom>
                  <a:blipFill>
                    <a:blip r:embed="rId8"/>
                    <a:stretch>
                      <a:fillRect/>
                    </a:stretch>
                  </a:blipFill>
                </p:spPr>
                <p:txBody>
                  <a:bodyPr/>
                  <a:lstStyle/>
                  <a:p>
                    <a:r>
                      <a:rPr lang="en-US">
                        <a:noFill/>
                      </a:rPr>
                      <a:t> </a:t>
                    </a:r>
                  </a:p>
                </p:txBody>
              </p:sp>
            </mc:Fallback>
          </mc:AlternateContent>
          <p:cxnSp>
            <p:nvCxnSpPr>
              <p:cNvPr id="35" name="Straight Connector 34"/>
              <p:cNvCxnSpPr/>
              <p:nvPr/>
            </p:nvCxnSpPr>
            <p:spPr>
              <a:xfrm flipH="1">
                <a:off x="2137580" y="4159250"/>
                <a:ext cx="78570" cy="0"/>
              </a:xfrm>
              <a:prstGeom prst="line">
                <a:avLst/>
              </a:prstGeom>
            </p:spPr>
            <p:style>
              <a:lnRef idx="2">
                <a:schemeClr val="dk1"/>
              </a:lnRef>
              <a:fillRef idx="0">
                <a:schemeClr val="dk1"/>
              </a:fillRef>
              <a:effectRef idx="1">
                <a:schemeClr val="dk1"/>
              </a:effectRef>
              <a:fontRef idx="minor">
                <a:schemeClr val="tx1"/>
              </a:fontRef>
            </p:style>
          </p:cxnSp>
          <p:cxnSp>
            <p:nvCxnSpPr>
              <p:cNvPr id="36" name="Straight Connector 35"/>
              <p:cNvCxnSpPr/>
              <p:nvPr/>
            </p:nvCxnSpPr>
            <p:spPr>
              <a:xfrm flipH="1">
                <a:off x="2143930" y="3714750"/>
                <a:ext cx="78570" cy="0"/>
              </a:xfrm>
              <a:prstGeom prst="line">
                <a:avLst/>
              </a:prstGeom>
            </p:spPr>
            <p:style>
              <a:lnRef idx="2">
                <a:schemeClr val="dk1"/>
              </a:lnRef>
              <a:fillRef idx="0">
                <a:schemeClr val="dk1"/>
              </a:fillRef>
              <a:effectRef idx="1">
                <a:schemeClr val="dk1"/>
              </a:effectRef>
              <a:fontRef idx="minor">
                <a:schemeClr val="tx1"/>
              </a:fontRef>
            </p:style>
          </p:cxnSp>
          <p:cxnSp>
            <p:nvCxnSpPr>
              <p:cNvPr id="37" name="Straight Connector 36"/>
              <p:cNvCxnSpPr/>
              <p:nvPr/>
            </p:nvCxnSpPr>
            <p:spPr>
              <a:xfrm flipH="1">
                <a:off x="2150280" y="3282950"/>
                <a:ext cx="78570" cy="0"/>
              </a:xfrm>
              <a:prstGeom prst="line">
                <a:avLst/>
              </a:prstGeom>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11" name="Rectangle 10"/>
                  <p:cNvSpPr/>
                  <p:nvPr/>
                </p:nvSpPr>
                <p:spPr>
                  <a:xfrm>
                    <a:off x="2428275" y="3982264"/>
                    <a:ext cx="42191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1" i="0" smtClean="0">
                              <a:solidFill>
                                <a:srgbClr val="FF0000"/>
                              </a:solidFill>
                              <a:latin typeface="Cambria Math" panose="02040503050406030204" pitchFamily="18" charset="0"/>
                              <a:sym typeface="Symbol" panose="05050102010706020507" pitchFamily="18" charset="2"/>
                            </a:rPr>
                            <m:t>+</m:t>
                          </m:r>
                        </m:oMath>
                      </m:oMathPara>
                    </a14:m>
                    <a:endParaRPr lang="en-US" b="1" dirty="0">
                      <a:solidFill>
                        <a:srgbClr val="FF0000"/>
                      </a:solidFill>
                    </a:endParaRPr>
                  </a:p>
                </p:txBody>
              </p:sp>
            </mc:Choice>
            <mc:Fallback xmlns="">
              <p:sp>
                <p:nvSpPr>
                  <p:cNvPr id="11" name="Rectangle 10"/>
                  <p:cNvSpPr>
                    <a:spLocks noRot="1" noChangeAspect="1" noMove="1" noResize="1" noEditPoints="1" noAdjustHandles="1" noChangeArrowheads="1" noChangeShapeType="1" noTextEdit="1"/>
                  </p:cNvSpPr>
                  <p:nvPr/>
                </p:nvSpPr>
                <p:spPr>
                  <a:xfrm>
                    <a:off x="2428275" y="3982264"/>
                    <a:ext cx="421910" cy="369332"/>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Rectangle 39"/>
                  <p:cNvSpPr/>
                  <p:nvPr/>
                </p:nvSpPr>
                <p:spPr>
                  <a:xfrm>
                    <a:off x="2963520" y="3554933"/>
                    <a:ext cx="42191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1" i="0" smtClean="0">
                              <a:solidFill>
                                <a:srgbClr val="FF0000"/>
                              </a:solidFill>
                              <a:latin typeface="Cambria Math" panose="02040503050406030204" pitchFamily="18" charset="0"/>
                              <a:sym typeface="Symbol" panose="05050102010706020507" pitchFamily="18" charset="2"/>
                            </a:rPr>
                            <m:t>+</m:t>
                          </m:r>
                        </m:oMath>
                      </m:oMathPara>
                    </a14:m>
                    <a:endParaRPr lang="en-US" b="1" dirty="0">
                      <a:solidFill>
                        <a:srgbClr val="FF0000"/>
                      </a:solidFill>
                    </a:endParaRPr>
                  </a:p>
                </p:txBody>
              </p:sp>
            </mc:Choice>
            <mc:Fallback xmlns="">
              <p:sp>
                <p:nvSpPr>
                  <p:cNvPr id="40" name="Rectangle 39"/>
                  <p:cNvSpPr>
                    <a:spLocks noRot="1" noChangeAspect="1" noMove="1" noResize="1" noEditPoints="1" noAdjustHandles="1" noChangeArrowheads="1" noChangeShapeType="1" noTextEdit="1"/>
                  </p:cNvSpPr>
                  <p:nvPr/>
                </p:nvSpPr>
                <p:spPr>
                  <a:xfrm>
                    <a:off x="2963520" y="3554933"/>
                    <a:ext cx="421910" cy="369332"/>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Rectangle 41"/>
                  <p:cNvSpPr/>
                  <p:nvPr/>
                </p:nvSpPr>
                <p:spPr>
                  <a:xfrm>
                    <a:off x="3526825" y="3098284"/>
                    <a:ext cx="42191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1" i="0" smtClean="0">
                              <a:solidFill>
                                <a:srgbClr val="FF0000"/>
                              </a:solidFill>
                              <a:latin typeface="Cambria Math" panose="02040503050406030204" pitchFamily="18" charset="0"/>
                              <a:sym typeface="Symbol" panose="05050102010706020507" pitchFamily="18" charset="2"/>
                            </a:rPr>
                            <m:t>+</m:t>
                          </m:r>
                        </m:oMath>
                      </m:oMathPara>
                    </a14:m>
                    <a:endParaRPr lang="en-US" b="1" dirty="0">
                      <a:solidFill>
                        <a:srgbClr val="FF0000"/>
                      </a:solidFill>
                    </a:endParaRPr>
                  </a:p>
                </p:txBody>
              </p:sp>
            </mc:Choice>
            <mc:Fallback xmlns="">
              <p:sp>
                <p:nvSpPr>
                  <p:cNvPr id="42" name="Rectangle 41"/>
                  <p:cNvSpPr>
                    <a:spLocks noRot="1" noChangeAspect="1" noMove="1" noResize="1" noEditPoints="1" noAdjustHandles="1" noChangeArrowheads="1" noChangeShapeType="1" noTextEdit="1"/>
                  </p:cNvSpPr>
                  <p:nvPr/>
                </p:nvSpPr>
                <p:spPr>
                  <a:xfrm>
                    <a:off x="3526825" y="3098284"/>
                    <a:ext cx="421910" cy="369332"/>
                  </a:xfrm>
                  <a:prstGeom prst="rect">
                    <a:avLst/>
                  </a:prstGeom>
                  <a:blipFill>
                    <a:blip r:embed="rId11"/>
                    <a:stretch>
                      <a:fillRect/>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13" name="Rectangle 12"/>
                <p:cNvSpPr/>
                <p:nvPr/>
              </p:nvSpPr>
              <p:spPr>
                <a:xfrm>
                  <a:off x="1854785" y="2852843"/>
                  <a:ext cx="281288" cy="1169551"/>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3</m:t>
                        </m:r>
                      </m:oMath>
                    </m:oMathPara>
                  </a14:m>
                  <a:endParaRPr lang="en-US" sz="1400" b="0" i="1" dirty="0" smtClean="0">
                    <a:latin typeface="Cambria Math" panose="02040503050406030204" pitchFamily="18" charset="0"/>
                  </a:endParaRPr>
                </a:p>
                <a:p>
                  <a:endParaRPr lang="en-US" sz="1400" i="1" dirty="0" smtClean="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1400" i="1">
                            <a:latin typeface="Cambria Math" panose="02040503050406030204" pitchFamily="18" charset="0"/>
                          </a:rPr>
                          <m:t>2</m:t>
                        </m:r>
                      </m:oMath>
                    </m:oMathPara>
                  </a14:m>
                  <a:endParaRPr lang="en-US" sz="1400" dirty="0" smtClean="0"/>
                </a:p>
                <a:p>
                  <a:endParaRPr lang="en-US" sz="1400" dirty="0" smtClean="0"/>
                </a:p>
                <a:p>
                  <a:r>
                    <a:rPr lang="en-US" sz="1400" dirty="0" smtClean="0"/>
                    <a:t>1</a:t>
                  </a:r>
                  <a:endParaRPr lang="en-US" sz="1400" dirty="0"/>
                </a:p>
              </p:txBody>
            </p:sp>
          </mc:Choice>
          <mc:Fallback xmlns="">
            <p:sp>
              <p:nvSpPr>
                <p:cNvPr id="13" name="Rectangle 12"/>
                <p:cNvSpPr>
                  <a:spLocks noRot="1" noChangeAspect="1" noMove="1" noResize="1" noEditPoints="1" noAdjustHandles="1" noChangeArrowheads="1" noChangeShapeType="1" noTextEdit="1"/>
                </p:cNvSpPr>
                <p:nvPr/>
              </p:nvSpPr>
              <p:spPr>
                <a:xfrm>
                  <a:off x="1854785" y="2852843"/>
                  <a:ext cx="281288" cy="1169551"/>
                </a:xfrm>
                <a:prstGeom prst="rect">
                  <a:avLst/>
                </a:prstGeom>
                <a:blipFill>
                  <a:blip r:embed="rId12"/>
                  <a:stretch>
                    <a:fillRect l="-6522" r="-6522" b="-4167"/>
                  </a:stretch>
                </a:blipFill>
              </p:spPr>
              <p:txBody>
                <a:bodyPr/>
                <a:lstStyle/>
                <a:p>
                  <a:r>
                    <a:rPr lang="en-US">
                      <a:noFill/>
                    </a:rPr>
                    <a:t> </a:t>
                  </a:r>
                </a:p>
              </p:txBody>
            </p:sp>
          </mc:Fallback>
        </mc:AlternateContent>
      </p:grpSp>
      <p:cxnSp>
        <p:nvCxnSpPr>
          <p:cNvPr id="25" name="Straight Connector 24"/>
          <p:cNvCxnSpPr/>
          <p:nvPr/>
        </p:nvCxnSpPr>
        <p:spPr>
          <a:xfrm flipV="1">
            <a:off x="1733894" y="2689589"/>
            <a:ext cx="2365063" cy="1931202"/>
          </a:xfrm>
          <a:prstGeom prst="line">
            <a:avLst/>
          </a:prstGeom>
        </p:spPr>
        <p:style>
          <a:lnRef idx="2">
            <a:schemeClr val="accent3"/>
          </a:lnRef>
          <a:fillRef idx="0">
            <a:schemeClr val="accent3"/>
          </a:fillRef>
          <a:effectRef idx="1">
            <a:schemeClr val="accent3"/>
          </a:effectRef>
          <a:fontRef idx="minor">
            <a:schemeClr val="tx1"/>
          </a:fontRef>
        </p:style>
      </p:cxnSp>
      <mc:AlternateContent xmlns:mc="http://schemas.openxmlformats.org/markup-compatibility/2006" xmlns:a14="http://schemas.microsoft.com/office/drawing/2010/main">
        <mc:Choice Requires="a14">
          <p:sp>
            <p:nvSpPr>
              <p:cNvPr id="26" name="Rectangle 25"/>
              <p:cNvSpPr/>
              <p:nvPr/>
            </p:nvSpPr>
            <p:spPr>
              <a:xfrm>
                <a:off x="3666809" y="3461119"/>
                <a:ext cx="567207" cy="523220"/>
              </a:xfrm>
              <a:prstGeom prst="rect">
                <a:avLst/>
              </a:prstGeom>
            </p:spPr>
            <p:style>
              <a:lnRef idx="2">
                <a:schemeClr val="accent3"/>
              </a:lnRef>
              <a:fillRef idx="1">
                <a:schemeClr val="lt1"/>
              </a:fillRef>
              <a:effectRef idx="0">
                <a:schemeClr val="accent3"/>
              </a:effectRef>
              <a:fontRef idx="minor">
                <a:schemeClr val="dk1"/>
              </a:fontRef>
            </p:style>
            <p:txBody>
              <a:bodyPr wrap="none">
                <a:spAutoFit/>
              </a:bodyPr>
              <a:lstStyle/>
              <a:p>
                <a14:m>
                  <m:oMath xmlns:m="http://schemas.openxmlformats.org/officeDocument/2006/math">
                    <m:sSub>
                      <m:sSubPr>
                        <m:ctrlPr>
                          <a:rPr lang="en-US" sz="1400" b="1" i="1" smtClean="0">
                            <a:solidFill>
                              <a:schemeClr val="tx1"/>
                            </a:solidFill>
                            <a:latin typeface="Cambria Math" panose="02040503050406030204" pitchFamily="18" charset="0"/>
                          </a:rPr>
                        </m:ctrlPr>
                      </m:sSubPr>
                      <m:e>
                        <m:r>
                          <a:rPr lang="en-US" sz="1400" b="1" i="1">
                            <a:solidFill>
                              <a:schemeClr val="tx1"/>
                            </a:solidFill>
                            <a:latin typeface="Cambria Math" panose="02040503050406030204" pitchFamily="18" charset="0"/>
                            <a:sym typeface="Symbol" panose="05050102010706020507" pitchFamily="18" charset="2"/>
                          </a:rPr>
                          <m:t></m:t>
                        </m:r>
                      </m:e>
                      <m:sub>
                        <m:r>
                          <a:rPr lang="en-US" sz="1400" b="1" i="1">
                            <a:solidFill>
                              <a:schemeClr val="tx1"/>
                            </a:solidFill>
                            <a:latin typeface="Cambria Math" panose="02040503050406030204" pitchFamily="18" charset="0"/>
                          </a:rPr>
                          <m:t>𝟎</m:t>
                        </m:r>
                      </m:sub>
                    </m:sSub>
                  </m:oMath>
                </a14:m>
                <a:r>
                  <a:rPr lang="en-US" sz="1400" dirty="0" smtClean="0">
                    <a:solidFill>
                      <a:schemeClr val="tx1"/>
                    </a:solidFill>
                  </a:rPr>
                  <a:t>=0</a:t>
                </a:r>
              </a:p>
              <a:p>
                <a14:m>
                  <m:oMath xmlns:m="http://schemas.openxmlformats.org/officeDocument/2006/math">
                    <m:sSub>
                      <m:sSubPr>
                        <m:ctrlPr>
                          <a:rPr lang="en-US" sz="1400" b="1" i="1">
                            <a:solidFill>
                              <a:schemeClr val="tx1"/>
                            </a:solidFill>
                            <a:latin typeface="Cambria Math" panose="02040503050406030204" pitchFamily="18" charset="0"/>
                          </a:rPr>
                        </m:ctrlPr>
                      </m:sSubPr>
                      <m:e>
                        <m:r>
                          <a:rPr lang="en-US" sz="1400" b="1" i="1">
                            <a:solidFill>
                              <a:schemeClr val="tx1"/>
                            </a:solidFill>
                            <a:latin typeface="Cambria Math" panose="02040503050406030204" pitchFamily="18" charset="0"/>
                            <a:sym typeface="Symbol" panose="05050102010706020507" pitchFamily="18" charset="2"/>
                          </a:rPr>
                          <m:t></m:t>
                        </m:r>
                      </m:e>
                      <m:sub>
                        <m:r>
                          <a:rPr lang="en-US" sz="1400" b="1" i="1" smtClean="0">
                            <a:solidFill>
                              <a:schemeClr val="tx1"/>
                            </a:solidFill>
                            <a:latin typeface="Cambria Math" panose="02040503050406030204" pitchFamily="18" charset="0"/>
                          </a:rPr>
                          <m:t>𝟏</m:t>
                        </m:r>
                      </m:sub>
                    </m:sSub>
                  </m:oMath>
                </a14:m>
                <a:r>
                  <a:rPr lang="en-US" sz="1400" dirty="0" smtClean="0">
                    <a:solidFill>
                      <a:schemeClr val="tx1"/>
                    </a:solidFill>
                  </a:rPr>
                  <a:t>=1</a:t>
                </a:r>
                <a:endParaRPr lang="en-US" sz="1400" dirty="0">
                  <a:solidFill>
                    <a:schemeClr val="tx1"/>
                  </a:solidFill>
                </a:endParaRPr>
              </a:p>
            </p:txBody>
          </p:sp>
        </mc:Choice>
        <mc:Fallback xmlns="">
          <p:sp>
            <p:nvSpPr>
              <p:cNvPr id="26" name="Rectangle 25"/>
              <p:cNvSpPr>
                <a:spLocks noRot="1" noChangeAspect="1" noMove="1" noResize="1" noEditPoints="1" noAdjustHandles="1" noChangeArrowheads="1" noChangeShapeType="1" noTextEdit="1"/>
              </p:cNvSpPr>
              <p:nvPr/>
            </p:nvSpPr>
            <p:spPr>
              <a:xfrm>
                <a:off x="3666809" y="3461119"/>
                <a:ext cx="567207" cy="523220"/>
              </a:xfrm>
              <a:prstGeom prst="rect">
                <a:avLst/>
              </a:prstGeom>
              <a:blipFill>
                <a:blip r:embed="rId13"/>
                <a:stretch>
                  <a:fillRect b="-7778"/>
                </a:stretch>
              </a:blipFill>
            </p:spPr>
            <p:txBody>
              <a:bodyPr/>
              <a:lstStyle/>
              <a:p>
                <a:r>
                  <a:rPr lang="en-US">
                    <a:noFill/>
                  </a:rPr>
                  <a:t> </a:t>
                </a:r>
              </a:p>
            </p:txBody>
          </p:sp>
        </mc:Fallback>
      </mc:AlternateContent>
      <p:cxnSp>
        <p:nvCxnSpPr>
          <p:cNvPr id="44" name="Straight Arrow Connector 43"/>
          <p:cNvCxnSpPr/>
          <p:nvPr/>
        </p:nvCxnSpPr>
        <p:spPr>
          <a:xfrm flipH="1" flipV="1">
            <a:off x="3950412" y="2852843"/>
            <a:ext cx="164388" cy="569890"/>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mc:AlternateContent xmlns:mc="http://schemas.openxmlformats.org/markup-compatibility/2006" xmlns:a14="http://schemas.microsoft.com/office/drawing/2010/main">
        <mc:Choice Requires="a14">
          <p:sp>
            <p:nvSpPr>
              <p:cNvPr id="45" name="Rectangle 44"/>
              <p:cNvSpPr/>
              <p:nvPr/>
            </p:nvSpPr>
            <p:spPr>
              <a:xfrm>
                <a:off x="3372234" y="4713316"/>
                <a:ext cx="3128036" cy="354264"/>
              </a:xfrm>
              <a:prstGeom prst="rect">
                <a:avLst/>
              </a:prstGeom>
            </p:spPr>
            <p:txBody>
              <a:bodyPr wrap="none">
                <a:spAutoFit/>
              </a:bodyPr>
              <a:lstStyle/>
              <a:p>
                <a14:m>
                  <m:oMath xmlns:m="http://schemas.openxmlformats.org/officeDocument/2006/math">
                    <m:r>
                      <a:rPr lang="en-US" sz="1200" i="1" smtClean="0">
                        <a:latin typeface="Cambria Math" panose="02040503050406030204" pitchFamily="18" charset="0"/>
                      </a:rPr>
                      <m:t>𝐽</m:t>
                    </m:r>
                    <m:r>
                      <a:rPr lang="en-US" sz="1200" b="0" i="1" smtClean="0">
                        <a:latin typeface="Cambria Math" panose="02040503050406030204" pitchFamily="18" charset="0"/>
                      </a:rPr>
                      <m:t>(0</m:t>
                    </m:r>
                    <m:r>
                      <a:rPr lang="en-US" sz="1200" i="1" smtClean="0">
                        <a:latin typeface="Cambria Math" panose="02040503050406030204" pitchFamily="18" charset="0"/>
                      </a:rPr>
                      <m:t>,</m:t>
                    </m:r>
                    <m:r>
                      <a:rPr lang="en-US" sz="1200" b="0" i="1" smtClean="0">
                        <a:latin typeface="Cambria Math" panose="02040503050406030204" pitchFamily="18" charset="0"/>
                      </a:rPr>
                      <m:t>1</m:t>
                    </m:r>
                    <m:r>
                      <m:rPr>
                        <m:nor/>
                      </m:rPr>
                      <a:rPr lang="en-US" sz="1200" dirty="0">
                        <a:latin typeface="Cambria Math" panose="02040503050406030204" pitchFamily="18" charset="0"/>
                      </a:rPr>
                      <m:t>)</m:t>
                    </m:r>
                    <m:r>
                      <a:rPr lang="en-US" sz="1200" i="1" dirty="0">
                        <a:latin typeface="Cambria Math" panose="02040503050406030204" pitchFamily="18" charset="0"/>
                      </a:rPr>
                      <m:t>= </m:t>
                    </m:r>
                    <m:f>
                      <m:fPr>
                        <m:ctrlPr>
                          <a:rPr lang="en-US" sz="1200" i="1">
                            <a:latin typeface="Cambria Math" panose="02040503050406030204" pitchFamily="18" charset="0"/>
                          </a:rPr>
                        </m:ctrlPr>
                      </m:fPr>
                      <m:num>
                        <m:r>
                          <a:rPr lang="en-US" sz="1200" i="1">
                            <a:latin typeface="Cambria Math" panose="02040503050406030204" pitchFamily="18" charset="0"/>
                          </a:rPr>
                          <m:t>1</m:t>
                        </m:r>
                      </m:num>
                      <m:den>
                        <m:r>
                          <a:rPr lang="en-US" sz="1200" b="0" i="1" smtClean="0">
                            <a:latin typeface="Cambria Math" panose="02040503050406030204" pitchFamily="18" charset="0"/>
                          </a:rPr>
                          <m:t>6</m:t>
                        </m:r>
                      </m:den>
                    </m:f>
                  </m:oMath>
                </a14:m>
                <a:r>
                  <a:rPr lang="en-US" sz="1200" dirty="0" smtClean="0"/>
                  <a:t>(</a:t>
                </a:r>
                <a14:m>
                  <m:oMath xmlns:m="http://schemas.openxmlformats.org/officeDocument/2006/math">
                    <m:sSup>
                      <m:sSupPr>
                        <m:ctrlPr>
                          <a:rPr lang="en-US" sz="1200" i="1">
                            <a:latin typeface="Cambria Math" panose="02040503050406030204" pitchFamily="18" charset="0"/>
                          </a:rPr>
                        </m:ctrlPr>
                      </m:sSupPr>
                      <m:e>
                        <m:r>
                          <a:rPr lang="en-US" sz="1200" b="0" i="1" smtClean="0">
                            <a:latin typeface="Cambria Math" panose="02040503050406030204" pitchFamily="18" charset="0"/>
                          </a:rPr>
                          <m:t>(1−1)</m:t>
                        </m:r>
                      </m:e>
                      <m:sup>
                        <m:r>
                          <a:rPr lang="en-US" sz="1200" i="1">
                            <a:latin typeface="Cambria Math" panose="02040503050406030204" pitchFamily="18" charset="0"/>
                          </a:rPr>
                          <m:t>2</m:t>
                        </m:r>
                      </m:sup>
                    </m:sSup>
                  </m:oMath>
                </a14:m>
                <a:r>
                  <a:rPr lang="en-US" sz="1200" dirty="0"/>
                  <a:t> +</a:t>
                </a:r>
                <a14:m>
                  <m:oMath xmlns:m="http://schemas.openxmlformats.org/officeDocument/2006/math">
                    <m:sSup>
                      <m:sSupPr>
                        <m:ctrlPr>
                          <a:rPr lang="en-US" sz="1200" i="1">
                            <a:latin typeface="Cambria Math" panose="02040503050406030204" pitchFamily="18" charset="0"/>
                          </a:rPr>
                        </m:ctrlPr>
                      </m:sSupPr>
                      <m:e>
                        <m:r>
                          <a:rPr lang="en-US" sz="1200" b="0" i="1" smtClean="0">
                            <a:latin typeface="Cambria Math" panose="02040503050406030204" pitchFamily="18" charset="0"/>
                          </a:rPr>
                          <m:t>(2−2)</m:t>
                        </m:r>
                      </m:e>
                      <m:sup>
                        <m:r>
                          <a:rPr lang="en-US" sz="1200" i="1">
                            <a:latin typeface="Cambria Math" panose="02040503050406030204" pitchFamily="18" charset="0"/>
                          </a:rPr>
                          <m:t>2</m:t>
                        </m:r>
                      </m:sup>
                    </m:sSup>
                    <m:r>
                      <m:rPr>
                        <m:nor/>
                      </m:rPr>
                      <a:rPr lang="en-US" sz="1200" dirty="0"/>
                      <m:t> +</m:t>
                    </m:r>
                    <m:sSup>
                      <m:sSupPr>
                        <m:ctrlPr>
                          <a:rPr lang="en-US" sz="1200" i="1">
                            <a:latin typeface="Cambria Math" panose="02040503050406030204" pitchFamily="18" charset="0"/>
                          </a:rPr>
                        </m:ctrlPr>
                      </m:sSupPr>
                      <m:e>
                        <m:r>
                          <a:rPr lang="en-US" sz="1200" b="0" i="1" smtClean="0">
                            <a:latin typeface="Cambria Math" panose="02040503050406030204" pitchFamily="18" charset="0"/>
                          </a:rPr>
                          <m:t>(3−3)</m:t>
                        </m:r>
                      </m:e>
                      <m:sup>
                        <m:r>
                          <a:rPr lang="en-US" sz="1200" i="1">
                            <a:latin typeface="Cambria Math" panose="02040503050406030204" pitchFamily="18" charset="0"/>
                          </a:rPr>
                          <m:t>2</m:t>
                        </m:r>
                      </m:sup>
                    </m:sSup>
                    <m:r>
                      <a:rPr lang="en-US" sz="1200" b="0" i="1" smtClean="0">
                        <a:latin typeface="Cambria Math" panose="02040503050406030204" pitchFamily="18" charset="0"/>
                      </a:rPr>
                      <m:t>)</m:t>
                    </m:r>
                  </m:oMath>
                </a14:m>
                <a:r>
                  <a:rPr lang="en-US" sz="1200" dirty="0" smtClean="0"/>
                  <a:t>=0</a:t>
                </a:r>
                <a:endParaRPr lang="en-US" sz="1200" dirty="0"/>
              </a:p>
            </p:txBody>
          </p:sp>
        </mc:Choice>
        <mc:Fallback xmlns="">
          <p:sp>
            <p:nvSpPr>
              <p:cNvPr id="45" name="Rectangle 44"/>
              <p:cNvSpPr>
                <a:spLocks noRot="1" noChangeAspect="1" noMove="1" noResize="1" noEditPoints="1" noAdjustHandles="1" noChangeArrowheads="1" noChangeShapeType="1" noTextEdit="1"/>
              </p:cNvSpPr>
              <p:nvPr/>
            </p:nvSpPr>
            <p:spPr>
              <a:xfrm>
                <a:off x="3372234" y="4713316"/>
                <a:ext cx="3128036" cy="354264"/>
              </a:xfrm>
              <a:prstGeom prst="rect">
                <a:avLst/>
              </a:prstGeom>
              <a:blipFill>
                <a:blip r:embed="rId14"/>
                <a:stretch>
                  <a:fillRect/>
                </a:stretch>
              </a:blipFill>
            </p:spPr>
            <p:txBody>
              <a:bodyPr/>
              <a:lstStyle/>
              <a:p>
                <a:r>
                  <a:rPr lang="en-US">
                    <a:noFill/>
                  </a:rPr>
                  <a:t> </a:t>
                </a:r>
              </a:p>
            </p:txBody>
          </p:sp>
        </mc:Fallback>
      </mc:AlternateContent>
      <p:grpSp>
        <p:nvGrpSpPr>
          <p:cNvPr id="46" name="Group 45"/>
          <p:cNvGrpSpPr/>
          <p:nvPr/>
        </p:nvGrpSpPr>
        <p:grpSpPr>
          <a:xfrm>
            <a:off x="5060280" y="2535393"/>
            <a:ext cx="2770698" cy="2280086"/>
            <a:chOff x="1733894" y="2340705"/>
            <a:chExt cx="2770698" cy="2280086"/>
          </a:xfrm>
        </p:grpSpPr>
        <p:grpSp>
          <p:nvGrpSpPr>
            <p:cNvPr id="47" name="Group 46"/>
            <p:cNvGrpSpPr/>
            <p:nvPr/>
          </p:nvGrpSpPr>
          <p:grpSpPr>
            <a:xfrm>
              <a:off x="1733894" y="2340705"/>
              <a:ext cx="2770698" cy="2280086"/>
              <a:chOff x="1733894" y="2569304"/>
              <a:chExt cx="2868571" cy="2413722"/>
            </a:xfrm>
          </p:grpSpPr>
          <p:cxnSp>
            <p:nvCxnSpPr>
              <p:cNvPr id="49" name="Straight Arrow Connector 48"/>
              <p:cNvCxnSpPr/>
              <p:nvPr/>
            </p:nvCxnSpPr>
            <p:spPr>
              <a:xfrm flipV="1">
                <a:off x="2038350" y="4619109"/>
                <a:ext cx="2060607" cy="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0" name="Straight Arrow Connector 49"/>
              <p:cNvCxnSpPr/>
              <p:nvPr/>
            </p:nvCxnSpPr>
            <p:spPr>
              <a:xfrm flipV="1">
                <a:off x="2190750" y="2952750"/>
                <a:ext cx="0" cy="181875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51" name="Rectangle 50"/>
                  <p:cNvSpPr/>
                  <p:nvPr/>
                </p:nvSpPr>
                <p:spPr>
                  <a:xfrm>
                    <a:off x="1733894" y="2569304"/>
                    <a:ext cx="782946" cy="39097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𝐽</m:t>
                          </m:r>
                          <m:d>
                            <m:dPr>
                              <m:ctrlPr>
                                <a:rPr lang="en-US" i="1">
                                  <a:latin typeface="Cambria Math" panose="02040503050406030204" pitchFamily="18" charset="0"/>
                                  <a:ea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sym typeface="Symbol" panose="05050102010706020507" pitchFamily="18" charset="2"/>
                                    </a:rPr>
                                    <m:t></m:t>
                                  </m:r>
                                </m:e>
                                <m:sub>
                                  <m:r>
                                    <a:rPr lang="en-US" i="1">
                                      <a:latin typeface="Cambria Math" panose="02040503050406030204" pitchFamily="18" charset="0"/>
                                    </a:rPr>
                                    <m:t>1</m:t>
                                  </m:r>
                                </m:sub>
                              </m:sSub>
                            </m:e>
                          </m:d>
                        </m:oMath>
                      </m:oMathPara>
                    </a14:m>
                    <a:endParaRPr lang="en-US" dirty="0"/>
                  </a:p>
                </p:txBody>
              </p:sp>
            </mc:Choice>
            <mc:Fallback xmlns="">
              <p:sp>
                <p:nvSpPr>
                  <p:cNvPr id="51" name="Rectangle 50"/>
                  <p:cNvSpPr>
                    <a:spLocks noRot="1" noChangeAspect="1" noMove="1" noResize="1" noEditPoints="1" noAdjustHandles="1" noChangeArrowheads="1" noChangeShapeType="1" noTextEdit="1"/>
                  </p:cNvSpPr>
                  <p:nvPr/>
                </p:nvSpPr>
                <p:spPr>
                  <a:xfrm>
                    <a:off x="1733894" y="2569304"/>
                    <a:ext cx="782946" cy="390979"/>
                  </a:xfrm>
                  <a:prstGeom prst="rect">
                    <a:avLst/>
                  </a:prstGeom>
                  <a:blipFill>
                    <a:blip r:embed="rId15"/>
                    <a:stretch>
                      <a:fillRect b="-11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2" name="Rectangle 51"/>
                  <p:cNvSpPr/>
                  <p:nvPr/>
                </p:nvSpPr>
                <p:spPr>
                  <a:xfrm>
                    <a:off x="4114800" y="4510643"/>
                    <a:ext cx="487665" cy="39097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sym typeface="Symbol" panose="05050102010706020507" pitchFamily="18" charset="2"/>
                                </a:rPr>
                                <m:t></m:t>
                              </m:r>
                            </m:e>
                            <m:sub>
                              <m:r>
                                <a:rPr lang="en-US" i="1">
                                  <a:latin typeface="Cambria Math" panose="02040503050406030204" pitchFamily="18" charset="0"/>
                                </a:rPr>
                                <m:t>1</m:t>
                              </m:r>
                            </m:sub>
                          </m:sSub>
                        </m:oMath>
                      </m:oMathPara>
                    </a14:m>
                    <a:endParaRPr lang="en-US" dirty="0"/>
                  </a:p>
                </p:txBody>
              </p:sp>
            </mc:Choice>
            <mc:Fallback xmlns="">
              <p:sp>
                <p:nvSpPr>
                  <p:cNvPr id="52" name="Rectangle 51"/>
                  <p:cNvSpPr>
                    <a:spLocks noRot="1" noChangeAspect="1" noMove="1" noResize="1" noEditPoints="1" noAdjustHandles="1" noChangeArrowheads="1" noChangeShapeType="1" noTextEdit="1"/>
                  </p:cNvSpPr>
                  <p:nvPr/>
                </p:nvSpPr>
                <p:spPr>
                  <a:xfrm>
                    <a:off x="4114800" y="4510643"/>
                    <a:ext cx="487665" cy="390979"/>
                  </a:xfrm>
                  <a:prstGeom prst="rect">
                    <a:avLst/>
                  </a:prstGeom>
                  <a:blipFill>
                    <a:blip r:embed="rId16"/>
                    <a:stretch>
                      <a:fillRect b="-1667"/>
                    </a:stretch>
                  </a:blipFill>
                </p:spPr>
                <p:txBody>
                  <a:bodyPr/>
                  <a:lstStyle/>
                  <a:p>
                    <a:r>
                      <a:rPr lang="en-US">
                        <a:noFill/>
                      </a:rPr>
                      <a:t> </a:t>
                    </a:r>
                  </a:p>
                </p:txBody>
              </p:sp>
            </mc:Fallback>
          </mc:AlternateContent>
          <p:cxnSp>
            <p:nvCxnSpPr>
              <p:cNvPr id="53" name="Straight Connector 52"/>
              <p:cNvCxnSpPr/>
              <p:nvPr/>
            </p:nvCxnSpPr>
            <p:spPr>
              <a:xfrm flipV="1">
                <a:off x="2639230" y="4578350"/>
                <a:ext cx="0" cy="91560"/>
              </a:xfrm>
              <a:prstGeom prst="line">
                <a:avLst/>
              </a:prstGeom>
            </p:spPr>
            <p:style>
              <a:lnRef idx="2">
                <a:schemeClr val="dk1"/>
              </a:lnRef>
              <a:fillRef idx="0">
                <a:schemeClr val="dk1"/>
              </a:fillRef>
              <a:effectRef idx="1">
                <a:schemeClr val="dk1"/>
              </a:effectRef>
              <a:fontRef idx="minor">
                <a:schemeClr val="tx1"/>
              </a:fontRef>
            </p:style>
          </p:cxnSp>
          <p:cxnSp>
            <p:nvCxnSpPr>
              <p:cNvPr id="54" name="Straight Connector 53"/>
              <p:cNvCxnSpPr/>
              <p:nvPr/>
            </p:nvCxnSpPr>
            <p:spPr>
              <a:xfrm flipV="1">
                <a:off x="3198030" y="4565650"/>
                <a:ext cx="0" cy="91560"/>
              </a:xfrm>
              <a:prstGeom prst="line">
                <a:avLst/>
              </a:prstGeom>
            </p:spPr>
            <p:style>
              <a:lnRef idx="2">
                <a:schemeClr val="dk1"/>
              </a:lnRef>
              <a:fillRef idx="0">
                <a:schemeClr val="dk1"/>
              </a:fillRef>
              <a:effectRef idx="1">
                <a:schemeClr val="dk1"/>
              </a:effectRef>
              <a:fontRef idx="minor">
                <a:schemeClr val="tx1"/>
              </a:fontRef>
            </p:style>
          </p:cxnSp>
          <p:cxnSp>
            <p:nvCxnSpPr>
              <p:cNvPr id="55" name="Straight Connector 54"/>
              <p:cNvCxnSpPr/>
              <p:nvPr/>
            </p:nvCxnSpPr>
            <p:spPr>
              <a:xfrm flipV="1">
                <a:off x="3711482" y="4572000"/>
                <a:ext cx="0" cy="91560"/>
              </a:xfrm>
              <a:prstGeom prst="line">
                <a:avLst/>
              </a:prstGeom>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56" name="Rectangle 55"/>
                  <p:cNvSpPr/>
                  <p:nvPr/>
                </p:nvSpPr>
                <p:spPr>
                  <a:xfrm>
                    <a:off x="2472357" y="4657210"/>
                    <a:ext cx="1422633" cy="32581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1           2          3</m:t>
                          </m:r>
                        </m:oMath>
                      </m:oMathPara>
                    </a14:m>
                    <a:endParaRPr lang="en-US" sz="1400" dirty="0"/>
                  </a:p>
                </p:txBody>
              </p:sp>
            </mc:Choice>
            <mc:Fallback xmlns="">
              <p:sp>
                <p:nvSpPr>
                  <p:cNvPr id="56" name="Rectangle 55"/>
                  <p:cNvSpPr>
                    <a:spLocks noRot="1" noChangeAspect="1" noMove="1" noResize="1" noEditPoints="1" noAdjustHandles="1" noChangeArrowheads="1" noChangeShapeType="1" noTextEdit="1"/>
                  </p:cNvSpPr>
                  <p:nvPr/>
                </p:nvSpPr>
                <p:spPr>
                  <a:xfrm>
                    <a:off x="2472357" y="4657210"/>
                    <a:ext cx="1422633" cy="325816"/>
                  </a:xfrm>
                  <a:prstGeom prst="rect">
                    <a:avLst/>
                  </a:prstGeom>
                  <a:blipFill>
                    <a:blip r:embed="rId17"/>
                    <a:stretch>
                      <a:fillRect/>
                    </a:stretch>
                  </a:blipFill>
                </p:spPr>
                <p:txBody>
                  <a:bodyPr/>
                  <a:lstStyle/>
                  <a:p>
                    <a:r>
                      <a:rPr lang="en-US">
                        <a:noFill/>
                      </a:rPr>
                      <a:t> </a:t>
                    </a:r>
                  </a:p>
                </p:txBody>
              </p:sp>
            </mc:Fallback>
          </mc:AlternateContent>
          <p:cxnSp>
            <p:nvCxnSpPr>
              <p:cNvPr id="57" name="Straight Connector 56"/>
              <p:cNvCxnSpPr/>
              <p:nvPr/>
            </p:nvCxnSpPr>
            <p:spPr>
              <a:xfrm flipH="1">
                <a:off x="2137580" y="4159250"/>
                <a:ext cx="78570" cy="0"/>
              </a:xfrm>
              <a:prstGeom prst="line">
                <a:avLst/>
              </a:prstGeom>
            </p:spPr>
            <p:style>
              <a:lnRef idx="2">
                <a:schemeClr val="dk1"/>
              </a:lnRef>
              <a:fillRef idx="0">
                <a:schemeClr val="dk1"/>
              </a:fillRef>
              <a:effectRef idx="1">
                <a:schemeClr val="dk1"/>
              </a:effectRef>
              <a:fontRef idx="minor">
                <a:schemeClr val="tx1"/>
              </a:fontRef>
            </p:style>
          </p:cxnSp>
          <p:cxnSp>
            <p:nvCxnSpPr>
              <p:cNvPr id="58" name="Straight Connector 57"/>
              <p:cNvCxnSpPr/>
              <p:nvPr/>
            </p:nvCxnSpPr>
            <p:spPr>
              <a:xfrm flipH="1">
                <a:off x="2143930" y="3714750"/>
                <a:ext cx="78570" cy="0"/>
              </a:xfrm>
              <a:prstGeom prst="line">
                <a:avLst/>
              </a:prstGeom>
            </p:spPr>
            <p:style>
              <a:lnRef idx="2">
                <a:schemeClr val="dk1"/>
              </a:lnRef>
              <a:fillRef idx="0">
                <a:schemeClr val="dk1"/>
              </a:fillRef>
              <a:effectRef idx="1">
                <a:schemeClr val="dk1"/>
              </a:effectRef>
              <a:fontRef idx="minor">
                <a:schemeClr val="tx1"/>
              </a:fontRef>
            </p:style>
          </p:cxnSp>
          <p:cxnSp>
            <p:nvCxnSpPr>
              <p:cNvPr id="59" name="Straight Connector 58"/>
              <p:cNvCxnSpPr/>
              <p:nvPr/>
            </p:nvCxnSpPr>
            <p:spPr>
              <a:xfrm flipH="1">
                <a:off x="2150280" y="3282950"/>
                <a:ext cx="78570" cy="0"/>
              </a:xfrm>
              <a:prstGeom prst="line">
                <a:avLst/>
              </a:prstGeom>
            </p:spPr>
            <p:style>
              <a:lnRef idx="2">
                <a:schemeClr val="dk1"/>
              </a:lnRef>
              <a:fillRef idx="0">
                <a:schemeClr val="dk1"/>
              </a:fillRef>
              <a:effectRef idx="1">
                <a:schemeClr val="dk1"/>
              </a:effectRef>
              <a:fontRef idx="minor">
                <a:schemeClr val="tx1"/>
              </a:fontRef>
            </p:style>
          </p:cxnSp>
        </p:grpSp>
        <mc:AlternateContent xmlns:mc="http://schemas.openxmlformats.org/markup-compatibility/2006" xmlns:a14="http://schemas.microsoft.com/office/drawing/2010/main">
          <mc:Choice Requires="a14">
            <p:sp>
              <p:nvSpPr>
                <p:cNvPr id="48" name="Rectangle 47"/>
                <p:cNvSpPr/>
                <p:nvPr/>
              </p:nvSpPr>
              <p:spPr>
                <a:xfrm>
                  <a:off x="1854785" y="2852843"/>
                  <a:ext cx="281288" cy="1169551"/>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3</m:t>
                        </m:r>
                      </m:oMath>
                    </m:oMathPara>
                  </a14:m>
                  <a:endParaRPr lang="en-US" sz="1400" b="0" i="1" dirty="0" smtClean="0">
                    <a:latin typeface="Cambria Math" panose="02040503050406030204" pitchFamily="18" charset="0"/>
                  </a:endParaRPr>
                </a:p>
                <a:p>
                  <a:endParaRPr lang="en-US" sz="1400" i="1" dirty="0" smtClean="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1400" i="1">
                            <a:latin typeface="Cambria Math" panose="02040503050406030204" pitchFamily="18" charset="0"/>
                          </a:rPr>
                          <m:t>2</m:t>
                        </m:r>
                      </m:oMath>
                    </m:oMathPara>
                  </a14:m>
                  <a:endParaRPr lang="en-US" sz="1400" dirty="0" smtClean="0"/>
                </a:p>
                <a:p>
                  <a:endParaRPr lang="en-US" sz="1400" dirty="0" smtClean="0"/>
                </a:p>
                <a:p>
                  <a:r>
                    <a:rPr lang="en-US" sz="1400" dirty="0" smtClean="0"/>
                    <a:t>1</a:t>
                  </a:r>
                  <a:endParaRPr lang="en-US" sz="1400" dirty="0"/>
                </a:p>
              </p:txBody>
            </p:sp>
          </mc:Choice>
          <mc:Fallback xmlns="">
            <p:sp>
              <p:nvSpPr>
                <p:cNvPr id="48" name="Rectangle 47"/>
                <p:cNvSpPr>
                  <a:spLocks noRot="1" noChangeAspect="1" noMove="1" noResize="1" noEditPoints="1" noAdjustHandles="1" noChangeArrowheads="1" noChangeShapeType="1" noTextEdit="1"/>
                </p:cNvSpPr>
                <p:nvPr/>
              </p:nvSpPr>
              <p:spPr>
                <a:xfrm>
                  <a:off x="1854785" y="2852843"/>
                  <a:ext cx="281288" cy="1169551"/>
                </a:xfrm>
                <a:prstGeom prst="rect">
                  <a:avLst/>
                </a:prstGeom>
                <a:blipFill>
                  <a:blip r:embed="rId18"/>
                  <a:stretch>
                    <a:fillRect l="-6522" r="-6522" b="-4167"/>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63" name="Rectangle 62"/>
              <p:cNvSpPr/>
              <p:nvPr/>
            </p:nvSpPr>
            <p:spPr>
              <a:xfrm>
                <a:off x="5729514" y="4252768"/>
                <a:ext cx="407515" cy="34888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1" i="0" smtClean="0">
                          <a:solidFill>
                            <a:srgbClr val="FF0000"/>
                          </a:solidFill>
                          <a:latin typeface="Cambria Math" panose="02040503050406030204" pitchFamily="18" charset="0"/>
                          <a:sym typeface="Symbol" panose="05050102010706020507" pitchFamily="18" charset="2"/>
                        </a:rPr>
                        <m:t>+</m:t>
                      </m:r>
                    </m:oMath>
                  </m:oMathPara>
                </a14:m>
                <a:endParaRPr lang="en-US" b="1" dirty="0">
                  <a:solidFill>
                    <a:srgbClr val="FF0000"/>
                  </a:solidFill>
                </a:endParaRPr>
              </a:p>
            </p:txBody>
          </p:sp>
        </mc:Choice>
        <mc:Fallback xmlns="">
          <p:sp>
            <p:nvSpPr>
              <p:cNvPr id="63" name="Rectangle 62"/>
              <p:cNvSpPr>
                <a:spLocks noRot="1" noChangeAspect="1" noMove="1" noResize="1" noEditPoints="1" noAdjustHandles="1" noChangeArrowheads="1" noChangeShapeType="1" noTextEdit="1"/>
              </p:cNvSpPr>
              <p:nvPr/>
            </p:nvSpPr>
            <p:spPr>
              <a:xfrm>
                <a:off x="5729514" y="4252768"/>
                <a:ext cx="407515" cy="348884"/>
              </a:xfrm>
              <a:prstGeom prst="rect">
                <a:avLst/>
              </a:prstGeom>
              <a:blipFill>
                <a:blip r:embed="rId19"/>
                <a:stretch>
                  <a:fillRect/>
                </a:stretch>
              </a:blipFill>
            </p:spPr>
            <p:txBody>
              <a:bodyPr/>
              <a:lstStyle/>
              <a:p>
                <a:r>
                  <a:rPr lang="en-US">
                    <a:noFill/>
                  </a:rPr>
                  <a:t> </a:t>
                </a:r>
              </a:p>
            </p:txBody>
          </p:sp>
        </mc:Fallback>
      </mc:AlternateContent>
      <p:cxnSp>
        <p:nvCxnSpPr>
          <p:cNvPr id="66" name="Straight Arrow Connector 65"/>
          <p:cNvCxnSpPr/>
          <p:nvPr/>
        </p:nvCxnSpPr>
        <p:spPr>
          <a:xfrm flipH="1">
            <a:off x="5993356" y="3909030"/>
            <a:ext cx="467238" cy="457578"/>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263841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fade">
                                      <p:cBhvr>
                                        <p:cTn id="12" dur="500"/>
                                        <p:tgtEl>
                                          <p:spTgt spid="25"/>
                                        </p:tgtEl>
                                      </p:cBhvr>
                                    </p:animEffect>
                                  </p:childTnLst>
                                </p:cTn>
                              </p:par>
                              <p:par>
                                <p:cTn id="13" presetID="10" presetClass="entr" presetSubtype="0" fill="hold" nodeType="withEffect">
                                  <p:stCondLst>
                                    <p:cond delay="0"/>
                                  </p:stCondLst>
                                  <p:childTnLst>
                                    <p:set>
                                      <p:cBhvr>
                                        <p:cTn id="14" dur="1" fill="hold">
                                          <p:stCondLst>
                                            <p:cond delay="0"/>
                                          </p:stCondLst>
                                        </p:cTn>
                                        <p:tgtEl>
                                          <p:spTgt spid="44"/>
                                        </p:tgtEl>
                                        <p:attrNameLst>
                                          <p:attrName>style.visibility</p:attrName>
                                        </p:attrNameLst>
                                      </p:cBhvr>
                                      <p:to>
                                        <p:strVal val="visible"/>
                                      </p:to>
                                    </p:set>
                                    <p:animEffect transition="in" filter="fade">
                                      <p:cBhvr>
                                        <p:cTn id="15" dur="500"/>
                                        <p:tgtEl>
                                          <p:spTgt spid="44"/>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6"/>
                                        </p:tgtEl>
                                        <p:attrNameLst>
                                          <p:attrName>style.visibility</p:attrName>
                                        </p:attrNameLst>
                                      </p:cBhvr>
                                      <p:to>
                                        <p:strVal val="visible"/>
                                      </p:to>
                                    </p:set>
                                    <p:animEffect transition="in" filter="fade">
                                      <p:cBhvr>
                                        <p:cTn id="18" dur="500"/>
                                        <p:tgtEl>
                                          <p:spTgt spid="26"/>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45"/>
                                        </p:tgtEl>
                                        <p:attrNameLst>
                                          <p:attrName>style.visibility</p:attrName>
                                        </p:attrNameLst>
                                      </p:cBhvr>
                                      <p:to>
                                        <p:strVal val="visible"/>
                                      </p:to>
                                    </p:set>
                                    <p:animEffect transition="in" filter="fade">
                                      <p:cBhvr>
                                        <p:cTn id="23" dur="500"/>
                                        <p:tgtEl>
                                          <p:spTgt spid="45"/>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46"/>
                                        </p:tgtEl>
                                        <p:attrNameLst>
                                          <p:attrName>style.visibility</p:attrName>
                                        </p:attrNameLst>
                                      </p:cBhvr>
                                      <p:to>
                                        <p:strVal val="visible"/>
                                      </p:to>
                                    </p:set>
                                    <p:animEffect transition="in" filter="fade">
                                      <p:cBhvr>
                                        <p:cTn id="28" dur="500"/>
                                        <p:tgtEl>
                                          <p:spTgt spid="46"/>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63"/>
                                        </p:tgtEl>
                                        <p:attrNameLst>
                                          <p:attrName>style.visibility</p:attrName>
                                        </p:attrNameLst>
                                      </p:cBhvr>
                                      <p:to>
                                        <p:strVal val="visible"/>
                                      </p:to>
                                    </p:set>
                                    <p:animEffect transition="in" filter="fade">
                                      <p:cBhvr>
                                        <p:cTn id="31" dur="500"/>
                                        <p:tgtEl>
                                          <p:spTgt spid="63"/>
                                        </p:tgtEl>
                                      </p:cBhvr>
                                    </p:animEffect>
                                  </p:childTnLst>
                                </p:cTn>
                              </p:par>
                              <p:par>
                                <p:cTn id="32" presetID="10" presetClass="entr" presetSubtype="0" fill="hold" nodeType="withEffect">
                                  <p:stCondLst>
                                    <p:cond delay="0"/>
                                  </p:stCondLst>
                                  <p:childTnLst>
                                    <p:set>
                                      <p:cBhvr>
                                        <p:cTn id="33" dur="1" fill="hold">
                                          <p:stCondLst>
                                            <p:cond delay="0"/>
                                          </p:stCondLst>
                                        </p:cTn>
                                        <p:tgtEl>
                                          <p:spTgt spid="66"/>
                                        </p:tgtEl>
                                        <p:attrNameLst>
                                          <p:attrName>style.visibility</p:attrName>
                                        </p:attrNameLst>
                                      </p:cBhvr>
                                      <p:to>
                                        <p:strVal val="visible"/>
                                      </p:to>
                                    </p:set>
                                    <p:animEffect transition="in" filter="fade">
                                      <p:cBhvr>
                                        <p:cTn id="34" dur="500"/>
                                        <p:tgtEl>
                                          <p:spTgt spid="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45" grpId="0"/>
      <p:bldP spid="6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p:cNvSpPr txBox="1"/>
          <p:nvPr/>
        </p:nvSpPr>
        <p:spPr>
          <a:xfrm>
            <a:off x="4114800" y="2056894"/>
            <a:ext cx="65" cy="246221"/>
          </a:xfrm>
          <a:prstGeom prst="rect">
            <a:avLst/>
          </a:prstGeom>
          <a:noFill/>
        </p:spPr>
        <p:txBody>
          <a:bodyPr wrap="none" lIns="0" tIns="0" rIns="0" bIns="0" rtlCol="0">
            <a:spAutoFit/>
          </a:bodyPr>
          <a:lstStyle/>
          <a:p>
            <a:endParaRPr lang="en-US" sz="1600" dirty="0"/>
          </a:p>
        </p:txBody>
      </p:sp>
      <mc:AlternateContent xmlns:mc="http://schemas.openxmlformats.org/markup-compatibility/2006" xmlns:a14="http://schemas.microsoft.com/office/drawing/2010/main">
        <mc:Choice Requires="a14">
          <p:sp>
            <p:nvSpPr>
              <p:cNvPr id="19" name="Rectangle 18"/>
              <p:cNvSpPr/>
              <p:nvPr/>
            </p:nvSpPr>
            <p:spPr>
              <a:xfrm>
                <a:off x="1781592" y="1632128"/>
                <a:ext cx="2317365" cy="400110"/>
              </a:xfrm>
              <a:prstGeom prst="rect">
                <a:avLst/>
              </a:prstGeom>
            </p:spPr>
            <p:style>
              <a:lnRef idx="1">
                <a:schemeClr val="accent3"/>
              </a:lnRef>
              <a:fillRef idx="2">
                <a:schemeClr val="accent3"/>
              </a:fillRef>
              <a:effectRef idx="1">
                <a:schemeClr val="accent3"/>
              </a:effectRef>
              <a:fontRef idx="minor">
                <a:schemeClr val="dk1"/>
              </a:fontRef>
            </p:style>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US" sz="2000" i="1">
                              <a:latin typeface="Cambria Math" panose="02040503050406030204" pitchFamily="18" charset="0"/>
                            </a:rPr>
                            <m:t>h</m:t>
                          </m:r>
                        </m:e>
                        <m:sub>
                          <m:r>
                            <a:rPr lang="en-US" sz="2000" i="1">
                              <a:latin typeface="Cambria Math" panose="02040503050406030204" pitchFamily="18" charset="0"/>
                              <a:ea typeface="Cambria Math" panose="02040503050406030204" pitchFamily="18" charset="0"/>
                            </a:rPr>
                            <m:t>𝜃</m:t>
                          </m:r>
                        </m:sub>
                      </m:sSub>
                      <m:d>
                        <m:dPr>
                          <m:ctrlPr>
                            <a:rPr lang="en-US" sz="2000" i="1">
                              <a:latin typeface="Cambria Math" panose="02040503050406030204" pitchFamily="18" charset="0"/>
                              <a:ea typeface="Cambria Math" panose="02040503050406030204" pitchFamily="18" charset="0"/>
                            </a:rPr>
                          </m:ctrlPr>
                        </m:dPr>
                        <m:e>
                          <m:r>
                            <a:rPr lang="en-US" sz="2000" i="1">
                              <a:latin typeface="Cambria Math" panose="02040503050406030204" pitchFamily="18" charset="0"/>
                            </a:rPr>
                            <m:t>𝑋</m:t>
                          </m:r>
                        </m:e>
                      </m:d>
                      <m:r>
                        <a:rPr lang="en-US" sz="2000" b="0" i="1" smtClean="0">
                          <a:latin typeface="Cambria Math" panose="02040503050406030204" pitchFamily="18" charset="0"/>
                        </a:rPr>
                        <m:t>=</m:t>
                      </m:r>
                      <m:sSub>
                        <m:sSubPr>
                          <m:ctrlPr>
                            <a:rPr lang="en-US" sz="2000" b="1" i="1" smtClean="0">
                              <a:solidFill>
                                <a:srgbClr val="FF0000"/>
                              </a:solidFill>
                              <a:latin typeface="Cambria Math" panose="02040503050406030204" pitchFamily="18" charset="0"/>
                            </a:rPr>
                          </m:ctrlPr>
                        </m:sSubPr>
                        <m:e>
                          <m:r>
                            <a:rPr lang="en-US" sz="2000" b="1" i="1" smtClean="0">
                              <a:solidFill>
                                <a:srgbClr val="FF0000"/>
                              </a:solidFill>
                              <a:latin typeface="Cambria Math" panose="02040503050406030204" pitchFamily="18" charset="0"/>
                              <a:sym typeface="Symbol" panose="05050102010706020507" pitchFamily="18" charset="2"/>
                            </a:rPr>
                            <m:t></m:t>
                          </m:r>
                        </m:e>
                        <m:sub>
                          <m:r>
                            <a:rPr lang="en-US" sz="2000" b="1" i="1" smtClean="0">
                              <a:solidFill>
                                <a:srgbClr val="FF0000"/>
                              </a:solidFill>
                              <a:latin typeface="Cambria Math" panose="02040503050406030204" pitchFamily="18" charset="0"/>
                            </a:rPr>
                            <m:t>𝟎</m:t>
                          </m:r>
                        </m:sub>
                      </m:sSub>
                      <m:r>
                        <a:rPr lang="en-US" sz="2000" b="0" i="1" smtClean="0">
                          <a:latin typeface="Cambria Math" panose="02040503050406030204" pitchFamily="18" charset="0"/>
                        </a:rPr>
                        <m:t>+</m:t>
                      </m:r>
                      <m:sSub>
                        <m:sSubPr>
                          <m:ctrlPr>
                            <a:rPr lang="en-US" sz="2000" b="1" i="1" smtClean="0">
                              <a:solidFill>
                                <a:srgbClr val="FF0000"/>
                              </a:solidFill>
                              <a:latin typeface="Cambria Math" panose="02040503050406030204" pitchFamily="18" charset="0"/>
                            </a:rPr>
                          </m:ctrlPr>
                        </m:sSubPr>
                        <m:e>
                          <m:r>
                            <a:rPr lang="en-US" sz="2000" b="1" i="1">
                              <a:solidFill>
                                <a:srgbClr val="FF0000"/>
                              </a:solidFill>
                              <a:latin typeface="Cambria Math" panose="02040503050406030204" pitchFamily="18" charset="0"/>
                              <a:sym typeface="Symbol" panose="05050102010706020507" pitchFamily="18" charset="2"/>
                            </a:rPr>
                            <m:t></m:t>
                          </m:r>
                        </m:e>
                        <m:sub>
                          <m:r>
                            <a:rPr lang="en-US" sz="2000" b="1" i="1" smtClean="0">
                              <a:solidFill>
                                <a:srgbClr val="FF0000"/>
                              </a:solidFill>
                              <a:latin typeface="Cambria Math" panose="02040503050406030204" pitchFamily="18" charset="0"/>
                            </a:rPr>
                            <m:t>𝟏</m:t>
                          </m:r>
                        </m:sub>
                      </m:sSub>
                      <m:sSub>
                        <m:sSubPr>
                          <m:ctrlPr>
                            <a:rPr lang="en-US" sz="2000" i="1">
                              <a:latin typeface="Cambria Math" panose="02040503050406030204" pitchFamily="18" charset="0"/>
                            </a:rPr>
                          </m:ctrlPr>
                        </m:sSubPr>
                        <m:e>
                          <m:r>
                            <a:rPr lang="en-US" sz="2000" b="0" i="1" smtClean="0">
                              <a:latin typeface="Cambria Math" panose="02040503050406030204" pitchFamily="18" charset="0"/>
                              <a:sym typeface="Symbol" panose="05050102010706020507" pitchFamily="18" charset="2"/>
                            </a:rPr>
                            <m:t>𝑥</m:t>
                          </m:r>
                        </m:e>
                        <m:sub>
                          <m:r>
                            <a:rPr lang="en-US" sz="2000" b="0" i="1" smtClean="0">
                              <a:latin typeface="Cambria Math" panose="02040503050406030204" pitchFamily="18" charset="0"/>
                            </a:rPr>
                            <m:t>1</m:t>
                          </m:r>
                        </m:sub>
                      </m:sSub>
                    </m:oMath>
                  </m:oMathPara>
                </a14:m>
                <a:endParaRPr lang="en-US" sz="2000" dirty="0"/>
              </a:p>
            </p:txBody>
          </p:sp>
        </mc:Choice>
        <mc:Fallback xmlns="">
          <p:sp>
            <p:nvSpPr>
              <p:cNvPr id="19" name="Rectangle 18"/>
              <p:cNvSpPr>
                <a:spLocks noRot="1" noChangeAspect="1" noMove="1" noResize="1" noEditPoints="1" noAdjustHandles="1" noChangeArrowheads="1" noChangeShapeType="1" noTextEdit="1"/>
              </p:cNvSpPr>
              <p:nvPr/>
            </p:nvSpPr>
            <p:spPr>
              <a:xfrm>
                <a:off x="1781592" y="1632128"/>
                <a:ext cx="2317365" cy="400110"/>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4879340" y="1568868"/>
                <a:ext cx="3044825" cy="588174"/>
              </a:xfrm>
              <a:prstGeom prst="rect">
                <a:avLst/>
              </a:prstGeom>
            </p:spPr>
            <p:style>
              <a:lnRef idx="1">
                <a:schemeClr val="accent4"/>
              </a:lnRef>
              <a:fillRef idx="2">
                <a:schemeClr val="accent4"/>
              </a:fillRef>
              <a:effectRef idx="1">
                <a:schemeClr val="accent4"/>
              </a:effectRef>
              <a:fontRef idx="minor">
                <a:schemeClr val="dk1"/>
              </a:fontRef>
            </p:style>
            <p:txBody>
              <a:bodyPr wrap="square" lIns="0" tIns="0" rIns="0" bIns="0" rtlCol="0">
                <a:spAutoFit/>
              </a:bodyPr>
              <a:lstStyle/>
              <a:p>
                <a:pPr lvl="0"/>
                <a14:m>
                  <m:oMathPara xmlns:m="http://schemas.openxmlformats.org/officeDocument/2006/math">
                    <m:oMathParaPr>
                      <m:jc m:val="centerGroup"/>
                    </m:oMathParaPr>
                    <m:oMath xmlns:m="http://schemas.openxmlformats.org/officeDocument/2006/math">
                      <m:sSub>
                        <m:sSubPr>
                          <m:ctrlPr>
                            <a:rPr lang="en-US" sz="1400" i="1">
                              <a:latin typeface="Cambria Math" panose="02040503050406030204" pitchFamily="18" charset="0"/>
                            </a:rPr>
                          </m:ctrlPr>
                        </m:sSubPr>
                        <m:e>
                          <m:r>
                            <a:rPr lang="en-US" sz="1400" i="1">
                              <a:latin typeface="Cambria Math" panose="02040503050406030204" pitchFamily="18" charset="0"/>
                            </a:rPr>
                            <m:t>𝑱</m:t>
                          </m:r>
                          <m:r>
                            <a:rPr lang="en-US" sz="1400" i="1">
                              <a:latin typeface="Cambria Math" panose="02040503050406030204" pitchFamily="18" charset="0"/>
                            </a:rPr>
                            <m:t>(</m:t>
                          </m:r>
                        </m:e>
                        <m:sub>
                          <m:r>
                            <a:rPr lang="en-US" sz="1400" i="1">
                              <a:latin typeface="Cambria Math" panose="02040503050406030204" pitchFamily="18" charset="0"/>
                            </a:rPr>
                            <m:t>𝟎</m:t>
                          </m:r>
                        </m:sub>
                      </m:sSub>
                      <m:r>
                        <a:rPr lang="en-US" sz="1400" i="1">
                          <a:latin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sym typeface="Symbol" panose="05050102010706020507" pitchFamily="18" charset="2"/>
                            </a:rPr>
                            <m:t></m:t>
                          </m:r>
                        </m:e>
                        <m:sub>
                          <m:r>
                            <a:rPr lang="en-US" sz="1400" i="1">
                              <a:latin typeface="Cambria Math" panose="02040503050406030204" pitchFamily="18" charset="0"/>
                            </a:rPr>
                            <m:t>𝟏</m:t>
                          </m:r>
                        </m:sub>
                      </m:sSub>
                      <m:r>
                        <m:rPr>
                          <m:nor/>
                        </m:rPr>
                        <a:rPr lang="en-US" sz="1400" dirty="0">
                          <a:latin typeface="Cambria Math" panose="02040503050406030204" pitchFamily="18" charset="0"/>
                        </a:rPr>
                        <m:t>)</m:t>
                      </m:r>
                      <m:r>
                        <a:rPr lang="en-US" sz="1400" i="1" dirty="0">
                          <a:latin typeface="Cambria Math" panose="02040503050406030204" pitchFamily="18" charset="0"/>
                        </a:rPr>
                        <m:t>= </m:t>
                      </m:r>
                      <m:f>
                        <m:fPr>
                          <m:ctrlPr>
                            <a:rPr lang="en-US" sz="1400" i="1">
                              <a:latin typeface="Cambria Math" panose="02040503050406030204" pitchFamily="18" charset="0"/>
                            </a:rPr>
                          </m:ctrlPr>
                        </m:fPr>
                        <m:num>
                          <m:r>
                            <a:rPr lang="en-US" sz="1400" i="1">
                              <a:latin typeface="Cambria Math" panose="02040503050406030204" pitchFamily="18" charset="0"/>
                            </a:rPr>
                            <m:t>1</m:t>
                          </m:r>
                        </m:num>
                        <m:den>
                          <m:r>
                            <a:rPr lang="en-US" sz="1400" i="1">
                              <a:latin typeface="Cambria Math" panose="02040503050406030204" pitchFamily="18" charset="0"/>
                            </a:rPr>
                            <m:t>2</m:t>
                          </m:r>
                          <m:r>
                            <a:rPr lang="en-US" sz="1400" i="1">
                              <a:latin typeface="Cambria Math" panose="02040503050406030204" pitchFamily="18" charset="0"/>
                            </a:rPr>
                            <m:t>𝑚</m:t>
                          </m:r>
                        </m:den>
                      </m:f>
                      <m:nary>
                        <m:naryPr>
                          <m:chr m:val="∑"/>
                          <m:ctrlPr>
                            <a:rPr lang="en-US" sz="1400" i="1">
                              <a:latin typeface="Cambria Math" panose="02040503050406030204" pitchFamily="18" charset="0"/>
                            </a:rPr>
                          </m:ctrlPr>
                        </m:naryPr>
                        <m:sub>
                          <m:r>
                            <a:rPr lang="en-US" sz="1400" i="1">
                              <a:latin typeface="Cambria Math" panose="02040503050406030204" pitchFamily="18" charset="0"/>
                            </a:rPr>
                            <m:t>𝑖</m:t>
                          </m:r>
                          <m:r>
                            <a:rPr lang="en-US" sz="1400" i="1">
                              <a:latin typeface="Cambria Math" panose="02040503050406030204" pitchFamily="18" charset="0"/>
                            </a:rPr>
                            <m:t>=1</m:t>
                          </m:r>
                        </m:sub>
                        <m:sup>
                          <m:r>
                            <a:rPr lang="en-US" sz="1400" i="1">
                              <a:latin typeface="Cambria Math" panose="02040503050406030204" pitchFamily="18" charset="0"/>
                            </a:rPr>
                            <m:t>𝑚</m:t>
                          </m:r>
                        </m:sup>
                        <m:e>
                          <m:sSup>
                            <m:sSupPr>
                              <m:ctrlPr>
                                <a:rPr lang="en-US" sz="1400" i="1">
                                  <a:latin typeface="Cambria Math" panose="02040503050406030204" pitchFamily="18" charset="0"/>
                                </a:rPr>
                              </m:ctrlPr>
                            </m:sSupPr>
                            <m:e>
                              <m:r>
                                <a:rPr lang="en-US" sz="1400" i="1">
                                  <a:latin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h</m:t>
                                  </m:r>
                                </m:e>
                                <m:sub>
                                  <m:r>
                                    <a:rPr lang="en-US" sz="1400" i="1">
                                      <a:latin typeface="Cambria Math" panose="02040503050406030204" pitchFamily="18" charset="0"/>
                                    </a:rPr>
                                    <m:t>𝜃</m:t>
                                  </m:r>
                                </m:sub>
                              </m:sSub>
                              <m:d>
                                <m:dPr>
                                  <m:ctrlPr>
                                    <a:rPr lang="en-US" sz="1400" i="1">
                                      <a:latin typeface="Cambria Math" panose="02040503050406030204" pitchFamily="18" charset="0"/>
                                    </a:rPr>
                                  </m:ctrlPr>
                                </m:dPr>
                                <m:e>
                                  <m:sSup>
                                    <m:sSupPr>
                                      <m:ctrlPr>
                                        <a:rPr lang="en-US" sz="1400" i="1">
                                          <a:latin typeface="Cambria Math" panose="02040503050406030204" pitchFamily="18" charset="0"/>
                                        </a:rPr>
                                      </m:ctrlPr>
                                    </m:sSupPr>
                                    <m:e>
                                      <m:r>
                                        <a:rPr lang="en-US" sz="1400" i="1">
                                          <a:latin typeface="Cambria Math" panose="02040503050406030204" pitchFamily="18" charset="0"/>
                                        </a:rPr>
                                        <m:t>𝑥</m:t>
                                      </m:r>
                                    </m:e>
                                    <m:sup>
                                      <m:d>
                                        <m:dPr>
                                          <m:ctrlPr>
                                            <a:rPr lang="en-US" sz="1400" i="1">
                                              <a:latin typeface="Cambria Math" panose="02040503050406030204" pitchFamily="18" charset="0"/>
                                            </a:rPr>
                                          </m:ctrlPr>
                                        </m:dPr>
                                        <m:e>
                                          <m:r>
                                            <a:rPr lang="en-US" sz="1400" i="1">
                                              <a:latin typeface="Cambria Math" panose="02040503050406030204" pitchFamily="18" charset="0"/>
                                            </a:rPr>
                                            <m:t>𝑖</m:t>
                                          </m:r>
                                        </m:e>
                                      </m:d>
                                    </m:sup>
                                  </m:sSup>
                                </m:e>
                              </m:d>
                              <m:r>
                                <a:rPr lang="en-US" sz="1400" i="1">
                                  <a:latin typeface="Cambria Math" panose="02040503050406030204" pitchFamily="18" charset="0"/>
                                </a:rPr>
                                <m:t>−</m:t>
                              </m:r>
                              <m:sSup>
                                <m:sSupPr>
                                  <m:ctrlPr>
                                    <a:rPr lang="en-US" sz="1400" i="1">
                                      <a:latin typeface="Cambria Math" panose="02040503050406030204" pitchFamily="18" charset="0"/>
                                    </a:rPr>
                                  </m:ctrlPr>
                                </m:sSupPr>
                                <m:e>
                                  <m:r>
                                    <a:rPr lang="en-US" sz="1400" i="1">
                                      <a:latin typeface="Cambria Math" panose="02040503050406030204" pitchFamily="18" charset="0"/>
                                    </a:rPr>
                                    <m:t>𝑦</m:t>
                                  </m:r>
                                </m:e>
                                <m:sup>
                                  <m:d>
                                    <m:dPr>
                                      <m:ctrlPr>
                                        <a:rPr lang="en-US" sz="1400" i="1">
                                          <a:latin typeface="Cambria Math" panose="02040503050406030204" pitchFamily="18" charset="0"/>
                                        </a:rPr>
                                      </m:ctrlPr>
                                    </m:dPr>
                                    <m:e>
                                      <m:r>
                                        <a:rPr lang="en-US" sz="1400" i="1">
                                          <a:latin typeface="Cambria Math" panose="02040503050406030204" pitchFamily="18" charset="0"/>
                                        </a:rPr>
                                        <m:t>𝑖</m:t>
                                      </m:r>
                                    </m:e>
                                  </m:d>
                                </m:sup>
                              </m:sSup>
                              <m:r>
                                <a:rPr lang="en-US" sz="1400" i="1">
                                  <a:latin typeface="Cambria Math" panose="02040503050406030204" pitchFamily="18" charset="0"/>
                                </a:rPr>
                                <m:t>)</m:t>
                              </m:r>
                            </m:e>
                            <m:sup>
                              <m:r>
                                <a:rPr lang="en-US" sz="1400" i="1">
                                  <a:latin typeface="Cambria Math" panose="02040503050406030204" pitchFamily="18" charset="0"/>
                                </a:rPr>
                                <m:t>2</m:t>
                              </m:r>
                            </m:sup>
                          </m:sSup>
                        </m:e>
                      </m:nary>
                    </m:oMath>
                  </m:oMathPara>
                </a14:m>
                <a:endParaRPr lang="en-US" sz="1400" i="1" dirty="0">
                  <a:latin typeface="Cambria Math" panose="02040503050406030204" pitchFamily="18" charset="0"/>
                </a:endParaRPr>
              </a:p>
            </p:txBody>
          </p:sp>
        </mc:Choice>
        <mc:Fallback xmlns="">
          <p:sp>
            <p:nvSpPr>
              <p:cNvPr id="10" name="TextBox 9"/>
              <p:cNvSpPr txBox="1">
                <a:spLocks noRot="1" noChangeAspect="1" noMove="1" noResize="1" noEditPoints="1" noAdjustHandles="1" noChangeArrowheads="1" noChangeShapeType="1" noTextEdit="1"/>
              </p:cNvSpPr>
              <p:nvPr/>
            </p:nvSpPr>
            <p:spPr>
              <a:xfrm>
                <a:off x="4879340" y="1568868"/>
                <a:ext cx="3044825" cy="588174"/>
              </a:xfrm>
              <a:prstGeom prst="rect">
                <a:avLst/>
              </a:prstGeom>
              <a:blipFill>
                <a:blip r:embed="rId4"/>
                <a:stretch>
                  <a:fillRect/>
                </a:stretch>
              </a:blipFill>
            </p:spPr>
            <p:txBody>
              <a:bodyPr/>
              <a:lstStyle/>
              <a:p>
                <a:r>
                  <a:rPr lang="en-US">
                    <a:noFill/>
                  </a:rPr>
                  <a:t> </a:t>
                </a:r>
              </a:p>
            </p:txBody>
          </p:sp>
        </mc:Fallback>
      </mc:AlternateContent>
      <p:sp>
        <p:nvSpPr>
          <p:cNvPr id="8" name="TextBox 7"/>
          <p:cNvSpPr txBox="1"/>
          <p:nvPr/>
        </p:nvSpPr>
        <p:spPr>
          <a:xfrm>
            <a:off x="1781592" y="1142360"/>
            <a:ext cx="1670050" cy="338554"/>
          </a:xfrm>
          <a:prstGeom prst="rect">
            <a:avLst/>
          </a:prstGeom>
          <a:noFill/>
        </p:spPr>
        <p:txBody>
          <a:bodyPr wrap="square" rtlCol="0">
            <a:spAutoFit/>
          </a:bodyPr>
          <a:lstStyle/>
          <a:p>
            <a:r>
              <a:rPr lang="en-US" sz="1600" dirty="0" smtClean="0"/>
              <a:t>Hypothesis:</a:t>
            </a:r>
            <a:endParaRPr lang="en-US" sz="1600" dirty="0"/>
          </a:p>
        </p:txBody>
      </p:sp>
      <p:sp>
        <p:nvSpPr>
          <p:cNvPr id="23" name="TextBox 22"/>
          <p:cNvSpPr txBox="1"/>
          <p:nvPr/>
        </p:nvSpPr>
        <p:spPr>
          <a:xfrm>
            <a:off x="4879340" y="1091554"/>
            <a:ext cx="1670050" cy="338554"/>
          </a:xfrm>
          <a:prstGeom prst="rect">
            <a:avLst/>
          </a:prstGeom>
          <a:noFill/>
        </p:spPr>
        <p:txBody>
          <a:bodyPr wrap="square" rtlCol="0">
            <a:spAutoFit/>
          </a:bodyPr>
          <a:lstStyle/>
          <a:p>
            <a:r>
              <a:rPr lang="en-US" sz="1600" dirty="0" smtClean="0"/>
              <a:t>Cost Function:</a:t>
            </a:r>
            <a:endParaRPr lang="en-US" sz="1600" dirty="0"/>
          </a:p>
        </p:txBody>
      </p:sp>
      <mc:AlternateContent xmlns:mc="http://schemas.openxmlformats.org/markup-compatibility/2006" xmlns:a14="http://schemas.microsoft.com/office/drawing/2010/main">
        <mc:Choice Requires="a14">
          <p:sp>
            <p:nvSpPr>
              <p:cNvPr id="21" name="Title 20"/>
              <p:cNvSpPr>
                <a:spLocks noGrp="1"/>
              </p:cNvSpPr>
              <p:nvPr>
                <p:ph type="title"/>
              </p:nvPr>
            </p:nvSpPr>
            <p:spPr/>
            <p:txBody>
              <a:bodyPr/>
              <a:lstStyle/>
              <a:p>
                <a:r>
                  <a:rPr lang="en-US" dirty="0"/>
                  <a:t>Visualizing </a:t>
                </a:r>
                <a14:m>
                  <m:oMath xmlns:m="http://schemas.openxmlformats.org/officeDocument/2006/math">
                    <m:sSub>
                      <m:sSubPr>
                        <m:ctrlPr>
                          <a:rPr lang="en-US" b="0" i="1">
                            <a:latin typeface="Cambria Math" panose="02040503050406030204" pitchFamily="18" charset="0"/>
                          </a:rPr>
                        </m:ctrlPr>
                      </m:sSubPr>
                      <m:e>
                        <m:r>
                          <a:rPr lang="en-US" b="0" i="1">
                            <a:latin typeface="Cambria Math" panose="02040503050406030204" pitchFamily="18" charset="0"/>
                          </a:rPr>
                          <m:t>h</m:t>
                        </m:r>
                      </m:e>
                      <m:sub>
                        <m:r>
                          <a:rPr lang="en-US" b="0" i="1">
                            <a:latin typeface="Cambria Math" panose="02040503050406030204" pitchFamily="18" charset="0"/>
                            <a:ea typeface="Cambria Math" panose="02040503050406030204" pitchFamily="18" charset="0"/>
                          </a:rPr>
                          <m:t>𝜃</m:t>
                        </m:r>
                      </m:sub>
                    </m:sSub>
                    <m:d>
                      <m:dPr>
                        <m:ctrlPr>
                          <a:rPr lang="en-US" b="0" i="1">
                            <a:latin typeface="Cambria Math" panose="02040503050406030204" pitchFamily="18" charset="0"/>
                            <a:ea typeface="Cambria Math" panose="02040503050406030204" pitchFamily="18" charset="0"/>
                          </a:rPr>
                        </m:ctrlPr>
                      </m:dPr>
                      <m:e>
                        <m:r>
                          <a:rPr lang="en-US" b="0" i="1">
                            <a:latin typeface="Cambria Math" panose="02040503050406030204" pitchFamily="18" charset="0"/>
                          </a:rPr>
                          <m:t>𝑋</m:t>
                        </m:r>
                      </m:e>
                    </m:d>
                  </m:oMath>
                </a14:m>
                <a:r>
                  <a:rPr lang="en-US" dirty="0"/>
                  <a:t> and </a:t>
                </a:r>
                <a14:m>
                  <m:oMath xmlns:m="http://schemas.openxmlformats.org/officeDocument/2006/math">
                    <m:r>
                      <a:rPr lang="en-US" i="1">
                        <a:latin typeface="Cambria Math" panose="02040503050406030204" pitchFamily="18" charset="0"/>
                      </a:rPr>
                      <m:t>𝑱</m:t>
                    </m:r>
                    <m:r>
                      <a:rPr lang="en-US" i="1">
                        <a:latin typeface="Cambria Math" panose="02040503050406030204" pitchFamily="18" charset="0"/>
                      </a:rPr>
                      <m:t>(</m:t>
                    </m:r>
                    <m:r>
                      <a:rPr lang="en-US" i="1">
                        <a:latin typeface="Cambria Math" panose="02040503050406030204" pitchFamily="18" charset="0"/>
                      </a:rPr>
                      <m:t>𝜃</m:t>
                    </m:r>
                    <m:r>
                      <a:rPr lang="en-US" i="1">
                        <a:latin typeface="Cambria Math" panose="02040503050406030204" pitchFamily="18" charset="0"/>
                      </a:rPr>
                      <m:t>)</m:t>
                    </m:r>
                  </m:oMath>
                </a14:m>
                <a:endParaRPr lang="en-US" dirty="0"/>
              </a:p>
            </p:txBody>
          </p:sp>
        </mc:Choice>
        <mc:Fallback xmlns="">
          <p:sp>
            <p:nvSpPr>
              <p:cNvPr id="21" name="Title 20"/>
              <p:cNvSpPr>
                <a:spLocks noGrp="1" noRot="1" noChangeAspect="1" noMove="1" noResize="1" noEditPoints="1" noAdjustHandles="1" noChangeArrowheads="1" noChangeShapeType="1" noTextEdit="1"/>
              </p:cNvSpPr>
              <p:nvPr>
                <p:ph type="title"/>
              </p:nvPr>
            </p:nvSpPr>
            <p:spPr>
              <a:blipFill>
                <a:blip r:embed="rId5"/>
                <a:stretch>
                  <a:fillRect l="-1837" b="-714"/>
                </a:stretch>
              </a:blipFill>
            </p:spPr>
            <p:txBody>
              <a:bodyPr/>
              <a:lstStyle/>
              <a:p>
                <a:r>
                  <a:rPr lang="en-US">
                    <a:noFill/>
                  </a:rPr>
                  <a:t> </a:t>
                </a:r>
              </a:p>
            </p:txBody>
          </p:sp>
        </mc:Fallback>
      </mc:AlternateContent>
      <p:grpSp>
        <p:nvGrpSpPr>
          <p:cNvPr id="14" name="Group 13"/>
          <p:cNvGrpSpPr/>
          <p:nvPr/>
        </p:nvGrpSpPr>
        <p:grpSpPr>
          <a:xfrm>
            <a:off x="1733894" y="2340705"/>
            <a:ext cx="2755556" cy="2280086"/>
            <a:chOff x="1733894" y="2340705"/>
            <a:chExt cx="2755556" cy="2280086"/>
          </a:xfrm>
        </p:grpSpPr>
        <p:grpSp>
          <p:nvGrpSpPr>
            <p:cNvPr id="12" name="Group 11"/>
            <p:cNvGrpSpPr/>
            <p:nvPr/>
          </p:nvGrpSpPr>
          <p:grpSpPr>
            <a:xfrm>
              <a:off x="1733894" y="2340705"/>
              <a:ext cx="2755556" cy="2280086"/>
              <a:chOff x="1733894" y="2569304"/>
              <a:chExt cx="2852894" cy="2413722"/>
            </a:xfrm>
          </p:grpSpPr>
          <p:cxnSp>
            <p:nvCxnSpPr>
              <p:cNvPr id="16" name="Straight Arrow Connector 15"/>
              <p:cNvCxnSpPr/>
              <p:nvPr/>
            </p:nvCxnSpPr>
            <p:spPr>
              <a:xfrm flipV="1">
                <a:off x="2038350" y="4619109"/>
                <a:ext cx="2060607" cy="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p:nvPr/>
            </p:nvCxnSpPr>
            <p:spPr>
              <a:xfrm flipV="1">
                <a:off x="2190750" y="2952750"/>
                <a:ext cx="0" cy="181875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20" name="Rectangle 19"/>
                  <p:cNvSpPr/>
                  <p:nvPr/>
                </p:nvSpPr>
                <p:spPr>
                  <a:xfrm>
                    <a:off x="1733894" y="2569304"/>
                    <a:ext cx="913712"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h</m:t>
                              </m:r>
                            </m:e>
                            <m:sub>
                              <m:r>
                                <a:rPr lang="en-US" i="1">
                                  <a:latin typeface="Cambria Math" panose="02040503050406030204" pitchFamily="18" charset="0"/>
                                  <a:ea typeface="Cambria Math" panose="02040503050406030204" pitchFamily="18" charset="0"/>
                                </a:rPr>
                                <m:t>𝜃</m:t>
                              </m:r>
                            </m:sub>
                          </m:sSub>
                          <m:d>
                            <m:dPr>
                              <m:ctrlPr>
                                <a:rPr lang="en-US" i="1">
                                  <a:latin typeface="Cambria Math" panose="02040503050406030204" pitchFamily="18" charset="0"/>
                                  <a:ea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sym typeface="Symbol" panose="05050102010706020507" pitchFamily="18" charset="2"/>
                                    </a:rPr>
                                    <m:t>𝑥</m:t>
                                  </m:r>
                                </m:e>
                                <m:sub>
                                  <m:r>
                                    <a:rPr lang="en-US" i="1">
                                      <a:latin typeface="Cambria Math" panose="02040503050406030204" pitchFamily="18" charset="0"/>
                                    </a:rPr>
                                    <m:t>1</m:t>
                                  </m:r>
                                </m:sub>
                              </m:sSub>
                            </m:e>
                          </m:d>
                        </m:oMath>
                      </m:oMathPara>
                    </a14:m>
                    <a:endParaRPr lang="en-US" dirty="0"/>
                  </a:p>
                </p:txBody>
              </p:sp>
            </mc:Choice>
            <mc:Fallback xmlns="">
              <p:sp>
                <p:nvSpPr>
                  <p:cNvPr id="20" name="Rectangle 19"/>
                  <p:cNvSpPr>
                    <a:spLocks noRot="1" noChangeAspect="1" noMove="1" noResize="1" noEditPoints="1" noAdjustHandles="1" noChangeArrowheads="1" noChangeShapeType="1" noTextEdit="1"/>
                  </p:cNvSpPr>
                  <p:nvPr/>
                </p:nvSpPr>
                <p:spPr>
                  <a:xfrm>
                    <a:off x="1733894" y="2569304"/>
                    <a:ext cx="913712" cy="369332"/>
                  </a:xfrm>
                  <a:prstGeom prst="rect">
                    <a:avLst/>
                  </a:prstGeom>
                  <a:blipFill>
                    <a:blip r:embed="rId6"/>
                    <a:stretch>
                      <a:fillRect b="-877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Rectangle 21"/>
                  <p:cNvSpPr/>
                  <p:nvPr/>
                </p:nvSpPr>
                <p:spPr>
                  <a:xfrm>
                    <a:off x="4114800" y="4510643"/>
                    <a:ext cx="471988"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sym typeface="Symbol" panose="05050102010706020507" pitchFamily="18" charset="2"/>
                                </a:rPr>
                                <m:t>𝑥</m:t>
                              </m:r>
                            </m:e>
                            <m:sub>
                              <m:r>
                                <a:rPr lang="en-US" i="1">
                                  <a:latin typeface="Cambria Math" panose="02040503050406030204" pitchFamily="18" charset="0"/>
                                </a:rPr>
                                <m:t>1</m:t>
                              </m:r>
                            </m:sub>
                          </m:sSub>
                        </m:oMath>
                      </m:oMathPara>
                    </a14:m>
                    <a:endParaRPr lang="en-US" dirty="0"/>
                  </a:p>
                </p:txBody>
              </p:sp>
            </mc:Choice>
            <mc:Fallback xmlns="">
              <p:sp>
                <p:nvSpPr>
                  <p:cNvPr id="22" name="Rectangle 21"/>
                  <p:cNvSpPr>
                    <a:spLocks noRot="1" noChangeAspect="1" noMove="1" noResize="1" noEditPoints="1" noAdjustHandles="1" noChangeArrowheads="1" noChangeShapeType="1" noTextEdit="1"/>
                  </p:cNvSpPr>
                  <p:nvPr/>
                </p:nvSpPr>
                <p:spPr>
                  <a:xfrm>
                    <a:off x="4114800" y="4510643"/>
                    <a:ext cx="471988" cy="369332"/>
                  </a:xfrm>
                  <a:prstGeom prst="rect">
                    <a:avLst/>
                  </a:prstGeom>
                  <a:blipFill>
                    <a:blip r:embed="rId7"/>
                    <a:stretch>
                      <a:fillRect b="-7018"/>
                    </a:stretch>
                  </a:blipFill>
                </p:spPr>
                <p:txBody>
                  <a:bodyPr/>
                  <a:lstStyle/>
                  <a:p>
                    <a:r>
                      <a:rPr lang="en-US">
                        <a:noFill/>
                      </a:rPr>
                      <a:t> </a:t>
                    </a:r>
                  </a:p>
                </p:txBody>
              </p:sp>
            </mc:Fallback>
          </mc:AlternateContent>
          <p:cxnSp>
            <p:nvCxnSpPr>
              <p:cNvPr id="24" name="Straight Connector 23"/>
              <p:cNvCxnSpPr/>
              <p:nvPr/>
            </p:nvCxnSpPr>
            <p:spPr>
              <a:xfrm flipV="1">
                <a:off x="2639230" y="4578350"/>
                <a:ext cx="0" cy="91560"/>
              </a:xfrm>
              <a:prstGeom prst="line">
                <a:avLst/>
              </a:prstGeom>
            </p:spPr>
            <p:style>
              <a:lnRef idx="2">
                <a:schemeClr val="dk1"/>
              </a:lnRef>
              <a:fillRef idx="0">
                <a:schemeClr val="dk1"/>
              </a:fillRef>
              <a:effectRef idx="1">
                <a:schemeClr val="dk1"/>
              </a:effectRef>
              <a:fontRef idx="minor">
                <a:schemeClr val="tx1"/>
              </a:fontRef>
            </p:style>
          </p:cxnSp>
          <p:cxnSp>
            <p:nvCxnSpPr>
              <p:cNvPr id="30" name="Straight Connector 29"/>
              <p:cNvCxnSpPr/>
              <p:nvPr/>
            </p:nvCxnSpPr>
            <p:spPr>
              <a:xfrm flipV="1">
                <a:off x="3198030" y="4565650"/>
                <a:ext cx="0" cy="91560"/>
              </a:xfrm>
              <a:prstGeom prst="line">
                <a:avLst/>
              </a:prstGeom>
            </p:spPr>
            <p:style>
              <a:lnRef idx="2">
                <a:schemeClr val="dk1"/>
              </a:lnRef>
              <a:fillRef idx="0">
                <a:schemeClr val="dk1"/>
              </a:fillRef>
              <a:effectRef idx="1">
                <a:schemeClr val="dk1"/>
              </a:effectRef>
              <a:fontRef idx="minor">
                <a:schemeClr val="tx1"/>
              </a:fontRef>
            </p:style>
          </p:cxnSp>
          <p:cxnSp>
            <p:nvCxnSpPr>
              <p:cNvPr id="32" name="Straight Connector 31"/>
              <p:cNvCxnSpPr/>
              <p:nvPr/>
            </p:nvCxnSpPr>
            <p:spPr>
              <a:xfrm flipV="1">
                <a:off x="3711482" y="4572000"/>
                <a:ext cx="0" cy="91560"/>
              </a:xfrm>
              <a:prstGeom prst="line">
                <a:avLst/>
              </a:prstGeom>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33" name="Rectangle 32"/>
                  <p:cNvSpPr/>
                  <p:nvPr/>
                </p:nvSpPr>
                <p:spPr>
                  <a:xfrm>
                    <a:off x="2472357" y="4657210"/>
                    <a:ext cx="1422633" cy="32581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1           2          3</m:t>
                          </m:r>
                        </m:oMath>
                      </m:oMathPara>
                    </a14:m>
                    <a:endParaRPr lang="en-US" sz="1400" dirty="0"/>
                  </a:p>
                </p:txBody>
              </p:sp>
            </mc:Choice>
            <mc:Fallback xmlns="">
              <p:sp>
                <p:nvSpPr>
                  <p:cNvPr id="33" name="Rectangle 32"/>
                  <p:cNvSpPr>
                    <a:spLocks noRot="1" noChangeAspect="1" noMove="1" noResize="1" noEditPoints="1" noAdjustHandles="1" noChangeArrowheads="1" noChangeShapeType="1" noTextEdit="1"/>
                  </p:cNvSpPr>
                  <p:nvPr/>
                </p:nvSpPr>
                <p:spPr>
                  <a:xfrm>
                    <a:off x="2472357" y="4657210"/>
                    <a:ext cx="1422633" cy="325816"/>
                  </a:xfrm>
                  <a:prstGeom prst="rect">
                    <a:avLst/>
                  </a:prstGeom>
                  <a:blipFill>
                    <a:blip r:embed="rId8"/>
                    <a:stretch>
                      <a:fillRect/>
                    </a:stretch>
                  </a:blipFill>
                </p:spPr>
                <p:txBody>
                  <a:bodyPr/>
                  <a:lstStyle/>
                  <a:p>
                    <a:r>
                      <a:rPr lang="en-US">
                        <a:noFill/>
                      </a:rPr>
                      <a:t> </a:t>
                    </a:r>
                  </a:p>
                </p:txBody>
              </p:sp>
            </mc:Fallback>
          </mc:AlternateContent>
          <p:cxnSp>
            <p:nvCxnSpPr>
              <p:cNvPr id="35" name="Straight Connector 34"/>
              <p:cNvCxnSpPr/>
              <p:nvPr/>
            </p:nvCxnSpPr>
            <p:spPr>
              <a:xfrm flipH="1">
                <a:off x="2137580" y="4159250"/>
                <a:ext cx="78570" cy="0"/>
              </a:xfrm>
              <a:prstGeom prst="line">
                <a:avLst/>
              </a:prstGeom>
            </p:spPr>
            <p:style>
              <a:lnRef idx="2">
                <a:schemeClr val="dk1"/>
              </a:lnRef>
              <a:fillRef idx="0">
                <a:schemeClr val="dk1"/>
              </a:fillRef>
              <a:effectRef idx="1">
                <a:schemeClr val="dk1"/>
              </a:effectRef>
              <a:fontRef idx="minor">
                <a:schemeClr val="tx1"/>
              </a:fontRef>
            </p:style>
          </p:cxnSp>
          <p:cxnSp>
            <p:nvCxnSpPr>
              <p:cNvPr id="36" name="Straight Connector 35"/>
              <p:cNvCxnSpPr/>
              <p:nvPr/>
            </p:nvCxnSpPr>
            <p:spPr>
              <a:xfrm flipH="1">
                <a:off x="2143930" y="3714750"/>
                <a:ext cx="78570" cy="0"/>
              </a:xfrm>
              <a:prstGeom prst="line">
                <a:avLst/>
              </a:prstGeom>
            </p:spPr>
            <p:style>
              <a:lnRef idx="2">
                <a:schemeClr val="dk1"/>
              </a:lnRef>
              <a:fillRef idx="0">
                <a:schemeClr val="dk1"/>
              </a:fillRef>
              <a:effectRef idx="1">
                <a:schemeClr val="dk1"/>
              </a:effectRef>
              <a:fontRef idx="minor">
                <a:schemeClr val="tx1"/>
              </a:fontRef>
            </p:style>
          </p:cxnSp>
          <p:cxnSp>
            <p:nvCxnSpPr>
              <p:cNvPr id="37" name="Straight Connector 36"/>
              <p:cNvCxnSpPr/>
              <p:nvPr/>
            </p:nvCxnSpPr>
            <p:spPr>
              <a:xfrm flipH="1">
                <a:off x="2150280" y="3282950"/>
                <a:ext cx="78570" cy="0"/>
              </a:xfrm>
              <a:prstGeom prst="line">
                <a:avLst/>
              </a:prstGeom>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11" name="Rectangle 10"/>
                  <p:cNvSpPr/>
                  <p:nvPr/>
                </p:nvSpPr>
                <p:spPr>
                  <a:xfrm>
                    <a:off x="2428275" y="3982264"/>
                    <a:ext cx="42191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1" i="0" smtClean="0">
                              <a:solidFill>
                                <a:srgbClr val="FF0000"/>
                              </a:solidFill>
                              <a:latin typeface="Cambria Math" panose="02040503050406030204" pitchFamily="18" charset="0"/>
                              <a:sym typeface="Symbol" panose="05050102010706020507" pitchFamily="18" charset="2"/>
                            </a:rPr>
                            <m:t>+</m:t>
                          </m:r>
                        </m:oMath>
                      </m:oMathPara>
                    </a14:m>
                    <a:endParaRPr lang="en-US" b="1" dirty="0">
                      <a:solidFill>
                        <a:srgbClr val="FF0000"/>
                      </a:solidFill>
                    </a:endParaRPr>
                  </a:p>
                </p:txBody>
              </p:sp>
            </mc:Choice>
            <mc:Fallback xmlns="">
              <p:sp>
                <p:nvSpPr>
                  <p:cNvPr id="11" name="Rectangle 10"/>
                  <p:cNvSpPr>
                    <a:spLocks noRot="1" noChangeAspect="1" noMove="1" noResize="1" noEditPoints="1" noAdjustHandles="1" noChangeArrowheads="1" noChangeShapeType="1" noTextEdit="1"/>
                  </p:cNvSpPr>
                  <p:nvPr/>
                </p:nvSpPr>
                <p:spPr>
                  <a:xfrm>
                    <a:off x="2428275" y="3982264"/>
                    <a:ext cx="421910" cy="369332"/>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Rectangle 39"/>
                  <p:cNvSpPr/>
                  <p:nvPr/>
                </p:nvSpPr>
                <p:spPr>
                  <a:xfrm>
                    <a:off x="2963520" y="3554933"/>
                    <a:ext cx="42191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1" i="0" smtClean="0">
                              <a:solidFill>
                                <a:srgbClr val="FF0000"/>
                              </a:solidFill>
                              <a:latin typeface="Cambria Math" panose="02040503050406030204" pitchFamily="18" charset="0"/>
                              <a:sym typeface="Symbol" panose="05050102010706020507" pitchFamily="18" charset="2"/>
                            </a:rPr>
                            <m:t>+</m:t>
                          </m:r>
                        </m:oMath>
                      </m:oMathPara>
                    </a14:m>
                    <a:endParaRPr lang="en-US" b="1" dirty="0">
                      <a:solidFill>
                        <a:srgbClr val="FF0000"/>
                      </a:solidFill>
                    </a:endParaRPr>
                  </a:p>
                </p:txBody>
              </p:sp>
            </mc:Choice>
            <mc:Fallback xmlns="">
              <p:sp>
                <p:nvSpPr>
                  <p:cNvPr id="40" name="Rectangle 39"/>
                  <p:cNvSpPr>
                    <a:spLocks noRot="1" noChangeAspect="1" noMove="1" noResize="1" noEditPoints="1" noAdjustHandles="1" noChangeArrowheads="1" noChangeShapeType="1" noTextEdit="1"/>
                  </p:cNvSpPr>
                  <p:nvPr/>
                </p:nvSpPr>
                <p:spPr>
                  <a:xfrm>
                    <a:off x="2963520" y="3554933"/>
                    <a:ext cx="421910" cy="369332"/>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Rectangle 41"/>
                  <p:cNvSpPr/>
                  <p:nvPr/>
                </p:nvSpPr>
                <p:spPr>
                  <a:xfrm>
                    <a:off x="3500528" y="3098284"/>
                    <a:ext cx="42191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1" i="0" smtClean="0">
                              <a:solidFill>
                                <a:srgbClr val="FF0000"/>
                              </a:solidFill>
                              <a:latin typeface="Cambria Math" panose="02040503050406030204" pitchFamily="18" charset="0"/>
                              <a:sym typeface="Symbol" panose="05050102010706020507" pitchFamily="18" charset="2"/>
                            </a:rPr>
                            <m:t>+</m:t>
                          </m:r>
                        </m:oMath>
                      </m:oMathPara>
                    </a14:m>
                    <a:endParaRPr lang="en-US" b="1" dirty="0">
                      <a:solidFill>
                        <a:srgbClr val="FF0000"/>
                      </a:solidFill>
                    </a:endParaRPr>
                  </a:p>
                </p:txBody>
              </p:sp>
            </mc:Choice>
            <mc:Fallback xmlns="">
              <p:sp>
                <p:nvSpPr>
                  <p:cNvPr id="42" name="Rectangle 41"/>
                  <p:cNvSpPr>
                    <a:spLocks noRot="1" noChangeAspect="1" noMove="1" noResize="1" noEditPoints="1" noAdjustHandles="1" noChangeArrowheads="1" noChangeShapeType="1" noTextEdit="1"/>
                  </p:cNvSpPr>
                  <p:nvPr/>
                </p:nvSpPr>
                <p:spPr>
                  <a:xfrm>
                    <a:off x="3500528" y="3098284"/>
                    <a:ext cx="421910" cy="369332"/>
                  </a:xfrm>
                  <a:prstGeom prst="rect">
                    <a:avLst/>
                  </a:prstGeom>
                  <a:blipFill>
                    <a:blip r:embed="rId11"/>
                    <a:stretch>
                      <a:fillRect/>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13" name="Rectangle 12"/>
                <p:cNvSpPr/>
                <p:nvPr/>
              </p:nvSpPr>
              <p:spPr>
                <a:xfrm>
                  <a:off x="1854785" y="2852843"/>
                  <a:ext cx="281288" cy="1169551"/>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3</m:t>
                        </m:r>
                      </m:oMath>
                    </m:oMathPara>
                  </a14:m>
                  <a:endParaRPr lang="en-US" sz="1400" b="0" i="1" dirty="0" smtClean="0">
                    <a:latin typeface="Cambria Math" panose="02040503050406030204" pitchFamily="18" charset="0"/>
                  </a:endParaRPr>
                </a:p>
                <a:p>
                  <a:endParaRPr lang="en-US" sz="1400" i="1" dirty="0" smtClean="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1400" i="1">
                            <a:latin typeface="Cambria Math" panose="02040503050406030204" pitchFamily="18" charset="0"/>
                          </a:rPr>
                          <m:t>2</m:t>
                        </m:r>
                      </m:oMath>
                    </m:oMathPara>
                  </a14:m>
                  <a:endParaRPr lang="en-US" sz="1400" dirty="0" smtClean="0"/>
                </a:p>
                <a:p>
                  <a:endParaRPr lang="en-US" sz="1400" dirty="0" smtClean="0"/>
                </a:p>
                <a:p>
                  <a:r>
                    <a:rPr lang="en-US" sz="1400" dirty="0" smtClean="0"/>
                    <a:t>1</a:t>
                  </a:r>
                  <a:endParaRPr lang="en-US" sz="1400" dirty="0"/>
                </a:p>
              </p:txBody>
            </p:sp>
          </mc:Choice>
          <mc:Fallback xmlns="">
            <p:sp>
              <p:nvSpPr>
                <p:cNvPr id="13" name="Rectangle 12"/>
                <p:cNvSpPr>
                  <a:spLocks noRot="1" noChangeAspect="1" noMove="1" noResize="1" noEditPoints="1" noAdjustHandles="1" noChangeArrowheads="1" noChangeShapeType="1" noTextEdit="1"/>
                </p:cNvSpPr>
                <p:nvPr/>
              </p:nvSpPr>
              <p:spPr>
                <a:xfrm>
                  <a:off x="1854785" y="2852843"/>
                  <a:ext cx="281288" cy="1169551"/>
                </a:xfrm>
                <a:prstGeom prst="rect">
                  <a:avLst/>
                </a:prstGeom>
                <a:blipFill>
                  <a:blip r:embed="rId12"/>
                  <a:stretch>
                    <a:fillRect l="-6522" r="-6522" b="-4167"/>
                  </a:stretch>
                </a:blipFill>
              </p:spPr>
              <p:txBody>
                <a:bodyPr/>
                <a:lstStyle/>
                <a:p>
                  <a:r>
                    <a:rPr lang="en-US">
                      <a:noFill/>
                    </a:rPr>
                    <a:t> </a:t>
                  </a:r>
                </a:p>
              </p:txBody>
            </p:sp>
          </mc:Fallback>
        </mc:AlternateContent>
      </p:grpSp>
      <p:cxnSp>
        <p:nvCxnSpPr>
          <p:cNvPr id="25" name="Straight Connector 24"/>
          <p:cNvCxnSpPr/>
          <p:nvPr/>
        </p:nvCxnSpPr>
        <p:spPr>
          <a:xfrm>
            <a:off x="1612900" y="4221018"/>
            <a:ext cx="2933700" cy="24255"/>
          </a:xfrm>
          <a:prstGeom prst="line">
            <a:avLst/>
          </a:prstGeom>
          <a:ln w="44450"/>
        </p:spPr>
        <p:style>
          <a:lnRef idx="2">
            <a:schemeClr val="accent3"/>
          </a:lnRef>
          <a:fillRef idx="0">
            <a:schemeClr val="accent3"/>
          </a:fillRef>
          <a:effectRef idx="1">
            <a:schemeClr val="accent3"/>
          </a:effectRef>
          <a:fontRef idx="minor">
            <a:schemeClr val="tx1"/>
          </a:fontRef>
        </p:style>
      </p:cxnSp>
      <mc:AlternateContent xmlns:mc="http://schemas.openxmlformats.org/markup-compatibility/2006" xmlns:a14="http://schemas.microsoft.com/office/drawing/2010/main">
        <mc:Choice Requires="a14">
          <p:sp>
            <p:nvSpPr>
              <p:cNvPr id="26" name="Rectangle 25"/>
              <p:cNvSpPr/>
              <p:nvPr/>
            </p:nvSpPr>
            <p:spPr>
              <a:xfrm>
                <a:off x="3909906" y="3199509"/>
                <a:ext cx="567207" cy="523220"/>
              </a:xfrm>
              <a:prstGeom prst="rect">
                <a:avLst/>
              </a:prstGeom>
            </p:spPr>
            <p:style>
              <a:lnRef idx="2">
                <a:schemeClr val="accent3"/>
              </a:lnRef>
              <a:fillRef idx="1">
                <a:schemeClr val="lt1"/>
              </a:fillRef>
              <a:effectRef idx="0">
                <a:schemeClr val="accent3"/>
              </a:effectRef>
              <a:fontRef idx="minor">
                <a:schemeClr val="dk1"/>
              </a:fontRef>
            </p:style>
            <p:txBody>
              <a:bodyPr wrap="none">
                <a:spAutoFit/>
              </a:bodyPr>
              <a:lstStyle/>
              <a:p>
                <a14:m>
                  <m:oMath xmlns:m="http://schemas.openxmlformats.org/officeDocument/2006/math">
                    <m:sSub>
                      <m:sSubPr>
                        <m:ctrlPr>
                          <a:rPr lang="en-US" sz="1400" b="1" i="1" smtClean="0">
                            <a:solidFill>
                              <a:schemeClr val="tx1"/>
                            </a:solidFill>
                            <a:latin typeface="Cambria Math" panose="02040503050406030204" pitchFamily="18" charset="0"/>
                          </a:rPr>
                        </m:ctrlPr>
                      </m:sSubPr>
                      <m:e>
                        <m:r>
                          <a:rPr lang="en-US" sz="1400" b="1" i="1">
                            <a:solidFill>
                              <a:schemeClr val="tx1"/>
                            </a:solidFill>
                            <a:latin typeface="Cambria Math" panose="02040503050406030204" pitchFamily="18" charset="0"/>
                            <a:sym typeface="Symbol" panose="05050102010706020507" pitchFamily="18" charset="2"/>
                          </a:rPr>
                          <m:t></m:t>
                        </m:r>
                      </m:e>
                      <m:sub>
                        <m:r>
                          <a:rPr lang="en-US" sz="1400" b="1" i="1">
                            <a:solidFill>
                              <a:schemeClr val="tx1"/>
                            </a:solidFill>
                            <a:latin typeface="Cambria Math" panose="02040503050406030204" pitchFamily="18" charset="0"/>
                          </a:rPr>
                          <m:t>𝟎</m:t>
                        </m:r>
                      </m:sub>
                    </m:sSub>
                  </m:oMath>
                </a14:m>
                <a:r>
                  <a:rPr lang="en-US" sz="1400" dirty="0" smtClean="0">
                    <a:solidFill>
                      <a:schemeClr val="tx1"/>
                    </a:solidFill>
                  </a:rPr>
                  <a:t>=0</a:t>
                </a:r>
              </a:p>
              <a:p>
                <a14:m>
                  <m:oMath xmlns:m="http://schemas.openxmlformats.org/officeDocument/2006/math">
                    <m:sSub>
                      <m:sSubPr>
                        <m:ctrlPr>
                          <a:rPr lang="en-US" sz="1400" b="1" i="1">
                            <a:solidFill>
                              <a:schemeClr val="tx1"/>
                            </a:solidFill>
                            <a:latin typeface="Cambria Math" panose="02040503050406030204" pitchFamily="18" charset="0"/>
                          </a:rPr>
                        </m:ctrlPr>
                      </m:sSubPr>
                      <m:e>
                        <m:r>
                          <a:rPr lang="en-US" sz="1400" b="1" i="1">
                            <a:solidFill>
                              <a:schemeClr val="tx1"/>
                            </a:solidFill>
                            <a:latin typeface="Cambria Math" panose="02040503050406030204" pitchFamily="18" charset="0"/>
                            <a:sym typeface="Symbol" panose="05050102010706020507" pitchFamily="18" charset="2"/>
                          </a:rPr>
                          <m:t></m:t>
                        </m:r>
                      </m:e>
                      <m:sub>
                        <m:r>
                          <a:rPr lang="en-US" sz="1400" b="1" i="1" smtClean="0">
                            <a:solidFill>
                              <a:schemeClr val="tx1"/>
                            </a:solidFill>
                            <a:latin typeface="Cambria Math" panose="02040503050406030204" pitchFamily="18" charset="0"/>
                          </a:rPr>
                          <m:t>𝟏</m:t>
                        </m:r>
                      </m:sub>
                    </m:sSub>
                  </m:oMath>
                </a14:m>
                <a:r>
                  <a:rPr lang="en-US" sz="1400" dirty="0" smtClean="0">
                    <a:solidFill>
                      <a:schemeClr val="tx1"/>
                    </a:solidFill>
                  </a:rPr>
                  <a:t>=0</a:t>
                </a:r>
                <a:endParaRPr lang="en-US" sz="1400" dirty="0">
                  <a:solidFill>
                    <a:schemeClr val="tx1"/>
                  </a:solidFill>
                </a:endParaRPr>
              </a:p>
            </p:txBody>
          </p:sp>
        </mc:Choice>
        <mc:Fallback xmlns="">
          <p:sp>
            <p:nvSpPr>
              <p:cNvPr id="26" name="Rectangle 25"/>
              <p:cNvSpPr>
                <a:spLocks noRot="1" noChangeAspect="1" noMove="1" noResize="1" noEditPoints="1" noAdjustHandles="1" noChangeArrowheads="1" noChangeShapeType="1" noTextEdit="1"/>
              </p:cNvSpPr>
              <p:nvPr/>
            </p:nvSpPr>
            <p:spPr>
              <a:xfrm>
                <a:off x="3909906" y="3199509"/>
                <a:ext cx="567207" cy="523220"/>
              </a:xfrm>
              <a:prstGeom prst="rect">
                <a:avLst/>
              </a:prstGeom>
              <a:blipFill>
                <a:blip r:embed="rId13"/>
                <a:stretch>
                  <a:fillRect b="-7778"/>
                </a:stretch>
              </a:blipFill>
            </p:spPr>
            <p:txBody>
              <a:bodyPr/>
              <a:lstStyle/>
              <a:p>
                <a:r>
                  <a:rPr lang="en-US">
                    <a:noFill/>
                  </a:rPr>
                  <a:t> </a:t>
                </a:r>
              </a:p>
            </p:txBody>
          </p:sp>
        </mc:Fallback>
      </mc:AlternateContent>
      <p:cxnSp>
        <p:nvCxnSpPr>
          <p:cNvPr id="44" name="Straight Arrow Connector 43"/>
          <p:cNvCxnSpPr/>
          <p:nvPr/>
        </p:nvCxnSpPr>
        <p:spPr>
          <a:xfrm flipH="1">
            <a:off x="4114865" y="3720009"/>
            <a:ext cx="179118" cy="454553"/>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grpSp>
        <p:nvGrpSpPr>
          <p:cNvPr id="46" name="Group 45"/>
          <p:cNvGrpSpPr/>
          <p:nvPr/>
        </p:nvGrpSpPr>
        <p:grpSpPr>
          <a:xfrm>
            <a:off x="5060280" y="2421093"/>
            <a:ext cx="2770698" cy="2280086"/>
            <a:chOff x="1733894" y="2340705"/>
            <a:chExt cx="2770698" cy="2280086"/>
          </a:xfrm>
        </p:grpSpPr>
        <p:grpSp>
          <p:nvGrpSpPr>
            <p:cNvPr id="47" name="Group 46"/>
            <p:cNvGrpSpPr/>
            <p:nvPr/>
          </p:nvGrpSpPr>
          <p:grpSpPr>
            <a:xfrm>
              <a:off x="1733894" y="2340705"/>
              <a:ext cx="2770698" cy="2280086"/>
              <a:chOff x="1733894" y="2569304"/>
              <a:chExt cx="2868571" cy="2413722"/>
            </a:xfrm>
          </p:grpSpPr>
          <p:cxnSp>
            <p:nvCxnSpPr>
              <p:cNvPr id="49" name="Straight Arrow Connector 48"/>
              <p:cNvCxnSpPr/>
              <p:nvPr/>
            </p:nvCxnSpPr>
            <p:spPr>
              <a:xfrm flipV="1">
                <a:off x="2038350" y="4619109"/>
                <a:ext cx="2060607" cy="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0" name="Straight Arrow Connector 49"/>
              <p:cNvCxnSpPr/>
              <p:nvPr/>
            </p:nvCxnSpPr>
            <p:spPr>
              <a:xfrm flipV="1">
                <a:off x="2190750" y="2952750"/>
                <a:ext cx="0" cy="181875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51" name="Rectangle 50"/>
                  <p:cNvSpPr/>
                  <p:nvPr/>
                </p:nvSpPr>
                <p:spPr>
                  <a:xfrm>
                    <a:off x="1733894" y="2569304"/>
                    <a:ext cx="782946" cy="39097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𝐽</m:t>
                          </m:r>
                          <m:d>
                            <m:dPr>
                              <m:ctrlPr>
                                <a:rPr lang="en-US" i="1">
                                  <a:latin typeface="Cambria Math" panose="02040503050406030204" pitchFamily="18" charset="0"/>
                                  <a:ea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sym typeface="Symbol" panose="05050102010706020507" pitchFamily="18" charset="2"/>
                                    </a:rPr>
                                    <m:t></m:t>
                                  </m:r>
                                </m:e>
                                <m:sub>
                                  <m:r>
                                    <a:rPr lang="en-US" i="1">
                                      <a:latin typeface="Cambria Math" panose="02040503050406030204" pitchFamily="18" charset="0"/>
                                    </a:rPr>
                                    <m:t>1</m:t>
                                  </m:r>
                                </m:sub>
                              </m:sSub>
                            </m:e>
                          </m:d>
                        </m:oMath>
                      </m:oMathPara>
                    </a14:m>
                    <a:endParaRPr lang="en-US" dirty="0"/>
                  </a:p>
                </p:txBody>
              </p:sp>
            </mc:Choice>
            <mc:Fallback xmlns="">
              <p:sp>
                <p:nvSpPr>
                  <p:cNvPr id="51" name="Rectangle 50"/>
                  <p:cNvSpPr>
                    <a:spLocks noRot="1" noChangeAspect="1" noMove="1" noResize="1" noEditPoints="1" noAdjustHandles="1" noChangeArrowheads="1" noChangeShapeType="1" noTextEdit="1"/>
                  </p:cNvSpPr>
                  <p:nvPr/>
                </p:nvSpPr>
                <p:spPr>
                  <a:xfrm>
                    <a:off x="1733894" y="2569304"/>
                    <a:ext cx="782946" cy="390979"/>
                  </a:xfrm>
                  <a:prstGeom prst="rect">
                    <a:avLst/>
                  </a:prstGeom>
                  <a:blipFill>
                    <a:blip r:embed="rId14"/>
                    <a:stretch>
                      <a:fillRect b="-114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2" name="Rectangle 51"/>
                  <p:cNvSpPr/>
                  <p:nvPr/>
                </p:nvSpPr>
                <p:spPr>
                  <a:xfrm>
                    <a:off x="4114800" y="4510643"/>
                    <a:ext cx="487665" cy="39097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sym typeface="Symbol" panose="05050102010706020507" pitchFamily="18" charset="2"/>
                                </a:rPr>
                                <m:t></m:t>
                              </m:r>
                            </m:e>
                            <m:sub>
                              <m:r>
                                <a:rPr lang="en-US" i="1">
                                  <a:latin typeface="Cambria Math" panose="02040503050406030204" pitchFamily="18" charset="0"/>
                                </a:rPr>
                                <m:t>1</m:t>
                              </m:r>
                            </m:sub>
                          </m:sSub>
                        </m:oMath>
                      </m:oMathPara>
                    </a14:m>
                    <a:endParaRPr lang="en-US" dirty="0"/>
                  </a:p>
                </p:txBody>
              </p:sp>
            </mc:Choice>
            <mc:Fallback xmlns="">
              <p:sp>
                <p:nvSpPr>
                  <p:cNvPr id="52" name="Rectangle 51"/>
                  <p:cNvSpPr>
                    <a:spLocks noRot="1" noChangeAspect="1" noMove="1" noResize="1" noEditPoints="1" noAdjustHandles="1" noChangeArrowheads="1" noChangeShapeType="1" noTextEdit="1"/>
                  </p:cNvSpPr>
                  <p:nvPr/>
                </p:nvSpPr>
                <p:spPr>
                  <a:xfrm>
                    <a:off x="4114800" y="4510643"/>
                    <a:ext cx="487665" cy="390979"/>
                  </a:xfrm>
                  <a:prstGeom prst="rect">
                    <a:avLst/>
                  </a:prstGeom>
                  <a:blipFill>
                    <a:blip r:embed="rId15"/>
                    <a:stretch>
                      <a:fillRect/>
                    </a:stretch>
                  </a:blipFill>
                </p:spPr>
                <p:txBody>
                  <a:bodyPr/>
                  <a:lstStyle/>
                  <a:p>
                    <a:r>
                      <a:rPr lang="en-US">
                        <a:noFill/>
                      </a:rPr>
                      <a:t> </a:t>
                    </a:r>
                  </a:p>
                </p:txBody>
              </p:sp>
            </mc:Fallback>
          </mc:AlternateContent>
          <p:cxnSp>
            <p:nvCxnSpPr>
              <p:cNvPr id="53" name="Straight Connector 52"/>
              <p:cNvCxnSpPr/>
              <p:nvPr/>
            </p:nvCxnSpPr>
            <p:spPr>
              <a:xfrm flipV="1">
                <a:off x="2639230" y="4578350"/>
                <a:ext cx="0" cy="91560"/>
              </a:xfrm>
              <a:prstGeom prst="line">
                <a:avLst/>
              </a:prstGeom>
            </p:spPr>
            <p:style>
              <a:lnRef idx="2">
                <a:schemeClr val="dk1"/>
              </a:lnRef>
              <a:fillRef idx="0">
                <a:schemeClr val="dk1"/>
              </a:fillRef>
              <a:effectRef idx="1">
                <a:schemeClr val="dk1"/>
              </a:effectRef>
              <a:fontRef idx="minor">
                <a:schemeClr val="tx1"/>
              </a:fontRef>
            </p:style>
          </p:cxnSp>
          <p:cxnSp>
            <p:nvCxnSpPr>
              <p:cNvPr id="54" name="Straight Connector 53"/>
              <p:cNvCxnSpPr/>
              <p:nvPr/>
            </p:nvCxnSpPr>
            <p:spPr>
              <a:xfrm flipV="1">
                <a:off x="3198030" y="4565650"/>
                <a:ext cx="0" cy="91560"/>
              </a:xfrm>
              <a:prstGeom prst="line">
                <a:avLst/>
              </a:prstGeom>
            </p:spPr>
            <p:style>
              <a:lnRef idx="2">
                <a:schemeClr val="dk1"/>
              </a:lnRef>
              <a:fillRef idx="0">
                <a:schemeClr val="dk1"/>
              </a:fillRef>
              <a:effectRef idx="1">
                <a:schemeClr val="dk1"/>
              </a:effectRef>
              <a:fontRef idx="minor">
                <a:schemeClr val="tx1"/>
              </a:fontRef>
            </p:style>
          </p:cxnSp>
          <p:cxnSp>
            <p:nvCxnSpPr>
              <p:cNvPr id="55" name="Straight Connector 54"/>
              <p:cNvCxnSpPr/>
              <p:nvPr/>
            </p:nvCxnSpPr>
            <p:spPr>
              <a:xfrm flipV="1">
                <a:off x="3711482" y="4572000"/>
                <a:ext cx="0" cy="91560"/>
              </a:xfrm>
              <a:prstGeom prst="line">
                <a:avLst/>
              </a:prstGeom>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56" name="Rectangle 55"/>
                  <p:cNvSpPr/>
                  <p:nvPr/>
                </p:nvSpPr>
                <p:spPr>
                  <a:xfrm>
                    <a:off x="2472357" y="4657210"/>
                    <a:ext cx="1422633" cy="32581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1           2          3</m:t>
                          </m:r>
                        </m:oMath>
                      </m:oMathPara>
                    </a14:m>
                    <a:endParaRPr lang="en-US" sz="1400" dirty="0"/>
                  </a:p>
                </p:txBody>
              </p:sp>
            </mc:Choice>
            <mc:Fallback xmlns="">
              <p:sp>
                <p:nvSpPr>
                  <p:cNvPr id="56" name="Rectangle 55"/>
                  <p:cNvSpPr>
                    <a:spLocks noRot="1" noChangeAspect="1" noMove="1" noResize="1" noEditPoints="1" noAdjustHandles="1" noChangeArrowheads="1" noChangeShapeType="1" noTextEdit="1"/>
                  </p:cNvSpPr>
                  <p:nvPr/>
                </p:nvSpPr>
                <p:spPr>
                  <a:xfrm>
                    <a:off x="2472357" y="4657210"/>
                    <a:ext cx="1422633" cy="325816"/>
                  </a:xfrm>
                  <a:prstGeom prst="rect">
                    <a:avLst/>
                  </a:prstGeom>
                  <a:blipFill>
                    <a:blip r:embed="rId8"/>
                    <a:stretch>
                      <a:fillRect/>
                    </a:stretch>
                  </a:blipFill>
                </p:spPr>
                <p:txBody>
                  <a:bodyPr/>
                  <a:lstStyle/>
                  <a:p>
                    <a:r>
                      <a:rPr lang="en-US">
                        <a:noFill/>
                      </a:rPr>
                      <a:t> </a:t>
                    </a:r>
                  </a:p>
                </p:txBody>
              </p:sp>
            </mc:Fallback>
          </mc:AlternateContent>
          <p:cxnSp>
            <p:nvCxnSpPr>
              <p:cNvPr id="57" name="Straight Connector 56"/>
              <p:cNvCxnSpPr/>
              <p:nvPr/>
            </p:nvCxnSpPr>
            <p:spPr>
              <a:xfrm flipH="1">
                <a:off x="2137580" y="4159250"/>
                <a:ext cx="78570" cy="0"/>
              </a:xfrm>
              <a:prstGeom prst="line">
                <a:avLst/>
              </a:prstGeom>
            </p:spPr>
            <p:style>
              <a:lnRef idx="2">
                <a:schemeClr val="dk1"/>
              </a:lnRef>
              <a:fillRef idx="0">
                <a:schemeClr val="dk1"/>
              </a:fillRef>
              <a:effectRef idx="1">
                <a:schemeClr val="dk1"/>
              </a:effectRef>
              <a:fontRef idx="minor">
                <a:schemeClr val="tx1"/>
              </a:fontRef>
            </p:style>
          </p:cxnSp>
          <p:cxnSp>
            <p:nvCxnSpPr>
              <p:cNvPr id="58" name="Straight Connector 57"/>
              <p:cNvCxnSpPr/>
              <p:nvPr/>
            </p:nvCxnSpPr>
            <p:spPr>
              <a:xfrm flipH="1">
                <a:off x="2143930" y="3714750"/>
                <a:ext cx="78570" cy="0"/>
              </a:xfrm>
              <a:prstGeom prst="line">
                <a:avLst/>
              </a:prstGeom>
            </p:spPr>
            <p:style>
              <a:lnRef idx="2">
                <a:schemeClr val="dk1"/>
              </a:lnRef>
              <a:fillRef idx="0">
                <a:schemeClr val="dk1"/>
              </a:fillRef>
              <a:effectRef idx="1">
                <a:schemeClr val="dk1"/>
              </a:effectRef>
              <a:fontRef idx="minor">
                <a:schemeClr val="tx1"/>
              </a:fontRef>
            </p:style>
          </p:cxnSp>
          <p:cxnSp>
            <p:nvCxnSpPr>
              <p:cNvPr id="59" name="Straight Connector 58"/>
              <p:cNvCxnSpPr/>
              <p:nvPr/>
            </p:nvCxnSpPr>
            <p:spPr>
              <a:xfrm flipH="1">
                <a:off x="2150280" y="3282950"/>
                <a:ext cx="78570" cy="0"/>
              </a:xfrm>
              <a:prstGeom prst="line">
                <a:avLst/>
              </a:prstGeom>
            </p:spPr>
            <p:style>
              <a:lnRef idx="2">
                <a:schemeClr val="dk1"/>
              </a:lnRef>
              <a:fillRef idx="0">
                <a:schemeClr val="dk1"/>
              </a:fillRef>
              <a:effectRef idx="1">
                <a:schemeClr val="dk1"/>
              </a:effectRef>
              <a:fontRef idx="minor">
                <a:schemeClr val="tx1"/>
              </a:fontRef>
            </p:style>
          </p:cxnSp>
        </p:grpSp>
        <mc:AlternateContent xmlns:mc="http://schemas.openxmlformats.org/markup-compatibility/2006" xmlns:a14="http://schemas.microsoft.com/office/drawing/2010/main">
          <mc:Choice Requires="a14">
            <p:sp>
              <p:nvSpPr>
                <p:cNvPr id="48" name="Rectangle 47"/>
                <p:cNvSpPr/>
                <p:nvPr/>
              </p:nvSpPr>
              <p:spPr>
                <a:xfrm>
                  <a:off x="1854785" y="2852843"/>
                  <a:ext cx="281288" cy="1169551"/>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3</m:t>
                        </m:r>
                      </m:oMath>
                    </m:oMathPara>
                  </a14:m>
                  <a:endParaRPr lang="en-US" sz="1400" b="0" i="1" dirty="0" smtClean="0">
                    <a:latin typeface="Cambria Math" panose="02040503050406030204" pitchFamily="18" charset="0"/>
                  </a:endParaRPr>
                </a:p>
                <a:p>
                  <a:endParaRPr lang="en-US" sz="1400" i="1" dirty="0" smtClean="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1400" i="1">
                            <a:latin typeface="Cambria Math" panose="02040503050406030204" pitchFamily="18" charset="0"/>
                          </a:rPr>
                          <m:t>2</m:t>
                        </m:r>
                      </m:oMath>
                    </m:oMathPara>
                  </a14:m>
                  <a:endParaRPr lang="en-US" sz="1400" dirty="0" smtClean="0"/>
                </a:p>
                <a:p>
                  <a:endParaRPr lang="en-US" sz="1400" dirty="0" smtClean="0"/>
                </a:p>
                <a:p>
                  <a:r>
                    <a:rPr lang="en-US" sz="1400" dirty="0" smtClean="0"/>
                    <a:t>1</a:t>
                  </a:r>
                  <a:endParaRPr lang="en-US" sz="1400" dirty="0"/>
                </a:p>
              </p:txBody>
            </p:sp>
          </mc:Choice>
          <mc:Fallback xmlns="">
            <p:sp>
              <p:nvSpPr>
                <p:cNvPr id="48" name="Rectangle 47"/>
                <p:cNvSpPr>
                  <a:spLocks noRot="1" noChangeAspect="1" noMove="1" noResize="1" noEditPoints="1" noAdjustHandles="1" noChangeArrowheads="1" noChangeShapeType="1" noTextEdit="1"/>
                </p:cNvSpPr>
                <p:nvPr/>
              </p:nvSpPr>
              <p:spPr>
                <a:xfrm>
                  <a:off x="1854785" y="2852843"/>
                  <a:ext cx="281288" cy="1169551"/>
                </a:xfrm>
                <a:prstGeom prst="rect">
                  <a:avLst/>
                </a:prstGeom>
                <a:blipFill>
                  <a:blip r:embed="rId16"/>
                  <a:stretch>
                    <a:fillRect l="-6522" r="-6522" b="-4688"/>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63" name="Rectangle 62"/>
              <p:cNvSpPr/>
              <p:nvPr/>
            </p:nvSpPr>
            <p:spPr>
              <a:xfrm>
                <a:off x="5729514" y="4138468"/>
                <a:ext cx="407515" cy="34888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1" i="0" smtClean="0">
                          <a:solidFill>
                            <a:srgbClr val="FF0000"/>
                          </a:solidFill>
                          <a:latin typeface="Cambria Math" panose="02040503050406030204" pitchFamily="18" charset="0"/>
                          <a:sym typeface="Symbol" panose="05050102010706020507" pitchFamily="18" charset="2"/>
                        </a:rPr>
                        <m:t>+</m:t>
                      </m:r>
                    </m:oMath>
                  </m:oMathPara>
                </a14:m>
                <a:endParaRPr lang="en-US" b="1" dirty="0">
                  <a:solidFill>
                    <a:srgbClr val="FF0000"/>
                  </a:solidFill>
                </a:endParaRPr>
              </a:p>
            </p:txBody>
          </p:sp>
        </mc:Choice>
        <mc:Fallback xmlns="">
          <p:sp>
            <p:nvSpPr>
              <p:cNvPr id="63" name="Rectangle 62"/>
              <p:cNvSpPr>
                <a:spLocks noRot="1" noChangeAspect="1" noMove="1" noResize="1" noEditPoints="1" noAdjustHandles="1" noChangeArrowheads="1" noChangeShapeType="1" noTextEdit="1"/>
              </p:cNvSpPr>
              <p:nvPr/>
            </p:nvSpPr>
            <p:spPr>
              <a:xfrm>
                <a:off x="5729514" y="4138468"/>
                <a:ext cx="407515" cy="348884"/>
              </a:xfrm>
              <a:prstGeom prst="rect">
                <a:avLst/>
              </a:prstGeom>
              <a:blipFill>
                <a:blip r:embed="rId1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4" name="Rectangle 63"/>
              <p:cNvSpPr/>
              <p:nvPr/>
            </p:nvSpPr>
            <p:spPr>
              <a:xfrm>
                <a:off x="3173475" y="4751774"/>
                <a:ext cx="3352456" cy="354264"/>
              </a:xfrm>
              <a:prstGeom prst="rect">
                <a:avLst/>
              </a:prstGeom>
            </p:spPr>
            <p:txBody>
              <a:bodyPr wrap="none">
                <a:spAutoFit/>
              </a:bodyPr>
              <a:lstStyle/>
              <a:p>
                <a14:m>
                  <m:oMath xmlns:m="http://schemas.openxmlformats.org/officeDocument/2006/math">
                    <m:r>
                      <a:rPr lang="en-US" sz="1200" i="1" smtClean="0">
                        <a:latin typeface="Cambria Math" panose="02040503050406030204" pitchFamily="18" charset="0"/>
                      </a:rPr>
                      <m:t>𝐽</m:t>
                    </m:r>
                    <m:r>
                      <a:rPr lang="en-US" sz="1200" b="0" i="1" smtClean="0">
                        <a:latin typeface="Cambria Math" panose="02040503050406030204" pitchFamily="18" charset="0"/>
                      </a:rPr>
                      <m:t>(0</m:t>
                    </m:r>
                    <m:r>
                      <a:rPr lang="en-US" sz="1200" i="1" smtClean="0">
                        <a:latin typeface="Cambria Math" panose="02040503050406030204" pitchFamily="18" charset="0"/>
                      </a:rPr>
                      <m:t>,</m:t>
                    </m:r>
                    <m:r>
                      <a:rPr lang="en-US" sz="1200" b="0" i="1" smtClean="0">
                        <a:latin typeface="Cambria Math" panose="02040503050406030204" pitchFamily="18" charset="0"/>
                      </a:rPr>
                      <m:t>0</m:t>
                    </m:r>
                    <m:r>
                      <m:rPr>
                        <m:nor/>
                      </m:rPr>
                      <a:rPr lang="en-US" sz="1200" dirty="0">
                        <a:latin typeface="Cambria Math" panose="02040503050406030204" pitchFamily="18" charset="0"/>
                      </a:rPr>
                      <m:t>)</m:t>
                    </m:r>
                    <m:r>
                      <a:rPr lang="en-US" sz="1200" i="1" dirty="0">
                        <a:latin typeface="Cambria Math" panose="02040503050406030204" pitchFamily="18" charset="0"/>
                      </a:rPr>
                      <m:t>= </m:t>
                    </m:r>
                    <m:f>
                      <m:fPr>
                        <m:ctrlPr>
                          <a:rPr lang="en-US" sz="1200" i="1">
                            <a:latin typeface="Cambria Math" panose="02040503050406030204" pitchFamily="18" charset="0"/>
                          </a:rPr>
                        </m:ctrlPr>
                      </m:fPr>
                      <m:num>
                        <m:r>
                          <a:rPr lang="en-US" sz="1200" i="1">
                            <a:latin typeface="Cambria Math" panose="02040503050406030204" pitchFamily="18" charset="0"/>
                          </a:rPr>
                          <m:t>1</m:t>
                        </m:r>
                      </m:num>
                      <m:den>
                        <m:r>
                          <a:rPr lang="en-US" sz="1200" b="0" i="1" smtClean="0">
                            <a:latin typeface="Cambria Math" panose="02040503050406030204" pitchFamily="18" charset="0"/>
                          </a:rPr>
                          <m:t>6</m:t>
                        </m:r>
                      </m:den>
                    </m:f>
                  </m:oMath>
                </a14:m>
                <a:r>
                  <a:rPr lang="en-US" sz="1200" dirty="0" smtClean="0"/>
                  <a:t>(</a:t>
                </a:r>
                <a14:m>
                  <m:oMath xmlns:m="http://schemas.openxmlformats.org/officeDocument/2006/math">
                    <m:sSup>
                      <m:sSupPr>
                        <m:ctrlPr>
                          <a:rPr lang="en-US" sz="1200" i="1">
                            <a:latin typeface="Cambria Math" panose="02040503050406030204" pitchFamily="18" charset="0"/>
                          </a:rPr>
                        </m:ctrlPr>
                      </m:sSupPr>
                      <m:e>
                        <m:r>
                          <a:rPr lang="en-US" sz="1200" b="0" i="1" smtClean="0">
                            <a:latin typeface="Cambria Math" panose="02040503050406030204" pitchFamily="18" charset="0"/>
                          </a:rPr>
                          <m:t>(</m:t>
                        </m:r>
                        <m:r>
                          <a:rPr lang="en-US" sz="1200" i="1">
                            <a:latin typeface="Cambria Math" panose="02040503050406030204" pitchFamily="18" charset="0"/>
                          </a:rPr>
                          <m:t>0</m:t>
                        </m:r>
                        <m:r>
                          <a:rPr lang="en-US" sz="1200" b="0" i="1" smtClean="0">
                            <a:latin typeface="Cambria Math" panose="02040503050406030204" pitchFamily="18" charset="0"/>
                          </a:rPr>
                          <m:t>−1)</m:t>
                        </m:r>
                      </m:e>
                      <m:sup>
                        <m:r>
                          <a:rPr lang="en-US" sz="1200" i="1">
                            <a:latin typeface="Cambria Math" panose="02040503050406030204" pitchFamily="18" charset="0"/>
                          </a:rPr>
                          <m:t>2</m:t>
                        </m:r>
                      </m:sup>
                    </m:sSup>
                  </m:oMath>
                </a14:m>
                <a:r>
                  <a:rPr lang="en-US" sz="1200" dirty="0"/>
                  <a:t> </a:t>
                </a:r>
                <a:r>
                  <a:rPr lang="en-US" sz="1200" dirty="0" smtClean="0"/>
                  <a:t>+</a:t>
                </a:r>
                <a14:m>
                  <m:oMath xmlns:m="http://schemas.openxmlformats.org/officeDocument/2006/math">
                    <m:sSup>
                      <m:sSupPr>
                        <m:ctrlPr>
                          <a:rPr lang="en-US" sz="1200" i="1">
                            <a:latin typeface="Cambria Math" panose="02040503050406030204" pitchFamily="18" charset="0"/>
                          </a:rPr>
                        </m:ctrlPr>
                      </m:sSupPr>
                      <m:e>
                        <m:r>
                          <a:rPr lang="en-US" sz="1200" i="1">
                            <a:latin typeface="Cambria Math" panose="02040503050406030204" pitchFamily="18" charset="0"/>
                          </a:rPr>
                          <m:t>(0−</m:t>
                        </m:r>
                        <m:r>
                          <a:rPr lang="en-US" sz="1200" b="0" i="1" smtClean="0">
                            <a:latin typeface="Cambria Math" panose="02040503050406030204" pitchFamily="18" charset="0"/>
                          </a:rPr>
                          <m:t>2</m:t>
                        </m:r>
                        <m:r>
                          <a:rPr lang="en-US" sz="1200" i="1">
                            <a:latin typeface="Cambria Math" panose="02040503050406030204" pitchFamily="18" charset="0"/>
                          </a:rPr>
                          <m:t>)</m:t>
                        </m:r>
                      </m:e>
                      <m:sup>
                        <m:r>
                          <a:rPr lang="en-US" sz="1200" i="1">
                            <a:latin typeface="Cambria Math" panose="02040503050406030204" pitchFamily="18" charset="0"/>
                          </a:rPr>
                          <m:t>2</m:t>
                        </m:r>
                      </m:sup>
                    </m:sSup>
                    <m:r>
                      <m:rPr>
                        <m:nor/>
                      </m:rPr>
                      <a:rPr lang="en-US" sz="1200" dirty="0"/>
                      <m:t> +</m:t>
                    </m:r>
                    <m:sSup>
                      <m:sSupPr>
                        <m:ctrlPr>
                          <a:rPr lang="en-US" sz="1200" i="1">
                            <a:latin typeface="Cambria Math" panose="02040503050406030204" pitchFamily="18" charset="0"/>
                          </a:rPr>
                        </m:ctrlPr>
                      </m:sSupPr>
                      <m:e>
                        <m:r>
                          <a:rPr lang="en-US" sz="1200" i="1">
                            <a:latin typeface="Cambria Math" panose="02040503050406030204" pitchFamily="18" charset="0"/>
                          </a:rPr>
                          <m:t>(0−</m:t>
                        </m:r>
                        <m:r>
                          <a:rPr lang="en-US" sz="1200" b="0" i="1" smtClean="0">
                            <a:latin typeface="Cambria Math" panose="02040503050406030204" pitchFamily="18" charset="0"/>
                          </a:rPr>
                          <m:t>3</m:t>
                        </m:r>
                        <m:r>
                          <a:rPr lang="en-US" sz="1200" i="1">
                            <a:latin typeface="Cambria Math" panose="02040503050406030204" pitchFamily="18" charset="0"/>
                          </a:rPr>
                          <m:t>)</m:t>
                        </m:r>
                      </m:e>
                      <m:sup>
                        <m:r>
                          <a:rPr lang="en-US" sz="1200" i="1">
                            <a:latin typeface="Cambria Math" panose="02040503050406030204" pitchFamily="18" charset="0"/>
                          </a:rPr>
                          <m:t>2</m:t>
                        </m:r>
                      </m:sup>
                    </m:sSup>
                    <m:r>
                      <m:rPr>
                        <m:nor/>
                      </m:rPr>
                      <a:rPr lang="en-US" sz="1200" dirty="0"/>
                      <m:t> </m:t>
                    </m:r>
                    <m:r>
                      <a:rPr lang="en-US" sz="1200" b="0" i="1" smtClean="0">
                        <a:latin typeface="Cambria Math" panose="02040503050406030204" pitchFamily="18" charset="0"/>
                      </a:rPr>
                      <m:t>)</m:t>
                    </m:r>
                  </m:oMath>
                </a14:m>
                <a:r>
                  <a:rPr lang="en-US" sz="1200" dirty="0" smtClean="0"/>
                  <a:t>=2.33</a:t>
                </a:r>
                <a:endParaRPr lang="en-US" sz="1200" dirty="0"/>
              </a:p>
            </p:txBody>
          </p:sp>
        </mc:Choice>
        <mc:Fallback xmlns="">
          <p:sp>
            <p:nvSpPr>
              <p:cNvPr id="64" name="Rectangle 63"/>
              <p:cNvSpPr>
                <a:spLocks noRot="1" noChangeAspect="1" noMove="1" noResize="1" noEditPoints="1" noAdjustHandles="1" noChangeArrowheads="1" noChangeShapeType="1" noTextEdit="1"/>
              </p:cNvSpPr>
              <p:nvPr/>
            </p:nvSpPr>
            <p:spPr>
              <a:xfrm>
                <a:off x="3173475" y="4751774"/>
                <a:ext cx="3352456" cy="354264"/>
              </a:xfrm>
              <a:prstGeom prst="rect">
                <a:avLst/>
              </a:prstGeom>
              <a:blipFill>
                <a:blip r:embed="rId18"/>
                <a:stretch>
                  <a:fillRect/>
                </a:stretch>
              </a:blipFill>
            </p:spPr>
            <p:txBody>
              <a:bodyPr/>
              <a:lstStyle/>
              <a:p>
                <a:r>
                  <a:rPr lang="en-US">
                    <a:noFill/>
                  </a:rPr>
                  <a:t> </a:t>
                </a:r>
              </a:p>
            </p:txBody>
          </p:sp>
        </mc:Fallback>
      </mc:AlternateContent>
      <p:cxnSp>
        <p:nvCxnSpPr>
          <p:cNvPr id="6" name="Straight Arrow Connector 5"/>
          <p:cNvCxnSpPr/>
          <p:nvPr/>
        </p:nvCxnSpPr>
        <p:spPr>
          <a:xfrm>
            <a:off x="3125324" y="3539898"/>
            <a:ext cx="8884" cy="692365"/>
          </a:xfrm>
          <a:prstGeom prst="straightConnector1">
            <a:avLst/>
          </a:prstGeom>
          <a:ln>
            <a:headEnd type="triangle"/>
            <a:tailEnd type="triangle"/>
          </a:ln>
        </p:spPr>
        <p:style>
          <a:lnRef idx="2">
            <a:schemeClr val="accent2"/>
          </a:lnRef>
          <a:fillRef idx="0">
            <a:schemeClr val="accent2"/>
          </a:fillRef>
          <a:effectRef idx="1">
            <a:schemeClr val="accent2"/>
          </a:effectRef>
          <a:fontRef idx="minor">
            <a:schemeClr val="tx1"/>
          </a:fontRef>
        </p:style>
      </p:cxnSp>
      <p:cxnSp>
        <p:nvCxnSpPr>
          <p:cNvPr id="60" name="Straight Arrow Connector 59"/>
          <p:cNvCxnSpPr/>
          <p:nvPr/>
        </p:nvCxnSpPr>
        <p:spPr>
          <a:xfrm>
            <a:off x="3639507" y="3101185"/>
            <a:ext cx="11701" cy="1137215"/>
          </a:xfrm>
          <a:prstGeom prst="straightConnector1">
            <a:avLst/>
          </a:prstGeom>
          <a:ln>
            <a:headEnd type="triangle"/>
            <a:tailEnd type="triangle"/>
          </a:ln>
        </p:spPr>
        <p:style>
          <a:lnRef idx="2">
            <a:schemeClr val="accent2"/>
          </a:lnRef>
          <a:fillRef idx="0">
            <a:schemeClr val="accent2"/>
          </a:fillRef>
          <a:effectRef idx="1">
            <a:schemeClr val="accent2"/>
          </a:effectRef>
          <a:fontRef idx="minor">
            <a:schemeClr val="tx1"/>
          </a:fontRef>
        </p:style>
      </p:cxnSp>
      <p:cxnSp>
        <p:nvCxnSpPr>
          <p:cNvPr id="61" name="Straight Arrow Connector 60"/>
          <p:cNvCxnSpPr/>
          <p:nvPr/>
        </p:nvCxnSpPr>
        <p:spPr>
          <a:xfrm flipH="1">
            <a:off x="2600318" y="3899982"/>
            <a:ext cx="8254" cy="368969"/>
          </a:xfrm>
          <a:prstGeom prst="straightConnector1">
            <a:avLst/>
          </a:prstGeom>
          <a:ln>
            <a:headEnd type="triangle"/>
            <a:tailEnd type="triangle"/>
          </a:ln>
        </p:spPr>
        <p:style>
          <a:lnRef idx="2">
            <a:schemeClr val="accent2"/>
          </a:lnRef>
          <a:fillRef idx="0">
            <a:schemeClr val="accent2"/>
          </a:fillRef>
          <a:effectRef idx="1">
            <a:schemeClr val="accent2"/>
          </a:effectRef>
          <a:fontRef idx="minor">
            <a:schemeClr val="tx1"/>
          </a:fontRef>
        </p:style>
      </p:cxnSp>
      <mc:AlternateContent xmlns:mc="http://schemas.openxmlformats.org/markup-compatibility/2006" xmlns:a14="http://schemas.microsoft.com/office/drawing/2010/main">
        <mc:Choice Requires="a14">
          <p:sp>
            <p:nvSpPr>
              <p:cNvPr id="62" name="Rectangle 61"/>
              <p:cNvSpPr/>
              <p:nvPr/>
            </p:nvSpPr>
            <p:spPr>
              <a:xfrm>
                <a:off x="5312240" y="3170178"/>
                <a:ext cx="407515" cy="34888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1" i="0" smtClean="0">
                          <a:solidFill>
                            <a:srgbClr val="FF0000"/>
                          </a:solidFill>
                          <a:latin typeface="Cambria Math" panose="02040503050406030204" pitchFamily="18" charset="0"/>
                          <a:sym typeface="Symbol" panose="05050102010706020507" pitchFamily="18" charset="2"/>
                        </a:rPr>
                        <m:t>+</m:t>
                      </m:r>
                    </m:oMath>
                  </m:oMathPara>
                </a14:m>
                <a:endParaRPr lang="en-US" b="1" dirty="0">
                  <a:solidFill>
                    <a:srgbClr val="FF0000"/>
                  </a:solidFill>
                </a:endParaRPr>
              </a:p>
            </p:txBody>
          </p:sp>
        </mc:Choice>
        <mc:Fallback xmlns="">
          <p:sp>
            <p:nvSpPr>
              <p:cNvPr id="62" name="Rectangle 61"/>
              <p:cNvSpPr>
                <a:spLocks noRot="1" noChangeAspect="1" noMove="1" noResize="1" noEditPoints="1" noAdjustHandles="1" noChangeArrowheads="1" noChangeShapeType="1" noTextEdit="1"/>
              </p:cNvSpPr>
              <p:nvPr/>
            </p:nvSpPr>
            <p:spPr>
              <a:xfrm>
                <a:off x="5312240" y="3170178"/>
                <a:ext cx="407515" cy="348884"/>
              </a:xfrm>
              <a:prstGeom prst="rect">
                <a:avLst/>
              </a:prstGeom>
              <a:blipFill>
                <a:blip r:embed="rId19"/>
                <a:stretch>
                  <a:fillRect/>
                </a:stretch>
              </a:blipFill>
            </p:spPr>
            <p:txBody>
              <a:bodyPr/>
              <a:lstStyle/>
              <a:p>
                <a:r>
                  <a:rPr lang="en-US">
                    <a:noFill/>
                  </a:rPr>
                  <a:t> </a:t>
                </a:r>
              </a:p>
            </p:txBody>
          </p:sp>
        </mc:Fallback>
      </mc:AlternateContent>
      <p:cxnSp>
        <p:nvCxnSpPr>
          <p:cNvPr id="65" name="Straight Arrow Connector 64"/>
          <p:cNvCxnSpPr/>
          <p:nvPr/>
        </p:nvCxnSpPr>
        <p:spPr>
          <a:xfrm flipH="1">
            <a:off x="6007223" y="3747992"/>
            <a:ext cx="467238" cy="457578"/>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66" name="Straight Arrow Connector 65"/>
          <p:cNvCxnSpPr/>
          <p:nvPr/>
        </p:nvCxnSpPr>
        <p:spPr>
          <a:xfrm flipH="1">
            <a:off x="5643618" y="3147947"/>
            <a:ext cx="758134" cy="175035"/>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76204280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Version xmlns="http://schemas.microsoft.com/sharepoint/v3/fields" xsi:nil="true"/>
    <_Status xmlns="http://schemas.microsoft.com/sharepoint/v3/fields">Not Started</_Statu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DE64AEEDD9B7A4D93545ACBE97D4615" ma:contentTypeVersion="2" ma:contentTypeDescription="Create a new document." ma:contentTypeScope="" ma:versionID="f49002b78e3a4a71b814eef46a983816">
  <xsd:schema xmlns:xsd="http://www.w3.org/2001/XMLSchema" xmlns:xs="http://www.w3.org/2001/XMLSchema" xmlns:p="http://schemas.microsoft.com/office/2006/metadata/properties" xmlns:ns2="http://schemas.microsoft.com/sharepoint/v3/fields" targetNamespace="http://schemas.microsoft.com/office/2006/metadata/properties" ma:root="true" ma:fieldsID="38f6db2dd0d9a0cf6a8dc37be32b365b" ns2:_="">
    <xsd:import namespace="http://schemas.microsoft.com/sharepoint/v3/fields"/>
    <xsd:element name="properties">
      <xsd:complexType>
        <xsd:sequence>
          <xsd:element name="documentManagement">
            <xsd:complexType>
              <xsd:all>
                <xsd:element ref="ns2:_Status" minOccurs="0"/>
                <xsd:element ref="ns2:_Vers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Status" ma:index="8" nillable="true" ma:displayName="Status" ma:default="Not Started" ma:internalName="_Status">
      <xsd:simpleType>
        <xsd:union memberTypes="dms:Text">
          <xsd:simpleType>
            <xsd:restriction base="dms:Choice">
              <xsd:enumeration value="Not Started"/>
              <xsd:enumeration value="Draft"/>
              <xsd:enumeration value="Reviewed"/>
              <xsd:enumeration value="Scheduled"/>
              <xsd:enumeration value="Published"/>
              <xsd:enumeration value="Final"/>
              <xsd:enumeration value="Expired"/>
            </xsd:restriction>
          </xsd:simpleType>
        </xsd:union>
      </xsd:simpleType>
    </xsd:element>
    <xsd:element name="_Version" ma:index="9" nillable="true" ma:displayName="Version" ma:internalName="_Version">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ma:displayName="Status"/>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B6F2769-7194-4217-93D3-3AF3A4742282}">
  <ds:schemaRefs>
    <ds:schemaRef ds:uri="http://schemas.microsoft.com/office/2006/metadata/properties"/>
    <ds:schemaRef ds:uri="http://schemas.microsoft.com/office/infopath/2007/PartnerControls"/>
    <ds:schemaRef ds:uri="http://schemas.microsoft.com/sharepoint/v3/fields"/>
  </ds:schemaRefs>
</ds:datastoreItem>
</file>

<file path=customXml/itemProps2.xml><?xml version="1.0" encoding="utf-8"?>
<ds:datastoreItem xmlns:ds="http://schemas.openxmlformats.org/officeDocument/2006/customXml" ds:itemID="{87D2A1B0-FF3E-4009-940D-AED0EB70AA20}">
  <ds:schemaRefs>
    <ds:schemaRef ds:uri="http://schemas.microsoft.com/sharepoint/v3/contenttype/forms"/>
  </ds:schemaRefs>
</ds:datastoreItem>
</file>

<file path=customXml/itemProps3.xml><?xml version="1.0" encoding="utf-8"?>
<ds:datastoreItem xmlns:ds="http://schemas.openxmlformats.org/officeDocument/2006/customXml" ds:itemID="{E4214858-785C-42F7-BE66-6D0E79395FC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field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FNEMasterTemplateForThemePreview.pptx</Template>
  <TotalTime>2616</TotalTime>
  <Words>492</Words>
  <Application>Microsoft Office PowerPoint</Application>
  <PresentationFormat>On-screen Show (16:9)</PresentationFormat>
  <Paragraphs>248</Paragraphs>
  <Slides>17</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Cambria Math</vt:lpstr>
      <vt:lpstr>Symbol</vt:lpstr>
      <vt:lpstr>Office Theme</vt:lpstr>
      <vt:lpstr>Regression</vt:lpstr>
      <vt:lpstr>What is Regression?</vt:lpstr>
      <vt:lpstr>Other Examples of Regression</vt:lpstr>
      <vt:lpstr>Regression Algorithms</vt:lpstr>
      <vt:lpstr>What is Our Goal?</vt:lpstr>
      <vt:lpstr>Linear Regression </vt:lpstr>
      <vt:lpstr>Recap</vt:lpstr>
      <vt:lpstr>Visualizing h_θ (X) and J(θ)</vt:lpstr>
      <vt:lpstr>Visualizing h_θ (X) and J(θ)</vt:lpstr>
      <vt:lpstr>Visualizing h_θ (X) and J(θ)</vt:lpstr>
      <vt:lpstr>Visualizing h_θ (X) and J(θ)</vt:lpstr>
      <vt:lpstr>Finding Optimal _0, _1 </vt:lpstr>
      <vt:lpstr>Regression Algorithms</vt:lpstr>
      <vt:lpstr>Gradient Descent </vt:lpstr>
      <vt:lpstr>PowerPoint Presentation</vt:lpstr>
      <vt:lpstr>Training vs Testing</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FileNewTemplate</dc:title>
  <dc:creator>Diana</dc:creator>
  <cp:lastModifiedBy>Mohammad Esmalifalak</cp:lastModifiedBy>
  <cp:revision>101</cp:revision>
  <dcterms:created xsi:type="dcterms:W3CDTF">2010-04-12T23:12:02Z</dcterms:created>
  <dcterms:modified xsi:type="dcterms:W3CDTF">2019-03-14T11:57:07Z</dcterms:modified>
  <cp:contentStatus>Draft</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0x0101000DE64AEEDD9B7A4D93545ACBE97D4615</vt:lpwstr>
  </property>
</Properties>
</file>