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3"/>
  </p:notesMasterIdLst>
  <p:sldIdLst>
    <p:sldId id="256" r:id="rId5"/>
    <p:sldId id="296" r:id="rId6"/>
    <p:sldId id="294" r:id="rId7"/>
    <p:sldId id="302" r:id="rId8"/>
    <p:sldId id="303" r:id="rId9"/>
    <p:sldId id="304" r:id="rId10"/>
    <p:sldId id="306" r:id="rId11"/>
    <p:sldId id="301" r:id="rId12"/>
    <p:sldId id="300" r:id="rId13"/>
    <p:sldId id="284" r:id="rId14"/>
    <p:sldId id="319" r:id="rId15"/>
    <p:sldId id="297" r:id="rId16"/>
    <p:sldId id="307" r:id="rId17"/>
    <p:sldId id="312" r:id="rId18"/>
    <p:sldId id="315" r:id="rId19"/>
    <p:sldId id="311" r:id="rId20"/>
    <p:sldId id="316" r:id="rId21"/>
    <p:sldId id="263"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snapToObjects="1">
      <p:cViewPr varScale="1">
        <p:scale>
          <a:sx n="126" d="100"/>
          <a:sy n="126" d="100"/>
        </p:scale>
        <p:origin x="63" y="12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00:07:33.99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B3CB482-EE92-4071-B364-68A5DB7349A8}" emma:medium="tactile" emma:mode="ink">
          <msink:context xmlns:msink="http://schemas.microsoft.com/ink/2010/main" type="writingRegion" rotatedBoundingBox="20192,7759 21442,7759 21442,9204 20192,9204"/>
        </emma:interpretation>
      </emma:emma>
    </inkml:annotationXML>
    <inkml:traceGroup>
      <inkml:annotationXML>
        <emma:emma xmlns:emma="http://www.w3.org/2003/04/emma" version="1.0">
          <emma:interpretation id="{B0DF5DD2-9A09-4A81-A5A1-C80A36343751}" emma:medium="tactile" emma:mode="ink">
            <msink:context xmlns:msink="http://schemas.microsoft.com/ink/2010/main" type="paragraph" rotatedBoundingBox="20192,7759 21442,7759 21442,9204 20192,9204" alignmentLevel="1"/>
          </emma:interpretation>
        </emma:emma>
      </inkml:annotationXML>
      <inkml:traceGroup>
        <inkml:annotationXML>
          <emma:emma xmlns:emma="http://www.w3.org/2003/04/emma" version="1.0">
            <emma:interpretation id="{2F6BE07D-78F0-4B17-AE29-7D6C04ED1DEA}" emma:medium="tactile" emma:mode="ink">
              <msink:context xmlns:msink="http://schemas.microsoft.com/ink/2010/main" type="line" rotatedBoundingBox="20192,7759 21442,7759 21442,9204 20192,9204"/>
            </emma:interpretation>
          </emma:emma>
        </inkml:annotationXML>
        <inkml:traceGroup>
          <inkml:annotationXML>
            <emma:emma xmlns:emma="http://www.w3.org/2003/04/emma" version="1.0">
              <emma:interpretation id="{B227E0D7-6046-45C1-BEEE-0D5E09C7F55E}" emma:medium="tactile" emma:mode="ink">
                <msink:context xmlns:msink="http://schemas.microsoft.com/ink/2010/main" type="inkWord" rotatedBoundingBox="20192,7759 21442,7759 21442,9204 20192,9204"/>
              </emma:interpretation>
              <emma:one-of disjunction-type="recognition" id="oneOf0">
                <emma:interpretation id="interp0" emma:lang="" emma:confidence="0">
                  <emma:literal>M</emma:literal>
                </emma:interpretation>
                <emma:interpretation id="interp1" emma:lang="" emma:confidence="0">
                  <emma:literal>n</emma:literal>
                </emma:interpretation>
                <emma:interpretation id="interp2" emma:lang="" emma:confidence="0">
                  <emma:literal>^</emma:literal>
                </emma:interpretation>
                <emma:interpretation id="interp3" emma:lang="" emma:confidence="0">
                  <emma:literal>m</emma:literal>
                </emma:interpretation>
                <emma:interpretation id="interp4" emma:lang="" emma:confidence="0">
                  <emma:literal>9</emma:literal>
                </emma:interpretation>
              </emma:one-of>
            </emma:emma>
          </inkml:annotationXML>
          <inkml:trace contextRef="#ctx0" brushRef="#br0">175 1439 168 0,'2'2'66'0,"-2"-4"-52"0,3 0-1 0,-3 2-3 15,2-4-5-15,0 1 0 16,0-1-3-16,0-2-2 16,2 1 1-16,-2-1-1 0,0-1 2 15,0 0 10-15,0-1 4 16,0-1 6-16,0 0 1 16,0 0-6-16,0-2-2 15,1 0 2-15,1 2 1 0,-2-1-5 16,0 1-3-16,0 0-5 15,0 0-2-15,0 1-1 16,-2-1-2-16,0 2 1 16,2-2-1-16,-2 0 0 15,0-1 2-15,0-1 3 16,0 0 2-16,0 0 1 16,0 2 2-16,0 0-3 15,0 0 1-15,0 0-3 16,0-1 2-16,-2 1-4 15,0 0 0-15,0 0-1 16,0 0 1-16,0-1-2 16,-2 1-1-16,2 0 1 0,-3 0-1 15,3 0 0-15,0 0 0 16,0-1 0-16,0 1 2 16,0 2-3-16,0-1 0 15,0 1 3-15,0 2 1 16,-2-3 1-16,2 3 2 15,-2-3 3-15,1 1 2 16,1-2-5-16,0 1-4 16,2-1-1-16,-2 0-1 15,0 0-3-15,0 0 2 16,-2 0-1-16,2-1 0 16,-2 3 0-16,2 0 0 15,-2-1 0-15,-1 1 0 0,1 0 0 16,0-1-2-16,0 1 3 15,0 0 0-15,0-3 7 16,0-1 6-16,-3 2-4 16,1-2-2-16,0 0-3 15,0 2-3-15,0-2 1 16,-1 2 1-16,-1 0-1 16,2-1-1-16,0 1 1 15,0 0 1-15,-1 0-3 16,1 1 0-16,0-1 1 15,0 0 0-15,0 0 0 16,1 0 0-16,1-2 0 16,0 0 2-16,0-2-3 15,0 0 0-15,2 0 1 0,0 0 0 16,0 0 0-16,0 0 0 16,2 1 0-16,0-1 0 15,0 0 0-15,2 2 2 16,0 0-1-16,0 0-1 15,0 0-2-15,-2 0 1 16,2 2 1-16,0-1 2 16,0 1-3-16,0 0 0 15,0 0 1-15,0 0 0 16,2-1-14-16,1-1-5 16,1-1 23-16,0 1 10 15,0 0-19-15,0-1-9 16,1 1 19-16,-1 2 9 15,2 0-8-15,0 0-2 0,1-2-5 16,-1 0-3-16,2 0 3 16,1 0 2-16,-1 0 0 15,0 0-1-15,1 0-8 16,-3 2-5-16,2-1 15 16,-2 1 8-16,1 0-13 15,-1 0-7-15,2 0 5 16,-1 1 1-16,-1 1 4 15,2 0 0-15,0-1 0 16,-1 1 0-16,1 0 0 16,0-1 2-16,1 1-1 15,-1-1-1-15,0 1 1 16,1 2-1-16,-3-3 0 0,0 3 0 16,1-3 2-16,1 3 1 15,0-1-1-15,1 1-2 16,-1 1 3-16,0-1 2 15,1-1-11-15,-1 2-3 16,0-1 2-16,1-1 1 16,-1 1 4-16,0-1 1 15,1 1 1-15,-3 1 2 16,0-1-1-16,2 1-1 16,-1 2-2-16,-1 0-1 15,2 1 2-15,1-1 0 16,-1 2 1-16,0-2 0 15,3 0 0-15,-1 0 0 0,3 0 0 16,-1 1 0-16,1-1 0 16,1 0 0-16,-1-2 0 15,-1 2 0-15,0-1 0 16,-1 1 0-16,-3 0 2 16,1 0 1-16,-1 0 1 15,-2 2 0-15,2 0-2 16,1 0-2-16,-1 0-2 15,0 0 1-15,-1 0-1 16,1 0 0-16,-2-2 2 16,1 2 0-16,-1 0 2 15,0 0 1-15,0 0 7 16,1 0 4-16,-1 0-7 0,0 2-4 16,1 0-5-16,-1 0 1 15,2-2-6-15,0 0-3 16,1 0 12-16,-1 0 5 15,0 0-9-15,1 0-5 16,-1 2 3-16,0 0 3 16,1 1 4-16,-1-1 1 15,-2 2-2-15,1 0-2 16,-1-3 1-16,0 3-1 16,0 0 0-16,1-2 0 15,-1-1-3-15,0 1 2 16,1 0 1-16,-1 0 2 0,0 0-3 15,0 0-2-15,1-1 4 16,-3 3 1-16,2 0 0 16,-2-1-2-16,0 1 1 15,1 0 1-15,-1-1-1 16,-2 1-1-16,0 0 1 16,2-1-1-16,1 1 0 15,-1 2 0-15,0-1 0 16,0 1 2-16,0-1-1 15,-1 1-1-15,-1-1 1 16,0 1-1-16,0 1-3 16,0 0 2-16,0-1 1 15,0 1 0-15,0-1 0 16,1-1 0-16,-1 3 0 16,2-1 0-16,0 0 0 0,-2 1 0 15,0 1 0-15,1 0 0 16,-1 0 0-16,-2 2 0 15,0 0-5-15,0 0-1 16,0 0 7-16,0-1 6 16,0-1-5-16,0 0-1 15,0-2-6-15,-2 1 1 16,0-1 0-16,0 2-1 16,-2 2 6-16,0 2 1 15,0 0 2-15,0 0 2 16,-2 0-3-16,0-2-2 15,0 0 0-15,1 0-1 16,-1 0-3-16,2-2 2 0,-2 0 1 16,0 0 0-16,0 0 0 15,0 1 2-15,-2-1-1 16,-1 0-1-16,1 0-4 16,0 0 0-16,0 1 4 15,0-1 2-15,-1 0 0 16,1 0 1-16,0 0-4 15,0 1 0-15,-1-3 1 16,3 0 2-16,-2 1-1 16,2-1-1-16,-2 0-4 15,2 1 0-15,-3-1 2 16,1 0 1-16,2 3 1 16,-2-1 0-16,2-2 2 15,0 2 1-15,0-1-1 0,-1-1 1 16,1 0-2-16,0 1-1 15,0-1-2-15,2-1 1 16,0 1 1-16,0-2 0 16,0 3 0-16,0-1 0 15,0 0 0-15,0 1 0 16,2-1 0-16,-3 2 0 16,1 1 0-16,0-1 0 15,0 0-3-15,0 0 2 16,0-2 1-16,0 3 0 15,0-3 0-15,0 2 2 16,2-2-1-16,0 3-1 16,0-1 1-16,0 2 1 0,0-2-1 15,0 2-1-15,-2 0 1 16,2 0-1-16,0 0-5 16,-2 0 1-16,0 0 2 15,2-2 1-15,-2-1 5 16,2-1 5-16,0 0-5 15,0 1 0-15,0-3-2 16,0 3-2-16,0-1-2 16,0 0-1-16,0 3 2 15,0-1 0-15,0 0 1 16,0 0 0-16,0 0 0 16,-2 0 0-16,0 1 2 15,2-1 1-15,-3 0-1 0,3 0-2 16,-2 0-2-16,0 1 1 15,0 1 1-15,0 0 0 16,-2 2 0-16,0-1 0 16,0 1 0-16,2 0 0 15,-2-2 0-15,2 0 2 16,-1-2-1-16,1 1 2 16,0-1-2-16,2-2-1 15,-2 0 1-15,2 1-1 16,-2-1 0-16,2 0 0 15,-2-1 0-15,0-1 2 16,0 1-3-16,2 1-2 0,0-1 2 16,0-1 0-16,0 1 1 15,0-2 0-15,2-1 0 16,-2 3 0-16,2-3 0 16,0 3 0-16,0-2-9 15,0-1-4-15,0 1 7 16,0 0 2-16,1-1 10 15,-3 1 6-15,0 0-4 16,0-1-2-16,0 1-6 16,0 0 0-16,2-1 0 15,-2 1 0-15,0 0 0 16,0-1 2-16,0 1-3 16,0 0 0-16,0-2 1 15,0-1 0-15,0 3 0 0,0-4 2 16,0 4-1-16,-2-2 2 15,2-2-4-15,0 3-2 16,0-1 2-16,-3 0 0 16,3 0 1-16,-2 0 0 15,2-1 0-15,0-1 2 16,0 4-3-16,-2-2-2 16,0 2-7-16,0-1-4 15,-2-1-17-15,0-2-5 16,-2 2 19-16,-3-4 9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0:02.675"/>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6D54EB8F-6BAA-4DDA-AF64-0B3852179EC9}" emma:medium="tactile" emma:mode="ink">
          <msink:context xmlns:msink="http://schemas.microsoft.com/ink/2010/main" type="inkDrawing" rotatedBoundingBox="10188,7550 10271,5863 10595,5879 10513,7566" semanticType="callout" shapeName="Other">
            <msink:sourceLink direction="from" ref="{15C02D1E-8874-484D-8EAD-2A80582DA063}"/>
            <msink:sourceLink direction="to" ref="{15C02D1E-8874-484D-8EAD-2A80582DA063}"/>
          </msink:context>
        </emma:interpretation>
      </emma:emma>
    </inkml:annotationXML>
    <inkml:trace contextRef="#ctx0" brushRef="#br0">167 1566 104 0,'0'2'38'0,"-3"1"-29"0,-1 0 8 0,4-3 4 16,0 3-10-16,-3 3-3 15,3-6-3-15,0 0-1 16,0 0-2-16,0 0 1 0,0 0 0 15,0 0-1-15,0 0 1 16,0 0 0-16,0 3 1 16,-3 9 9-1,-1-3 1-15,4 0 2 16,0 0 0-16,0 0 3 0,-3 0 0 16,3-1 1-16,-3 1-3 15,-1 0 0-15,1-3 8 16,0 0 4-16,-1 0-2 15,4-6-2-15,-3 0-2 16,-4-3-3-16,1 0-6 16,-1-3-1-16,0-6-4 15,1-2 0-15,-1-4-3 16,0-6-1-16,1-6-6 16,-1-2 1-16,0-7 0 15,4-5 2-15,0-7-1 16,-1-8 2-16,4-3-2 0,0 0-1 15,4-1 3-15,-1 1 0 16,0 0-1-16,4 0 1 16,0-1-2-16,-1-2 2 15,4 6-4-15,0-3 0 16,0 2 1-16,4-2 2 16,-4 3-1-16,0 2-1 15,3 1 1-15,-3 3-1 16,0 5-3-16,0 4 2 15,0 2 1-15,-3 7 2 16,-1-4-3-16,1 10-2 16,-4 5 2-16,1 3 2 15,-1 6-2-15,-3 6-2 16,0 3-3-16,0 3 1 0,0 3-2 16,-7 9 2-16,1 3-4 15,-4 6 1-15,0 3 2 16,-4 2 3-16,-2 7 2 15,-1 0 1-15,0-1 4 16,-3 1 5-16,0-3-5 16,4-1-2-16,-1 1-4 15,4-6 1-15,-1 0 1 16,4-4 0-16,0-2-5 16,4-3-1-16,2-3 9 15,4-3 7-15,0-3-4 16,4-6-1-16,2-3-1 15,1-3 0-15,3-6-2 16,0-6 1-16,3-8-4 0,4-4 0 16,0-2 1-16,-1-1 0 15,1 3 0-15,-4 1 2 16,1-1-3-16,-4 4 0 16,0 2 1-16,0 3 2 15,-4 3 1-15,1 4 1 16,0 2-2-16,-1 3-2 15,-2 3 3-15,-1 0 2 16,0 3-2-16,1 9 0 16,-1 6 3-1,4 3-3-15,-4 3-2 16,4 3 0-16,-1 5 1 16,1 1-3-16,0 6 0 0,-1 2 3 15,1 4 1-15,-4-7 1 16,4 1 0-16,-4-3-2 15,4-3 1-15,0-7-7 16,-1-2 1-16,1-6-52 16,0-6-23-16,3-6 40 15,-4-6 21-15</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0:22.654"/>
    </inkml:context>
    <inkml:brush xml:id="br0">
      <inkml:brushProperty name="width" value="0.03528" units="cm"/>
      <inkml:brushProperty name="height" value="0.03528" units="cm"/>
      <inkml:brushProperty name="color" value="#177D36"/>
      <inkml:brushProperty name="fitToCurve" value="1"/>
    </inkml:brush>
  </inkml:definitions>
  <inkml:trace contextRef="#ctx0" brushRef="#br0">0 21 100 0,'0'-3'38'0,"-6"0"-29"0,6 3-3 15,0 0-1-15,0 0-6 16,0 0 0-16,0 0-6 15,0-3 0-15,0 0-15 16,0 0-3-16,0 0 13 16,0 0 6-16</inkml:trace>
  <inkml:trace contextRef="#ctx0" brushRef="#br0" timeOffset="0.998">-60-128 160 0,'-7'0'60'0,"4"-3"-47"0,-1 3-5 16,4 0-5-16,-3 0-5 0,0 0 0 15,-1 3 4-15,4-3 1 16,0 0-1-16,-3 3 14 0,3-3 9 15,0 0 7-15,0 0 3 16,0 0-11-16,0 0-1 16,3-3-12-16,1 0-2 15,6 0-3-15,3 0 1 16,0-2-2-16,4 2 0 16,0 0 1-16,0-3 3 15,3 0 5-15,3 0 1 16,4 0-4-16,-1 0-1 15,1 0-6-15,3 0-1 0,3 0-1 16,1 0 1-16,-1 0 0 16,4 0 3-16,-1 0 1 15,1 1 1-15,0-1 0 16,-1 0 2-16,1 0-5 16,-4 0-1-16,1 0-4 15,-1 0-1-15,-3 0 1 16,0 0 0-16,-3 0-5 15,0 0-1-15,-4 0 9 16,0 3 7-16,-3 0-4 16,-3 0-3-16,0 0-2 15,-4 1-1-15,0-1 2 16,1 3 1-16,-1-3-1 16,-3 3-2-16,0 0 1 0,0 0 1 15,-3 0-1-15,-1 3 2 16,1 2-2-16,-4 1-1 15,4 3-2-15,-4 0 1 16,1 3 1-16,-1 0 0 16,0 3 0-16,1 0 2 15,-1 2-1-15,4 1 2 16,-4 3 0-16,0 3 1 16,1-1-2-16,-1 1-2 15,0 0 1-15,1-1 1 16,-1 1-1-16,0-3-1 15,-3 3 1-15,4-4-1 0,-1 4 0 16,0-3 0-16,1 0 0 16,-1-1 2-16,0 1-1 15,1-3-1-15,-1 0 1 16,-3-1 1-16,3 1-1 16,-3 6 2-16,0-3-2 15,4 2-1-15,-4 1-2 16,0-3 1-16,0 0 1 15,3-1 0-15,-3 1 0 16,0 0 2-16,0-3-1 16,0 2-1-16,0 1 1 15,0 0 1-15,0 0-1 16,0-3-1-16,0-1 1 16,0 1-1-16,0-3 4 0,0 0 2 15,0-3-2-15,0-1-3 16,0 1 0-16,0-3-1 15,0 0-3-15,3 0 0 16,-3 0 2-16,4-3 0 16,-1 0 3-16,0 0 1 15,1-3-1-15,2 0 1 16,1-3-2-16,3 0 2 16,0-3-2-16,3 3 2 15,1-3-4-15,2 0 0 16,-2 0 1-16,9-3 0 15,-6 0 0-15,13-3 0 16,0 3 0-16,3-3 2 0,4 0-1 16,0 3-1-16,-1 0 1 15,1-2-1-15,0-1-3 16,3 3 2-16,0 0 1 16,0 0 0-16,-4 0 2 15,4 0 1-15,0 0-1 16,0 0 1-16,-3 0-2 15,0 0 2-15,-1 0 0 16,1 0 1-16,0 0-5 16,-4 4 1-16,-6-4 0 15,-4 0 0-15,-3 0-3 16,-6 0 0-16,-1 0 2 16,-3 0 2-16,-3-3 0 0,-1 0 2 15,1 0-4-15,-4-3 0 16,1-2 1-16,-1-1 2 15,-3-6-1-15,0 0-1 16,-3 0 1-16,-1 1-1 16,1-1 0-16,0-3 2 15,-1-2-3-15,4-1 0 16,-3-6 1-16,0 4 0 16,-1-1 2-16,1-3 1 15,0 4-1-15,-1-4 1 16,1-2-2-16,-4-4-1 15,4 3-2-15,0-2 1 0,-1-1-1 16,4 1 0 0,0-1 2-16,0 1 0 0,0 2 0 15,0 1 2-15,0 2-1 16,0 3-1-16,0 1 1 16,-3-4-1-16,0 3 0 15,3-2 0-15,-4 2-3 16,4 4 2-16,0 2 3 15,0 0 1-15,-3 0-4 16,3 4 1-16,0-1 0 16,0 0 2-16,0 0-3 15,0 1 0-15,0 2 1 16,-3 0 2-16,-1 0-1 16,4 0-1-16,0 1 1 0,-3 2 1 15,3 0-3 1,-3 0 0-16,3 0 1 0,-4 4 0 15,1-1 0 1,0 0 2-16,-1 0-3 0,1 0 0 16,0 0 1-16,-1 0 0 15,1 3 0-15,3 1 0 16,0-1 0-16,0 0 2 16,0 0-3-16,0 0 0 15,0 3 1-15,0 0 0 16,0 0-3-16,0 0 2 15,0 3 1-15,0-3 2 16,0 3-1-16,0-2-1 16,-3 2 1-16,3 0-1 0,0 0-3 15,3 0 2-15,0 0-4 16,4 3 1-16,0 0 0 16,-1 0 2-16,1 0-1 15,0 0 1-15,-1 3 2 16,1 0 0-16,3 0 2 15,0-3 1-15,3 0-1 16,1 3-2-16,2-3 1 16,1 3 1-16,3-1-1 15,0 4-1-15,3 0-2 16,1 0 1-16,-1 0 3 16,0 0 1-16,1 0 1 15,-1 0 0-15,0 0-2 16,4-6 1-16,0 3-2 0,-1-3 2 15,1 0-2-15,0-3-1 16,-1 0 1-16,4 3-1 16,-3 0 0-16,0 0 0 15,0 0 0-15,-1-3 0 16,1 3 0-16,0-3 2 16,-1 6-1-16,1-3 2 15,-4 0-2-15,1 3 2 16,-4 0-2-16,-4-3-1 15,1 3-2-15,-4-3 1 16,-3 3 1-16,0-3 0 16,-3 0 0-16,0 3 0 15,-1 0 0-15,-2 0 0 0,-1 3 0 16,0-3 0-16,1 0 0 16,-1 0 2-16,-3-3-3 15,0 0 0-15,0 3 3 16,0-3 1-16,0 2-1 15,0-2-2-15,0 0 1 16,0 0 1-16,0-2-1 16,0-1-1-16,0 0 1 15,3-3 1-15,1 0-1 16,-1-9 2 0,-3 0-2-16,0-3-1 15,0-2 1-15,0-4 1 16,0 0 1-16,0-3-1 15,-3-2-2-15,3 2-2 0,-4-5 1 16,4 2 1-16,0 3 2 16,0 1-3-16,0-1 0 15,0 0 1-15,0-2 2 16,0-1-1-16,0 0-1 16,-3 1 1-16,0-1 1 15,-1-3 1-15,4 1 3 16,0-1-8-16,-3 0 0 15,3 1 0-15,0-1 1 16,0 1 3-16,0 2 3 16,0-3-4-16,0 1-3 15,0 2 1-15,0-2 0 0,0-4 1 16,0 0 0-16,0 1 0 16,-3-4 0-16,3 1-3 15,-4-1 2-15,4 4 1 16,0 2 0-16,0 3 2 15,0 1 3-15,0 2-7 16,0-3 0-16,0 4 0 16,0-4 1-16,0 0 3 15,0 1 3-15,0-1-7 16,-3 0 0-16,3 1-2 16,0-1 2-16,0 4 1 15,0 2 1-15,0 3-3 16,0-3 2-16,3 7-1 15,1 2 0-15,-4 0 0 0,3 3 0 16,0 0 2-16,1 3 0 16,-1 0 0-16,4 1 0 15,-1-1-3-15,4 0 2 16,0 3-1-16,0 0 0 16,4 0 0-16,-1 0-2 15,4 0 3-15,3 0 0 16,0 0 1-16,3 0 2 15,0 0-3-15,4 0 0 16,0 3 1-16,-1-5 0 16,1 2 0-16,0 0 0 15,0 3-3-15,-4 0 2 16,0 0 3-16,1-3 1 0,-1 3 1 16,0-3 0-16,1 0-2 15,2-3-2-15,-2 0 1 16,-1 0 1-16,-3 3-1 15,0-2-1-15,-3 2-2 16,-1 0 1-16,-2 3 1 16,-1 0 2-16,-3 3-3 15,0-3 0-15,0 3 1 16,-3 0 2-16,-1 3-1 16,-2-3-1-16,-1 3 1 15,0-3-1-15,1 3-3 16,-1 0 2-16,0 0 1 15,1 3 0-15,-1 2 0 16,4-2 0-16,-1 6 0 0,1 3 2 16,0 3-3-16,-1 3 0 15,-2-1 1-15,-1 4 0 16,0 6 0-16,-3 2 0 16,4 4 0-16,-4 2 2 15,3 4-1-15,0-4-1 16,1 1 1-16,-1 5-1 15,0 1 0-15,1-4 2 16,2-2-1-16,-2 0-1 16,-1 2 1-16,0 1 1 15,-3 2-1-15,0 0-1 16,0 1 1-16,0-4-1 0,0 1 0 16,0-1 0-16,0-2 0 15,0 0 0-15,0-4 0 16,0 1 2-16,0-1-1 15,0 1-1-15,0-4 1 16,0 1-1-16,0-3 0 16,0-1 0-16,0 1 4 15,0-3 2-15,0-1-7 16,0 1-1-16,0-3 0 16,0-4 3-16,0 1 0 15,0-6 2-15,0-3-4 16,0 0-2-16,0-3 2 15,0 0 2-15,4-3 2 16,-4-1 3-16,0-5-3 0,3 3 0 16,-3-3 1-16,3 0 0 15,1 0-2-15,2 0-2 16,1 0 1-16,3 0 1 16,3-3-3-16,4 0 0 15,3 1 1-15,3-4 0 16,1 3 0-16,-1-3 2 15,4 0-1-15,3-3 2 16,0 0-2-16,-3 0-1 16,3-3 1-16,3 0 1 15,0 0-1-15,-3-2-1 16,4 2-2-16,-1-3 1 16,4 3 1-16,-1 0 2 0,1 0-1 15,0 1-1-15,-1-1 3 16,1 0 0-16,-4 0-1 15,4 3-2-15,-4 0 1 16,1 0-1-16,-4 0 0 16,0 1 0-16,-3 2 0 15,-1 0 0-15,-2 0-3 16,-1 0 2-16,0 3 1 16,-3 0 0-16,0-3 0 15,-3 0 0-15,0 0 2 16,-4 0 1-16,0 3-4 15,-3 0 1-15,0-3 0 16,-6 0 0-16,-1 0 0 0,-3 1 2 16,0-4-1-16,0 0-1 15,0-3 1-15,-3 0 1 16,-1 0-1-16,1-3-1 16,0 1 3-16,-1-4 2 15,1 0-2-15,-4-3 0 16,1-3-1-16,-4-8-2 15,0 2 1-15,0-2-1 16,3-1 0-16,0-6 2 16,1-2-3-16,-1-1 0 15,0 1 1-15,1-1 2 16,-1 4-1-16,0-4-1 16,1 4 1-16,-1-1 1 0,0 4-1 15,1-1-1-15,-1 1 1 16,0-1 1-16,1 0 1 15,2 4 1-15,1-4-5 16,3 7 1-16,0 2-2 16,0 6 0-16,0 0 2 15,0 1 2-15,0 5-1 16,-3 0-1-16,3 6-2 16,0 0-1-16,0 0-1 15,0 3 3-15,0 3-2 16,0 0 1-16,3 1 2 15,0-1 0-15,4 0 0 16,3-3 0-16,0 3 0 16,3-3 2-16,4 3-1 0,0 0-1 15,-1 0-2-15,1-3 1 16,3 3 1-16,0-3 0 16,3 3 0-16,1-3 0 15,6 3 0-15,-7-3 0 16,4 3 0-16,-1-3 0 15,1 3-3-15,0 0 2 16,-1 0 1-16,1 1 2 16,-4 2-1-16,1-3-1 15,-1 3 1-15,-3-3 1 16,0 0-1-16,0-3 2 16,-3 3-2-16,0-3-1 0,-1 0 1 15,1-3 1-15,0 0-1 16,-1 3-1-16,1 3 1 15,0-3 1-15,-4 3-3 16,0 0-2-16,1 0 2 16,-1-3 2-16,0 3 0 15,1 1 2-15,-4-1-2 16,0 0-1-16,0 0 1 16,-4 3-1-16,1 0 0 15,0-3 0-15,-1 3 0 16,-2 0 2-16,-1 0-1 15,0 0 2-15,1 0-4 16,-1 0 0-16,0 0 1 16,-3 0 0-16,0 0-3 0,4 3 2 15,-1 3 1-15,0-1 2 16,1 4-3-16,2 0-2 16,1 3 2-16,0 0 0 15,-1 6 1-15,1 0 2 16,0 2-1-16,-1 1-1 15,1 3-2-15,0-1 1 16,3 1 1-16,0 3 0 16,0 0 0-16,0 5 0 15,3 1 0-15,0 2 0 16,-3 4 0-16,0-4 2 16,0 1-1-16,0 0-1 15,0-1 1-15,0 1-1 16,0-4-3-16,0-2 2 0,0 0 1 15,0-4 2-15,0 1-1 16,0-3 2-16,0-1-2 16,-3-2-1-16,0 0-2 15,-4-3 1-15,1-3 1 16,-1-4 0-16,0 1 2 16,1-3 1-16,-1 0-1 15,0-3-2-15,1-3-2 16,-1 0 1-16,0-3 1 15,1 0 2-15,-1-3 1 16,4 0 3-16,-1-3-3 16,4 0 0-16,-3 0-1 15,3 0-2-15,3 0 1 0,4-3-1 16,3 1 0-16,3-1 0 16,1 0 0-16,2 0 0 15,1 0-3-15,0 0 2 16,-1 0 1-16,4 0 0 15,-3 0-3-15,-4 1 2 16,1 2 1-16,-1 0 0 16,0 3 0-16,1 0 0 15,-1 0 0-15,-3 0 0 16,-3 3 0-16,-4-3 0 16,0 3 0-16,-3-3 0 15,0 0 0-15,-6 0 2 16,2-3-1-16,-2-3 2 0,-4-3 0 15,0-3 1-15,0-2-2 16,0-4 1-16,-4-3-2 16,-2-2-1-16,-1-4 3 15,-3-3 0-15,3-2-4 16,1-4 1-16,-1 1 0 16,0-4 0-16,1 1 2 15,-1 2 1-15,-3-2-1 16,3-1-2-16,1-2 1 15,-1-1-1-15,-3-2 0 16,3-1 2-16,1-2-1 16,-1 2-1-16,0 4 1 15,1 2-1-15,-1 1 0 0,4-1 0 16,-1 1 0-16,-2-1 0 16,-1-2 0-16,4 2 2 15,-1-2-3-15,1 3 0 16,0-1 3-16,-1 1 1 15,1-1-4-15,-4 1 1 16,1-1-2-16,-1-2 0 16,0-1 2-16,-3 1 0 15,0-1 0-15,4 1 0 16,-1 2 0-16,0 1 0 16,1 5 0-16,-1-2 2 15,0 2-3-15,-3-3 0 16,0 4 1-16,0-1 2 0,4-2-1 15,-4-1-1-15,0 1 1 16,3-1-1-16,0 4-3 16,1-1 2-16,2 3-1 15,1 4 0-15,0 5 2 16,-1 0 0-16,1 1 0 16,3-4 0-16,-3 3 0 15,-1 0 0-15,1 4 0 16,0-1 2-16,3 3-1 15,0 0-1-15,0 4-2 16,0-4 1-16,0 3 1 16,3 0 0-16,0 0-3 15,1 3 0-15,-1 1-1 16,4-1 3-16,-1 0 0 0,1 0 1 16,0 3-3-16,-1 0 2 15,4 3 1-15,-3 0 0 16,3 0 0-16,3 1 0 15,1-4-3-15,6 0 2 16,0 0 1-16,0 0 0 16,3 0-3-16,0 0 2 15,4 3 1-15,0 0 2 16,-1 3-3-16,4 0 0 16,0 0-1-16,4 0 0 15,-1 0 2-15,4-2 0 16,0-1 0-16,3 3 0 15,0 0 0-15,3-3 0 0,-3 3 0 16,-3-3 0-16,3 3 0 16,0-3 0-16,-4 0 0 15,1 0 0-15,0 0 0 16,-1 0 0-16,1 3 0 16,0-3 0-16,-1 0 0 15,5 0 0-15,-5 4 0 16,-2-4 0-16,-1 3 0 15,-3-3 0-15,0 6 0 16,-3-6 0-16,3 0 0 16,0 0 0-16,-10 0 0 15,0 0 2-15,0 3-1 16,0-3-1-16,-4 3-2 0,-2 0 1 16,-1 3-1-16,-3-3 0 15,0 3 2-15,0 0 0 16,-3 0 0-16,-1 3 0 15,1-3-3-15,0 3 2 16,-1 6 1-16,1 0 0 16,0 0-3-16,-4 3 2 15,0 3 1-15,1-4 0 16,-1 4 0-16,4 3 0 16,-4 3-3-16,4 3 2 15,-1 2 1-15,1 4 2 16,3 2-3-16,-3 4 0 0,-1 3 1 15,1-1 0 1,0 10 0-16,-4-7 0 0,0 1 0 16,4-4 0-16,-4 4 0 15,4 2 0-15,0 1 0 16,-4-4 0-16,4 1 0 16,-4-1 0-16,0 3 0 15,1-2 0-15,-1-1 0 16,0-2 0-16,1 0 0 15,-1-4 0-15,0 1 0 16,4-1 0-16,0 4 0 16,-1-4 0-16,-2 4 0 15,-1-6 0-15,0-1 0 16,1 1 0-16,-1 2 0 16,-3-2 0-16,0 0 0 0,0-7 0 15,0 1 0-15,4 0 0 16,-1-4 0-16,-3 1 0 15,0 0 0-15,3-1 2 16,-3 1-1-16,0 0-1 16,4 0 1-16,-4-4-1 15,0 4 0-15,0-6 0 16,0 3 0-16,-4-7 0 16,4-2 0-16,0-3 0 15,0 0 0-15,0-3 0 16,0-6 0-16,0 6 2 15,0-6-1-15,4 3-1 16,-1 0 1-16,4-3-1 0,-1 0 0 16,8-3 0-16,2 0 0 15,4-3 0-15,0 0 0 16,4 0 0-16,2-3 0 16,4 0 0-16,0 0 0 15,0 1 0-15,0-4 0 16,0 3 0-16,-3 0 0 15,0 0 0-15,-4 0 0 16,4 0 0-16,-1 0 0 16,1 0 0-16,0 4-3 15,-1-4 2-15,4 3 1 16,0-3 0-16,-3 3 0 16,0-3 0-16,0 0 0 15,-4 0 2-15,-3 3-1 0,-7 0-1 16,1 0 3-16,-4-2 0 15,-4-1-1-15,1-3-2 16,0-3 1-16,-4 0-1 16,0-3 0-16,-3-2 2 15,0-4-1-15,-3-6 2 16,0 1-2-16,-1-7-1 16,4-3 1-16,-3-2-1 15,0-3 0-15,-4-4 0 16,0 4 0-16,1-7 2 15,-1 1-3-15,-3-4 0 16,3-2 1-16,1-3 2 16,-1 0-1-16,0 5-1 0,4 7 1 15,0 2-1-15,3 7 0 16,0-1 2-16,0 1-3 16,0 2 0-16,0 1 1 15,0-1 2-15,0 0-3 16,-4-2 0-16,1 5 1 15,0 4 0-15,-1 2 0 16,1 3 0-16,0 6-3 16,3 4 2-16,0 2 1 15,0 3 0-15,-4 3-3 16,4 0 2-16,0 3 1 16,-3-3 0-16,3 3 0 15,-3 0 0-15,-1 0 0 0,4 0 0 16,0 3 0-16,0 0 0 15,0 0-3-15,0 0 2 16,4 0-1-16,-1 0 0 16,4 3 2-16,3 0 0 15,0 0 2-15,3 0 1 16,0 0-1-16,4-3-2 16,0 3-2-16,-1 0 1 15,1 0 1-15,0 0 0 16,3 0 0-16,-4-3 0 15,1 0 0-15,0 0 0 16,-1 0 0-16,1 0 2 16,3 0-3-16,-3 0 0 0,-1 0 1 15,1 0 2-15,0 0-3 16,-1-3 0-16,1 3 1 16,0-3 0-16,-4 3 0 15,0 0 0-15,1 0 0 16,2 0 0-16,1 0 0 15,-4 0 0-15,1 0 0 16,-1 0 0-16,0 0 0 16,-3 0 0-16,0 0 0 15,0 0 0-15,-3 0 0 16,0 0 0-16,-1 3-3 16,1 0 2-16,0 0 1 15,-4 3 0-15,0 0-3 16,1 3 2-16,-1-1 1 0,-3 4 0 15,0 3-3-15,0 3 2 16,0 0 1-16,0 0 2 16,0-4-1-16,0 10-1 15,0 0 1-15,0 2-1 16,3 1 0-16,-3 0 0 16,0-9 0-16,0 8 0 15,0-5 0-15,4 12 0 16,-4-1 0-16,0 1 0 15,0-1 0-15,0 1 2 16,0 3-3-16,0-4 0 16,0 1 1-16,0-3 0 0,0 2 0 15,0 1 0-15,0-4 0 16,0-2 0-16,0-3 0 16,0-1 0-16,0-2 0 15,0-3 2-15,0 0-1 16,0-3-1-16,-4-3 1 15,4-1-1-15,0-2 0 16,0-3 0-16,0 3 2 16,0-9 1-16,0 0-1 15,0 0 1-15,0 0-2 16,0 0 2-16,4 3-2 16,-1-3-1-16,0 0 1 15,4-3-1-15,0 0-3 16,-1 3 2-16,4 0 1 15,1-6 0-15,2 3 0 0,-3 0 2 16,3 0-3-16,1 0 0 16,-1 3 1-16,0-3 0 15,4 0 0-15,0 0 2 16,3 0-1-16,0 1-1 16,0-1 1-16,0-3-1 15,0 3 0-15,0 0 0 16,3 0 0-16,0 0 0 15,1 0-3-15,-4 0 2 16,0 3 1-16,0-3 0 16,-4 0 0-16,1 3 0 15,0 0 0-15,-4 0 2 16,0 0-1-16,1 0-1 0,-4 0 1 16,0 0-1-16,0 0 0 15,-4-3 0-15,1 3 0 16,-4 0 0-16,1 0 0 15,-1-3 0-15,0 3-3 16,-3 0 2-16,4 0 3 16,-4-3 1-16,3 0-1 15,-3 0-2-15,0 0 1 16,0-3 1-16,0 3-1 16,0-9-1-1,0 0 1-15,0-5-1 16,0-4 2-16,0 0-1 15,0-3-1-15,0-2 3 0,0-4 0 16,0-2-1-16,-3-4-2 16,3 0-2-16,0-2 1 15,-4-1 1-15,4-2 2 16,-3-4-1-16,3-2-1 16,-3-1 3-16,-1-5 0 15,1-3-1-15,-4-1-2 16,1 1 1-16,-4 0-1 15,0 0 0-15,3-4 2 16,-3 1-1-16,0 0-1 16,0-4-2-16,0 4 1 15,0 6 1-15,0-1 0 16,0 1 0-16,0-6 0 0,-3-1-3 16,-1-2 2-16,1-3-1 15,0 3 0-15,-1-1 2 16,1-2 2-16,0-3-3 15,-1 0 0-15,1 0 1 16,0 2 2-16,3 1-3 16,0 6 0-16,0-3-1 15,3 2 0-15,0 1 0 16,4 3 0-16,0-1 2 16,-1 4 0-16,1 3 0 15,0 2 0-15,-1 4 0 16,1-4 2-16,0 1-3 15,-1-1 0-15,1 7 1 0,0-1 0 16,3 7-3 0,-4 5 2-16,1 4-1 15,3 2-2-15,0 3 0 0,3 3 3 16,1 4 0-16,2-1 3 16,4 3-3-16,0 3-2 15,4 3-1-15,-4 0 3 16,0 3-2-16,3 3 1 15,0 0 2-15,1 0 2 16,-1 0-3-16,4 3-2 16,-1 0 2-16,4 0 2 15,4 0 0-15,2 0-1 16,1 0 1-16,0 0-1 16,3 3 0-16,0 0 2 0,3-3-3 15,4 0 0-15,-1 0 1 16,1-3 2-16,0 0-1 15,0 0 2-15,3 0-2 16,-4-3-1-16,1 0 1 16,0 0-1-16,-4 0 0 15,0 0 0-15,1 0 0 16,-1 0 0-16,0-3 0 16,1 0 2-16,-1 0-1 15,0 0-1-15,1 0 1 16,-4 3-1-16,0 0-3 15,-4 3 2-15,1 3 1 16,-3 3 0-16,-1 3 0 0,0 3 0 16,-3 3-3-16,0 0 2 15,0 2 1-15,-3 4 0 16,0 0 0-16,-1 3 0 16,1-1 0-16,-4 4 0 15,1 3 0-15,-4-1 0 16,0 1 0-16,0 0 0 15,-4 2 0-15,4 4 0 16,-3-4 0-16,0 4 0 16,-1 2 0-16,1 1 2 15,0-3-3-15,-4 2 0 16,0 4 1-16,1-4 0 16,2-2 0-16,-2-1 0 0,-1 1 2 15,-3-1 1-15,-3 4-1 16,3 0-2-16,0-1 1 15,0-2-1-15,-4-1 0 16,4-2 0-16,0-1 0 16,0-5 2-16,0 3-3 15,0-4 0-15,0-2 1 16,0 0 0-16,0 0 0 16,0-1 2-16,0-2-3 15,0 3 0-15,0 0 1 16,4-1 0-16,-1 1 0 15,0 3 0-15,1-4 0 16,-1 1 2-16,0 0-1 0,1-1-1 16,-4 1 1-16,3-3-1 15,0 0 0-15,-3-1 0 16,0 1-3-16,0-3 2 16,0-3 1-16,0-3 2 15,0-6-1-15,4 0-1 16,-4-6 3-16,3 5 0 15,-3-5-1-15,0 3 1 16,3 0-2-16,1-3-1 16,2 0 1-16,4 0 1 15,0-3-3-15,0 0 0 16,4 0 1-16,-1 3 2 16,0-2-3-16,4-1 0 0,-4-6 3 15,4 0 1-15,0 0-4 16,-1 0 1-16,1-3 0 15,0 0 2-15,3 0-3 16,0 1 0-16,0 2 1 16,0 0 0-16,3 3 0 15,-3 0 0-15,0 0 0 16,0 3 0-16,0 0 0 16,4 0 0-16,-4-3 0 15,0 3 0-15,0-3 0 16,0 0 0-16,0 0 0 15,0 3 0-15,-4 0-3 16,4 1 2-16,-3-4-1 16,3 3 0-16,-3 0 2 0,-1 0 2 15,1 0-1-15,0 0-1 16,-1 3-2-16,-2 0 1 16,-1 0 1-16,-3 0 2 15,-3 0-3-15,-1 3 0 16,1 0-1-16,-4 3 0 15,1 0 0-15,-1 2 0 16,-3 1 0-16,3 3 0 16,1 0 2-16,-4 0 0 15,0 3 0-15,3 0 0 16,0 5 0-16,1 1 0 16,-1 3 0-16,0-1 2 15,4 4-3-15,-4 0 0 0,1 3 1 16,2-1 2-16,-2 7-3 15,-1-4 0-15,0 7 1 16,1-4 2-16,-1 4-1 16,0 0-1-16,1 5-2 15,-4 0 1-15,0 1 1 16,3-1 0-16,-3 4 0 16,3-1 2-16,1 4-3 15,-1-4 0-15,0 3 1 16,1 1 2-16,-4 2-1 15,0-5-1-15,-4 2-2 16,1 0 1-16,0 4 1 16,-1 2 2-16,1 0-3 0,3 4 0 15,0-4 1-15,0-3 2 16,0 1-3-16,3-1 0 16,-3 4 1-16,0-1 2 15,0-3-1-15,-3 1 2 16,-4-1-2-16,1-3-1 15,-4 1 1-15,3 2-1 16,-3 3-3-16,3 1 2 16,1 2 1-16,-1-3 2 15,0 1-3-15,4-7 0 16,0-3 1-16,3-5 2 16,-4-3-3-16,4-1 0 15,-3-2 1-15,0-4 0 0,-1 1 0 16,4-6 2-16,-3-1-1 15,3-2 2-15,0 0-4 16,-3-7 0-16,-1 1 1 16,4-3 0-16,0-3 2 15,0-3 1-15,4 0-1 16,-4-3-2-16,0 0 1 16,0-6-1-16,3 3 2 15,0-3 1-15,1 0-1 16,2 0-2-16,1-3 1 15,3 0-1-15,0 0-3 16,0 0 0-16,3 0 2 16,4 0 0-16,0-3 1 15,6 0 0-15,0 0 0 16,4 0 0-16,3 0 0 0,0-3 0 16,0 0 0-16,4-3 2 15,-4 4-1-15,3-4-1 16,0 0-2-16,1 0 1 15,-1 0 1-15,-3 0 0 16,0 3-3-16,-3-2 2 16,-4-1 1-16,0 0 2 15,1 0-3-15,-1 0 0 16,-3-3 1-16,0 0 2 16,0 1-3-16,0-1 0 15,-3 0 1-15,3 0 2 16,-4-3-3-16,-2 1-2 0,-4-1 2 15,-4-3 0-15,1 0 3 16,-4-2 1-16,-3-7-1 16,-3-3-2-16,-4-2 1 15,1-4-1-15,-1 1 0 16,0-1 0-16,4-2 0 16,0-1 2-16,-1 1 1 15,4-4 1-15,0 1-2 16,-3-1-2-16,3 1 1 15,0 2-1-15,0 1 0 16,-3 2 0-16,-1 7-3 16,1-1 2-16,0 0 1 15,-1 10 0-15,4 2-3 16,0 0 0-16,0 3 2 0,0 1 2 16,0 2 0-16,0 0-1 15,0 6-2-15,4-3 1 16,-1 6 1-16,4 3 0 15,3 0-3-15,0 3 0 16,3 6 2-16,0 0 0 16,4 0 1-16,0 0 0 15,0 0 0-15,3 0 0 16,3 0 0-16,0-6 2 16,4 0-1-16,0 3-1 15,-1 0 1-15,4 0-1 0,0 3 0 16,4-3 0-1,-4 0 0-15,3 0 0 0,-3-1 0 16,0 1 0-16,-3 0 0 16,-1-3 2-16,-2 3-3 15,-4-3 0-15,3-3 1 16,-3 0 2-16,0 0-1 16,-3 1-1-16,-1 2 1 15,-2-3-1-15,-4 3 0 16,0 0 0-16,-3 0 0 15,-1 0 0-15,1 0-3 16,0 3 2-16,-4 2 1 16,0 1 0-16,1 3 0 15,-1 0 0-15,0 0 0 16,-3 3 0-16,0 0 0 0,0 6 0 16,0 2 0-16,0 7 0 15,-3 3 0-15,3 2 0 16,0 7-3-16,0-1 2 15,0 7 1-15,3-4 2 16,1 1-1-16,-1-4-1 16,0 4 1-16,-3 2-1 15,0 1 0-15,-3-1 0 16,0 1 0-16,3-1 0 16,-4-2 0-16,4 2 0 15,0-5-3-15,4 2 2 16,-1 1 1-16,0-1 2 0,1 4-1 15,-1-1-1-15,0 4 1 16,1-4-1-16,-4 3 0 16,0-2 0-16,0-1 0 15,0-2 0-15,-4-1 0 16,4-2 0-16,-3 0 0 16,3-1 0-16,-3 1 0 15,3 2 2-15,-4-2-1 16,1-1-1-16,-4 1-2 15,4-4-1-15,-4 1 2 16,4-4 2-16,-4 1 0 16,7-3-1-16,-3-4 1 15,3 1 1-15,0-3-1 16,0 0-1-16,0-1-2 16,0 1 1-16,0-3 1 0,0-1 2 15,-3-2-3-15,3 0 0 16,0-3 1-16,0 0 2 15,0-3-1-15,0-4-1 16,0-2 1-16,3 3 1 16,0-6-3-16,1 0 0 15,-1-3 1-15,0 3 0 16,1-3 0-16,-1 0 0 16,4 0 0-16,-1 0 2 15,1-3-1-15,3 0-1 16,0-3 1-16,3 3-1 15,1-3 0-15,2 0 0 16,1-2 0-16,3-1 0 0,0 0 0 16,0 0 2-16,0-3-3 15,3 0 0-15,-3 0 1 16,4 0 0-16,-1 4-3 16,4-1 2-16,-1-3 1 15,1 0 0-15,0 0 0 16,-1 3 0-16,1 0 0 15,3 3 2-15,-3 0-3 16,-1 1 0-16,-2-1 1 16,-1 0 0-16,4 0 0 15,0 3 0-15,-4-3 0 16,0 3 0-16,-3-3 0 16,-3 0 2-16,3 0-1 15,-7 0-1-15,1-3 1 0,-1 0-1 16,-3 0-3-16,0-5 2 15,-3-4 1-15,-1 0 2 16,-2-3-1-16,-4-2-1 16,0-1 1-16,-4-6 1 15,1-5-1-15,-4-7-1 16,1-5 1-16,-4-7-1 16,0 1 0-16,3 0 0 15,0-1 0-15,1-2 0 16,-4-3 2-16,0-1 1 15,3 4-1-15,0 3-2 16,1 2 3-16,-1-2 0 16,0 3-4-16,4 2-1 0,0 7 1 15,-1-4 0-15,1 10 1 16,0-1 0-16,-1 6 0 16,1 4 2-16,0 2-3 15,-1 3 0-15,1 3-1 16,0 4-2-16,-1 2 3 15,1 3 2-15,3 0 0 16,0 3-1-16,0 0 1 16,0 3-1-16,3 0-3 15,4 0 2-15,3 3-1 16,3 3 0-16,4 0 2 16,0 0 2-16,3 0-3 15,3 0 0-15,0-3 3 0,4-3 1 16,3-3-1-16,3 0-2 15,4-3 1-15,0 3-1 16,6 0 0-16,0 3 0 16,1 1 0-16,2-1 0 15,1 0 0-15,3 0 0 16,0-3 0-16,0 3 2 16,0-3-1-16,-3 0-1 15,0 0 3-15,-4 0 0 16,-3 0-4-16,3 0 1 15,-6 3 0-15,6-3 2 16,-6 3-3-16,0-3 0 16,-1 3 1-16,-2 0 2 0,-1 0-1 15,-6 0-1-15,0 1-2 16,-4 2 1-16,0 2 1 16,-3-2 2-16,-3 3-3 15,-4-3 0-15,1 0-1 16,-4 3 0-16,0 3 2 15,-4-6 0-15,1 0-5 16,-4 0-1-16,1 3-28 16,-4-3-13-16,-20-29-275 15,-4-22 175 1,1-11 63-16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1:05.055"/>
    </inkml:context>
    <inkml:brush xml:id="br0">
      <inkml:brushProperty name="width" value="0.03528" units="cm"/>
      <inkml:brushProperty name="height" value="0.03528" units="cm"/>
      <inkml:brushProperty name="color" value="#177D36"/>
      <inkml:brushProperty name="fitToCurve" value="1"/>
    </inkml:brush>
  </inkml:definitions>
  <inkml:traceGroup>
    <inkml:annotationXML>
      <emma:emma xmlns:emma="http://www.w3.org/2003/04/emma" version="1.0">
        <emma:interpretation id="{1B9D943F-90D0-479E-9EB3-08A0D5BC559B}" emma:medium="tactile" emma:mode="ink">
          <msink:context xmlns:msink="http://schemas.microsoft.com/ink/2010/main" type="writingRegion" rotatedBoundingBox="13550,10623 15650,9561 15966,10185 13865,11247"/>
        </emma:interpretation>
      </emma:emma>
    </inkml:annotationXML>
    <inkml:traceGroup>
      <inkml:annotationXML>
        <emma:emma xmlns:emma="http://www.w3.org/2003/04/emma" version="1.0">
          <emma:interpretation id="{B3099B9F-8F6F-45C5-AFDB-FC6D5048CB14}" emma:medium="tactile" emma:mode="ink">
            <msink:context xmlns:msink="http://schemas.microsoft.com/ink/2010/main" type="paragraph" rotatedBoundingBox="13550,10623 15650,9561 15966,10185 13865,11247" alignmentLevel="1"/>
          </emma:interpretation>
        </emma:emma>
      </inkml:annotationXML>
      <inkml:traceGroup>
        <inkml:annotationXML>
          <emma:emma xmlns:emma="http://www.w3.org/2003/04/emma" version="1.0">
            <emma:interpretation id="{B8523C5B-7595-438F-9E2A-882ED2B690B8}" emma:medium="tactile" emma:mode="ink">
              <msink:context xmlns:msink="http://schemas.microsoft.com/ink/2010/main" type="line" rotatedBoundingBox="13550,10623 15650,9561 15966,10185 13865,11247"/>
            </emma:interpretation>
          </emma:emma>
        </inkml:annotationXML>
        <inkml:traceGroup>
          <inkml:annotationXML>
            <emma:emma xmlns:emma="http://www.w3.org/2003/04/emma" version="1.0">
              <emma:interpretation id="{62A4647D-D486-404E-A584-6D85B432D7BC}" emma:medium="tactile" emma:mode="ink">
                <msink:context xmlns:msink="http://schemas.microsoft.com/ink/2010/main" type="inkWord" rotatedBoundingBox="13550,10623 14908,9936 15155,10424 13796,11111"/>
              </emma:interpretation>
              <emma:one-of disjunction-type="recognition" id="oneOf0">
                <emma:interpretation id="interp0" emma:lang="" emma:confidence="1">
                  <emma:literal/>
                </emma:interpretation>
              </emma:one-of>
            </emma:emma>
          </inkml:annotationXML>
          <inkml:trace contextRef="#ctx0" brushRef="#br0">636-31 156 0,'-7'-6'60'0,"4"3"-47"0,0 0 15 16,-1 3 4-16,4-3-3 15,0 3 1-15,0-3-11 16,0 1-4-16,4 2-8 16,-1 0-3-16,0 0 2 0,4 0 6 15,0 2 2-15,-1 4-3 16,4 0-1-16,0 3-4 16,0 3-1-16,-3 6-3 15,-4 3-2-15,-3 2-6 16,-3 1-4-16,-7 0-1 15,-3-1-1-15,-4-2 0 0,-3-6 2 16,0-3 6-16,0-6 4 16,0-9 1-16,3-6-1 15,4-9 3-15,3-6 0 16,3-2 5-16,7-4 3 16,4 1-4-16,2-1 1 15,1 3-3-15,3 6 0 16,3 4-3-16,1 5-2 15,2 3-2-15,1 6 1 16,-4 6-10-16,1 3-5 16,-4 3-72-1,0 3-33-15,-4-1 61 16</inkml:trace>
          <inkml:trace contextRef="#ctx0" brushRef="#br0" timeOffset="615.4943">869-158 236 0,'-3'-3'90'0,"0"3"-70"0,-1 0 4 15,4 0-5-15,0 0-12 16,-3 0-4-16,3 0-7 15,-7 0-2-15,4 3 3 16,-4 3-3-16,1 3-1 0,-1-1 6 0,0 1 2 16,1 3 5-16,2 0 3 15,1 0-2-15,3 3 1 16,0 0-5-16,0 2 0 16,3 1 1-16,1 0 2 15,-1 0-3-15,0-3-2 16,1-1 2-16,2-2 2 15,1-3-2-15,-4-3 0 16,1-9 1-16,-1-6 0 16,0-6-2-16,4-8-2 15,-4-1 1-15,1-6 1 16,-4-8-1-16,0-1 2 0,-7-5 0 16,0-4 1-16,1 13 2 15,-4-13 3-15,0 7 7 16,0-1 2-16,0 10 4 15,3 8 1-15,0 3-10 16,1 6-5-16,2 10-8 16,4 5-2-16,0 8 1 15,4 7 0-15,-1 9 1 16,0 3 0-16,4 2 0 16,0 4 0-16,-1-1 0 15,1-2 0-15,3-3 0 16,3-3 0-16,1-4 0 15,2-5 0-15,1-3 0 16,0 0 2-16,0-3-41 0,-1-3-18 16,1-6 29-16,-4-6 13 15</inkml:trace>
          <inkml:trace contextRef="#ctx0" brushRef="#br0" timeOffset="-750.3407">16 233 224 0,'-10'0'85'0,"6"3"-66"0,1-3 10 16,3 0 2-16,0 0-15 15,0 0-1-15,0 0-7 16,0 0-3-16,0 0-2 16,3-3 6-16,1 3 6 0,2-3 2 15,4 0-1-15,0 0-4 0,4 0-2 16,2 0-6-16,1 3-1 15,0 0-1-15,-1 3-2 16,1 3 1-16,0 3-1 16,-4 3 0-16,-3 0 0 15,0 0 0-15,-3-3 0 16,-4-1 2-16,0-2 1 16,-3-6-1-16,-3 0 1 15,-4-6-4-15,1-5 0 16,-4-7 1-16,0-6 2 15,3-3-1-15,0 1-1 16,4-1 14-16,0 0 5 16,3 4-12-16,0 2-5 0,3 6-2 15,0 3-1-15,4 3-2 16,0 3 2-16,3 3 1 16,0 0 0-16,0 6 0 15,0 3 0-15,3 3 0 16,-3 6 0-16,3 0 0 15,-3 3 0-15,1-1 0 16,-1 1 0-16,0 0 0 16,-4-6 0-16,1-3 0 15,-4 0 0-15,1-3 0 16,-4-6 0-16,0-6 0 16,0-6 0-16,0-6 0 15,0-6 0-15,0 1 0 16,0-1 0-16,0 3 0 0,3 3 0 15,0 4-3-15,1 2 0 16,-1 3 4-16,4 3 1 16,-1 3-5-16,1 0-2 15,0 3 6-15,-1 3 4 16,4 0-2-16,0 3-2 16,0 0 0-16,0 3-1 15,0-1 0-15,0 4 0 16,0 0 0-16,0 0 2 15,0 0-6-15,0 0-1 16,-3-3-1-16,0 0 4 16,-1-4-43-16,4-2-17 15,-3-8 33-15,0-10 19 16</inkml:trace>
          <inkml:trace contextRef="#ctx0" brushRef="#br0" timeOffset="1411.2806">1160-446 284 0,'0'3'107'0,"-14"0"-83"0,-2 6 4 0,9-3-4 15,-3 3-21-15,0 3-3 16,3 0-14-16,1 2-4 16,-1 4 9-16,0 0-4 0,1 0 1 0,-1 0 7 15,4-1 4-15,-1-2 11 16,4 0 3-16,0-3-2 15,4 0-1-15,-1-3-4 16,4-3-1-16,-1-6-3 16,4-3 1-16,-3-6-2 15,3-9-1-15,0-6-4 16,0-3 0-16,-3-2 0 16,3-1 2-16,-4 1 3 15,-2 8 4-15,-1 3 2 16,-3 6 1-16,-3 3-2 15,-4 6-1-15,-3 9-6 16,0 6 1-16,-3 6 0 16,-1 6 0-16,1 2-3 0,0 4 2 15,3-3 1-15,3-1 2 16,-3-2 5-16,10-3 6 16,7-3-1-16,-1-1 3 15,4-2 3-15,4-6 3 16,2 0-16-16,4-3-6 15,4-3 1-15,-1-6 4 16,-3-3-7-16,-3-3 1 16,-1-3-2-16,-2-3-1 15,-1-5-7-15,-3-7-3 16,0-6-10-16,-3 1-4 16,-1-7-6-16,-2-2-2 0,-4 2 12 15,-7 1 5-15,-3-4 23 16,0 7 9-16,-7 2 18 15,4 3 6-15,0 4 0 16,-1 5 3-16,4 3-17 16,0 6-8-16,4 3-8 15,2 6-5-15,4 3 0 16,4 6 1-16,2 3 3 16,8 6 4-16,-1 3 2 15,4 2 1-15,-1 4 2 16,4 0 2-16,0 3-3 15,0 2 2-15,0 1-4 16,0 3 1-16,0 2-5 16,0-2 1-16,-3-4-5 0,0 1 0 15,-1-3-1-15,-6-4-2 16,0-2-39-16,-3-3-19 16,-4-3 34-16</inkml:trace>
        </inkml:traceGroup>
        <inkml:traceGroup>
          <inkml:annotationXML>
            <emma:emma xmlns:emma="http://www.w3.org/2003/04/emma" version="1.0">
              <emma:interpretation id="{3D415DB8-8EAF-42E6-BF88-B01B22837479}" emma:medium="tactile" emma:mode="ink">
                <msink:context xmlns:msink="http://schemas.microsoft.com/ink/2010/main" type="inkWord" rotatedBoundingBox="15158,9848 15665,9591 15966,10185 15458,10442"/>
              </emma:interpretation>
              <emma:one-of disjunction-type="recognition" id="oneOf1">
                <emma:interpretation id="interp1" emma:lang="" emma:confidence="0">
                  <emma:literal>&amp;</emma:literal>
                </emma:interpretation>
                <emma:interpretation id="interp2" emma:lang="" emma:confidence="0">
                  <emma:literal>0</emma:literal>
                </emma:interpretation>
                <emma:interpretation id="interp3" emma:lang="" emma:confidence="0">
                  <emma:literal>•</emma:literal>
                </emma:interpretation>
                <emma:interpretation id="interp4" emma:lang="" emma:confidence="0">
                  <emma:literal>O</emma:literal>
                </emma:interpretation>
                <emma:interpretation id="interp5" emma:lang="" emma:confidence="0">
                  <emma:literal>a</emma:literal>
                </emma:interpretation>
              </emma:one-of>
            </emma:emma>
          </inkml:annotationXML>
          <inkml:trace contextRef="#ctx0" brushRef="#br0" timeOffset="4639.4176">2047-911 300 0,'-4'0'112'0,"4"3"-87"0,4 6-7 15,-1-3-9-15,0 0-12 16,4 2 2-16,0 1 1 16,3 3 2-16,0 0-1 15,0 3 4-15,-4 0 4 0,1-1 1 0,0 7 4 16,-1 3-5-16,-2 9-1 15,-1-1-4-15,-3 4-1 16,-7-1-1-16,1 1-2 16,-4 2 1-16,-4 1-1 15,1 0 0-15,-4-4 2 16,-3-2-3-16,-3-7-2 16,0 1-1-16,-1-9 3 15,-2-3-2-15,-1-3 1 16,0-7 2-16,1-2 0 15,-1-6 0-15,4-2 2 16,-1-7-1-16,1-3-1 0,0-3-2 16,-1-9 1-16,1 1-4 15,0-1-1-15,-1 0 0 16,8 1 2-16,2-4 2 16,1 0 3-16,6 1 0 15,1-1-1-15,6-3 1 16,3 1-1-16,0-1 0 15,7 1 0-15,4-1-3 16,-1 3 2-16,0 1 3 16,4 2 3-16,0 0-2 15,-1 4 0-15,1 2 1 16,0 0 0-16,3 3-2 16,0 4 1-16,0 2 0 15,0 3 1-15,0 3-2 16,3 3 1-16,-3 0-2 0,3 3-1 15,-3 3 1-15,0 3-1 16,0 3 0-16,-3 0 2 16,0 2 1-16,-1 4 1 15,1 0-2-15,-4 3 1 16,1 3 4-16,-4 2 6 16,0 4-9-16,0 0-2 15,-4-1-7-15,1 4 1 16,0 3 0-16,-4-1 2 15,-3 1-1-15,0-1 1 16,0-2 2-16,-7 0 0 16,1-1 0-16,-1 1 0 0,-3-3-11 15,0-1-5-15,-7-5 8 16,-9-9 4-16</inkml:trace>
        </inkml:traceGroup>
        <inkml:traceGroup>
          <inkml:annotationXML>
            <emma:emma xmlns:emma="http://www.w3.org/2003/04/emma" version="1.0">
              <emma:interpretation id="{46D0D9B0-0563-40E5-A916-76DB0D585257}" emma:medium="tactile" emma:mode="ink">
                <msink:context xmlns:msink="http://schemas.microsoft.com/ink/2010/main" type="inkWord" rotatedBoundingBox="15292,9996 15567,9856 15700,10119 15424,10259"/>
              </emma:interpretation>
              <emma:one-of disjunction-type="recognition" id="oneOf2">
                <emma:interpretation id="interp6" emma:lang="" emma:confidence="1">
                  <emma:literal/>
                </emma:interpretation>
              </emma:one-of>
            </emma:emma>
          </inkml:annotationXML>
          <inkml:trace contextRef="#ctx0" brushRef="#br0" timeOffset="3662.8587">1710-612 236 0,'-7'12'88'0,"1"-9"-69"0,-1 3 2 15,0-3-3-15,4 0-10 16,-4-3-2-16,1 0-3 15,-1-3 0-15,4-3-2 16,-1-3-3-16,1 0 1 0,3-3 12 16,0 0 5-16,3 1-6 15,1-1-3-15,2 0-4 16,1 0 0-16,0 0-2 16,-1 0-1-16,1 6 3 0,0 0 0 15,-1 4 1-15,1 2 2 16,0 2 1-16,-1 10 1 15,1 3-4-15,-4 6-3 16,1 3 0-16,-1 2 1 16,0 1-1-16,-3 3-1 15,0 2 1-15,0-2-1 16,-3-3 0-16,3-7 2 16,-3-2-1-16,-1-3-1 15,4-6 3-15,0-3 0 16,0-6-1-16,0 0 1 15,0-6-2-15,4-3-1 16,-1-6 1-16,4 0-1 0,-1-2 0 16,4-4 2-16,0 3 1 15,4 0 1-15,-1 0-2 16,4 1 1-16,-1 2-2 16,-2 0-1-16,-1 3 5 15,0 3 1-15,-3 0 11 16,0 0 4-16,-3 3-14 15,0 4-5-15,-1-1-2 16,-2 0-1-16,-1 0 1 16,0 3 0-16,1 0-9 15,-1 0-4-15,0 0 2 16,1 0 2-16,-1 0-13 16,0-3-5-16,1-3 14 0,-4-6 6 15</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1:01.107"/>
    </inkml:context>
    <inkml:brush xml:id="br0">
      <inkml:brushProperty name="width" value="0.03528" units="cm"/>
      <inkml:brushProperty name="height" value="0.03528" units="cm"/>
      <inkml:brushProperty name="color" value="#177D36"/>
      <inkml:brushProperty name="fitToCurve" value="1"/>
    </inkml:brush>
  </inkml:definitions>
  <inkml:traceGroup>
    <inkml:annotationXML>
      <emma:emma xmlns:emma="http://www.w3.org/2003/04/emma" version="1.0">
        <emma:interpretation id="{706A8238-75A5-40CD-AE97-818D438E6466}" emma:medium="tactile" emma:mode="ink">
          <msink:context xmlns:msink="http://schemas.microsoft.com/ink/2010/main" type="writingRegion" rotatedBoundingBox="14531,8101 15025,8101 15025,9432 14531,9432"/>
        </emma:interpretation>
      </emma:emma>
    </inkml:annotationXML>
    <inkml:traceGroup>
      <inkml:annotationXML>
        <emma:emma xmlns:emma="http://www.w3.org/2003/04/emma" version="1.0">
          <emma:interpretation id="{E2A40B36-89F9-4B05-B71F-06C88AE98AF1}" emma:medium="tactile" emma:mode="ink">
            <msink:context xmlns:msink="http://schemas.microsoft.com/ink/2010/main" type="paragraph" rotatedBoundingBox="14531,8101 15025,8101 15025,9432 14531,9432" alignmentLevel="1"/>
          </emma:interpretation>
        </emma:emma>
      </inkml:annotationXML>
      <inkml:traceGroup>
        <inkml:annotationXML>
          <emma:emma xmlns:emma="http://www.w3.org/2003/04/emma" version="1.0">
            <emma:interpretation id="{EB5E86BE-9DEC-4676-9D18-8BB104A5ACA9}" emma:medium="tactile" emma:mode="ink">
              <msink:context xmlns:msink="http://schemas.microsoft.com/ink/2010/main" type="line" rotatedBoundingBox="14531,8101 15025,8101 15025,9432 14531,9432"/>
            </emma:interpretation>
          </emma:emma>
        </inkml:annotationXML>
        <inkml:traceGroup>
          <inkml:annotationXML>
            <emma:emma xmlns:emma="http://www.w3.org/2003/04/emma" version="1.0">
              <emma:interpretation id="{E36EAAC3-83B7-469A-A1DE-53E154192338}" emma:medium="tactile" emma:mode="ink">
                <msink:context xmlns:msink="http://schemas.microsoft.com/ink/2010/main" type="inkWord" rotatedBoundingBox="14531,8101 15025,8101 15025,9432 14531,9432"/>
              </emma:interpretation>
            </emma:emma>
          </inkml:annotationXML>
          <inkml:trace contextRef="#ctx0" brushRef="#br0">16 6 132 0,'0'-2'52'0,"-4"2"-41"0,1-6 15 0,3 6 6 16,0 0-1-16,-3 0 4 15,3 0-6-15,-4 0-3 16,4 0-14-16,0 0-5 0,0 6-3 16,0 2 2-16,0 1 1 15,0 3 1-15,0 3 0 0,0 3 0 16,0 3 2-16,0-4-1 15,0 1 2-15,4 6-2 16,-1 0 2-16,0 8-4 16,4 4 1-16,0 5-3 15,-1 1 0-15,4 2-1 16,1-2 0-16,-1-4 4 16,0-2 3-16,0-4 2 15,0 1 3-15,3-3-16 16,0-1-4-16,1 4-1 15,2 3 2-15,1 2 13 16,0 1 6-16,3 5-8 16,3-5-2-16,-6-1-4 0,-1 4 1 15,4-1-2-15,0-2 2 16,0-1-2-16,-3-2 2 16,0-1 0-16,-4 1 3 15,0-3-1-15,-3-1 0 16,0-2-1-16,-3-4 0 15,-4-5 0-15,1-3 0 16,-4-3 0-16,-7-6 0 16,-6-3-2-16,-4-6-2 15,4 0 1-15,-11-6 1 16,8 0-3-16,-11-9 0 16,4-3 1-16,-1 3 2 0,8 1-3 15,2 2 0-15,-2 0 1 16,6 3 2-16,6 3-3 15,4 0 0-15,4 3 1 16,2 3 0-16,8 3 0 16,-1 3 0-16,4 3 0 15,-1 3 0-15,1 0 0 16,0-1 0-16,-1 1 0 16,1 0 0-16,-4 0 0 15,1-3 0-15,-4 0 4 16,-4-3 2-16,1-3 4 15,-4-6 4-15,1-6-4 16,-4-6 2-16,0-9-5 16,0-8-2-16,3-4 0 15,0-5-1-15,4-4-2 0,3-5-2 16,3-1-2-16,1-2-1 16,-1 0-40-16,4-1-19 15,-1-2 32-15,1-12 14 16</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3:30.45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533471A3-4848-4EA7-9C99-C9913DE034BA}" emma:medium="tactile" emma:mode="ink">
          <msink:context xmlns:msink="http://schemas.microsoft.com/ink/2010/main" type="inkDrawing" rotatedBoundingBox="5437,9037 19357,3883 20968,8234 7048,13388" semanticType="callout" shapeName="Other">
            <msink:sourceLink direction="with" ref="{23501F73-4CAD-4026-935B-D978842F6445}"/>
          </msink:context>
        </emma:interpretation>
      </emma:emma>
    </inkml:annotationXML>
    <inkml:trace contextRef="#ctx0" brushRef="#br0">25 7508 192 0,'-7'5'71'0,"0"-5"-55"0,1 0 11 0,6 0 0 16,0 0-4-16,-4 0-2 16,1-2-9-16,3-1-5 15,0-3-4-15,0-3-3 0,0 0 3 16,0-3 0-16,0-3 1 16,3 0 4-16,1-2 3 15,-1-4 0-15,0-3 3 16,1 6-3-16,2-11 1 15,1-1-1-15,0 0 1 16,3-5-4-16,0 2-3 16,0 1 0-16,0-1 1 15,3-3-1-15,0 1 0 0,4-4-1 16,0 1 0-16,3-4 0 16,0 4 0-16,3-1 2 15,-3-2 3-15,4-1-4 16,-4 1-3-16,0-1-1 15,0 1-1-15,-4-1-5 16,4 1 1-16,0 2 8 16,0-2 5-16,0 2-2 15,4 1 1-15,-1 2-3 16,0 0 0-16,4 1-6 16,0-1 1-16,-1 1 0 15,4-1 2-15,0 0-1 16,0 1 2-16,-3-1 0 15,0 1 1-15,-1-1 0 0,1 1 0 16,0-1 0-16,-4 3 0 16,1 1-2-16,2-1-2 15,1 1 3-15,0-4 0 16,-1 3-1-16,1-2 1 16,3-1-2-16,0-2 2 15,3-1-2-15,1 4 2 16,2-1-2-16,-6-2-1 15,0-1 1-15,0 0-1 16,0 1 0-16,0-1 0 16,0-2-3-16,4-1 2 15,2-2 3-15,1 2 1 16,0 1-1-16,3-1-2 0,-3 7 1 16,-1-1-1-16,1 1 0 15,-4-1 0-15,-6 9 0 16,10-8 0-16,-1-1 0 15,1 4 2-15,3-4 1 16,0 3 1-16,0 1-2 16,3-1 1-16,-3 4-2 15,-3-1-1-15,0 3 3 16,0 1 0-16,-1-1 1 16,1 3 0-16,0 0-2 15,-1 1-2-15,4-1 1 16,4 0-1-16,-1-2 0 15,7-7 0-15,-3 3 0 0,-7 4 2 16,-4-1-1-16,1 0 2 16,0 4-2-16,-1-4 2 15,1 0-4-15,3 1 0 16,0 2 1-16,0 3 2 16,0 0-1-16,-3 4 2 15,0-1 0-15,-1 3 1 16,-2 0-2-16,-4-3-2 15,0 4 3-15,0-4 0 16,0 3-1-16,0 0-2 16,3 3 1-16,0-3 1 15,4 1-1-15,0 2 2 16,-1 0-4-16,1 0 0 0,0 3 1 16,-4 0 0-16,-3 3 0 15,0 0 0-15,0 0 0 16,-3 1 2-16,3 2-1 15,0-3-1-15,3 0 1 16,1 0 1-16,6 0-1 16,-4 0 2-16,8 0 0 15,-8-3 1-15,4 3-5 16,-6 0 1-16,-1 0 0 16,-3 0 0-16,4 0 0 15,-1-2 0-15,4 2 2 16,-1-3 1-16,1 0 1 15,0 3 0-15,3 0-2 16,-4 0-2-16,1 0 1 16,-4-3 1-16,1 0-3 0,-4 0 0 15,3 1 1-15,0-4 2 16,4 3-1-16,0-3-1 16,3 3 1-16,0 0 1 15,0 3-3-15,0 0 0 16,3 3 3-16,-6-3 1 15,0 3-4-15,-4-2 1 16,0-1 0-16,1-3 0 16,-1 3 2-16,0-3 1 15,1 3-1-15,-1-3-2 16,4 3-2-16,-4-6 1 16,0 3 1-16,-3-5 2 0,4-1-1 15,-8 0-1-15,4 3 1 16,-6-3 1-16,-1 3-1 15,1-2-1-15,-1-1 1 16,0 0 1-16,1 0-3 16,-1-3 0-16,0 0 1 15,4-2 2-15,3-1-1 16,-3-3-1-16,3 4 1 16,-4-1-1-16,4 0 0 15,-3 0 2-15,0 3-1 16,-4 1 2-16,0-1-2 15,-3 0 2-15,0 0-4 16,0-2 0-16,-3 2 1 16,0 0 2-16,-1 0-1 0,1 0-1 15,3 1 1-15,-3-4-1 16,6 0 0-16,-3 0 0 16,0 1 0-16,0-4 0 15,0 0 0-15,0 0 2 16,0 4-1-16,0-1 2 15,0 0 0-15,0 0 3 16,4 4-5-16,-4-4-1 16,3 3 0-16,-3-3 0 15,0 4 0-15,-3-7 0 16,-1 0 0-16,1-3 2 16,0 1-1-16,-1-4-1 0,1 1 1 15,0-4-1-15,3-3 0 16,0-2 0-16,3 2 0 15,0 1 2-15,1 2-3 16,-1-3 0-16,4 7 1 16,-1-7 2-16,4 4-1 15,-3-4-1-15,0 0 1 16,0-2-1-16,-4-1 0 16,0 4 2-16,1-4-1 15,-1 1-1-15,0 5 1 16,1-2-1-16,-1 2 0 15,4 0 2-15,-1 1-1 16,1-1 2-16,3 1-2 16,-3-1-1-16,3 0-2 0,0-5 1 15,0 2 1-15,-4 1 2 16,1 2-3-16,-4-3 0 16,4 4 1-16,-7-1 0 15,0 4 0-15,0-1 0 16,0 3 0-16,0-2 0 15,0 2 0-15,4-3 0 16,2 1 0-16,1-4 0 16,3 0 0-16,3-2 0 15,1-1 0-15,-1 4 0 16,0 2 0-16,1 0 0 16,-1 7 0-16,-3-7 0 0,0 0 0 15,0 1 0-15,3 2 0 16,1-3 0-16,2 1 0 15,1-1 0-15,3 0 0 16,0-2 0-16,7-1-3 16,-7 1 2-16,0 2 1 15,0 0 0-15,0 4 0 16,0-1 0-16,3 0 0 16,4 4 0-16,0 2 0 15,-1 0 2-15,8 0-3 16,-11-2 0-16,0 2-1 15,-2-3 0-15,-1 3 2 16,0 1 2-16,3-1-1 16,0 0-1-16,4 0 1 0,0-5-1 15,-1 5 0-15,-2 0 0 16,-1 3 0-16,-3 1 0 16,-3 2 0-16,-1 0 0 15,4 3 0-15,-3 0 0 16,3 3 0-16,0 3 0 15,0 1 0-15,-6 2 0 16,2 0 0-16,-2 0 0 16,-1 3 0-16,-6 0 2 15,-1 3-1-15,-2-3-1 16,-1 3-2-16,0 0 1 16,1 2 1-16,-1 1 2 15,4 0-3-15,-4 3 0 0,0 3 1 16,1 0 0-16,2 3 0 15,-2 0 0-15,2 2 0 16,-2 1 2-16,-1 0-1 16,-3 0-1-16,4 5 1 15,-1-5-1-15,-3 0 0 16,0 0 0-16,0 0 0 16,0-1 2-16,0 4-3 15,-3-3 0-15,3 0 1 16,0-4 0-16,0 1 0 15,0 0 0-15,0 0 0 16,0 0 0-16,0 3 0 16,0-1 0-16,3 1 0 15,0 0 2-15,1 3-3 0,-1-1 0 16,0 1 1-16,1 0 0 16,-1 0 0-16,0-1 0 15,-3 1 0-15,0 0 2 16,0 0-3-16,0-1 0 15,-3 4 1-15,3-6 2 16,0 0-3-16,0 0 0 16,0-1 1-16,0 1 2 15,0 0-3-15,0-3 0 16,4 0 1-16,-1 2 0 16,0 4 0-16,1-3 2 15,-1 3-3-15,0-1 0 16,1 4 1-16,-1-3 2 0,0 3-3 15,1-4 0-15,-4 1 1 16,0 0 0-16,0 3 0 16,0-7 0-16,0 4 0 15,0 0 0-15,0 0 0 16,0-4 2-16,0 4-1 16,3-3-1-16,0 0 1 15,1-4-1-15,2 4 0 16,-2 0 0-16,3 0 0 15,-4 0 0-15,0 2 0 16,4 1 2-16,-4-3-1 16,1 3-1-16,-1-1 1 15,0-2-1-15,1 0-3 0,-4 0 2 16,3 0 1-16,0-1 0 16,1 4 0-16,-1-6 0 15,4 3 0-15,-1 0 2 16,4-1-1-16,-3-2-1 15,3 0-2-15,-3 0 1 16,3 0 1-16,0-1 0 16,0 4 0-16,-7-6 0 15,4 3 0-15,-4-3 0 16,1 0 0-16,-4-1 0 16,3-2 0-16,0 0 2 15,1 3-1-15,-1-3-1 16,0 0 1-16,4 0-1 0,0 0 0 15,3 0 0-15,0 2 0 16,-4-2 0-16,1 3 0 16,0-3 0-16,-1 0 0 15,-2 0 0-15,-4 0 0 16,3 0 0-16,0 0 0 16,1-1 0-16,-1 1 0 15,0 0 0-15,4 0 0 16,0-3 0-16,0 3 0 15,-1-3 0-15,1 0 0 16,3 0 2-16,-3 0-1 16,3 0-1-16,-7-3 1 15,7 0-1-15,-3 5 0 16,-1-5 0-16,-2 0 0 0,-1 0 2 16,-6 0-3-16,6 0 0 15,-3 3 1-15,3-3 2 16,-3 3-1-16,4 0-1 15,-1-3 1-15,0 3-1 16,1 0 0-16,-1 3 0 16,-3 3 0-16,0-4 0 15,0 1 0-15,0 3 0 16,0 0 0-16,0-3 0 16,0 0 0-16,0 3 0 15,-3 0 0-15,0-4 0 16,-4 1 0-16,4 3 2 0,-4 0-3 15,4-3 0-15,-4 3 1 16,7 0 2-16,-3 0-1 16,-4-1-1-16,4 1 1 15,-1 6-1-15,1-3 0 16,0 0 0-16,-1 0 0 16,4 2 0-16,0-2 0 15,-3 3 2-15,0 0-1 16,3-3 2-16,0 2-4 15,-4-2 0-15,4 0 1 16,-3 0 2-16,3 0-3 16,0-1 0-16,-3 1 1 15,-1 0 0-15,1 0 0 16,0 0 0-16,-1 0 0 16,1-1 0-16,0-2 0 0,3 0 0 15,-3 0 0-15,3 0 2 16,0 0-3-16,0 0 0 15,0-1 1-15,3 1 0 16,0 0 0-16,1 3 0 16,-1 0 0-16,-3-3 0 15,3 2 0-15,-3-2 2 16,0 3-1-16,0-3-1 16,4 0-2-16,-4 0 1 15,0 2 1-15,0 1 0 16,0 0 0-16,0 0 0 15,3-3 0-15,0 3 0 16,1-4 0-16,2 4 0 0,1 0-3 16,0 0 0-16,-1 3-3 15,-2 0-1-15,-1-4-43 16,1 1-18-16,-8 0 31 16</inkml:trace>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3:48.730"/>
    </inkml:context>
    <inkml:brush xml:id="br0">
      <inkml:brushProperty name="width" value="0.05292" units="cm"/>
      <inkml:brushProperty name="height" value="0.05292" units="cm"/>
      <inkml:brushProperty name="fitToCurve" value="1"/>
    </inkml:brush>
  </inkml:definitions>
  <inkml:traceGroup>
    <inkml:annotationXML>
      <emma:emma xmlns:emma="http://www.w3.org/2003/04/emma" version="1.0">
        <emma:interpretation id="{0B896B7E-02A7-4F6D-A931-5CA45E21767D}" emma:medium="tactile" emma:mode="ink">
          <msink:context xmlns:msink="http://schemas.microsoft.com/ink/2010/main" type="writingRegion" rotatedBoundingBox="18328,3500 24659,2053 24844,2865 18514,4311"/>
        </emma:interpretation>
      </emma:emma>
    </inkml:annotationXML>
    <inkml:traceGroup>
      <inkml:annotationXML>
        <emma:emma xmlns:emma="http://www.w3.org/2003/04/emma" version="1.0">
          <emma:interpretation id="{F8EFCF0D-4F1B-4730-B7BB-2071959AC38E}" emma:medium="tactile" emma:mode="ink">
            <msink:context xmlns:msink="http://schemas.microsoft.com/ink/2010/main" type="paragraph" rotatedBoundingBox="18328,3500 24659,2053 24844,2865 18514,4311" alignmentLevel="1"/>
          </emma:interpretation>
        </emma:emma>
      </inkml:annotationXML>
      <inkml:traceGroup>
        <inkml:annotationXML>
          <emma:emma xmlns:emma="http://www.w3.org/2003/04/emma" version="1.0">
            <emma:interpretation id="{C1540574-790D-4B86-91D7-5BD8C9ACA910}" emma:medium="tactile" emma:mode="ink">
              <msink:context xmlns:msink="http://schemas.microsoft.com/ink/2010/main" type="line" rotatedBoundingBox="18328,3500 24659,2053 24844,2865 18514,4311"/>
            </emma:interpretation>
          </emma:emma>
        </inkml:annotationXML>
        <inkml:traceGroup>
          <inkml:annotationXML>
            <emma:emma xmlns:emma="http://www.w3.org/2003/04/emma" version="1.0">
              <emma:interpretation id="{F54088D3-C6B8-4676-94E0-CD3EEEB83EB3}" emma:medium="tactile" emma:mode="ink">
                <msink:context xmlns:msink="http://schemas.microsoft.com/ink/2010/main" type="inkWord" rotatedBoundingBox="18420,3902 19665,3617 19713,3831 18469,4115"/>
              </emma:interpretation>
              <emma:one-of disjunction-type="recognition" id="oneOf0">
                <emma:interpretation id="interp0" emma:lang="" emma:confidence="1">
                  <emma:literal/>
                </emma:interpretation>
              </emma:one-of>
            </emma:emma>
          </inkml:annotationXML>
          <inkml:trace contextRef="#ctx0" brushRef="#br0">1912-626 160 0,'-3'-6'60'0,"-1"6"-47"0,1 0 26 0,3 0 9 16,-7 0-15-16,4 0-4 16,-4 3-4-16,4 0-1 15,0 3-13-15,-1 0 0 0,-2 0 2 16,-1 3-1-16,4 3 3 15,-1 0-4-15,1-1 1 16,0 1-5-16,3-3 1 16,0 0-5-16,0-3 0 0,3 0 1 15,0-6 0-15,4-3 6 16,0-6 4-16,3-3-16 16,0 0-6-16,0-2 2 15,0-1 2-15,-4 0 1 16,1 3 1-16,-4 0 13 15,1 3 5-15,-4 0-19 16,-4 6-7-16,-2 3 2 16,-4 3 3-16,0 3 4 15,0 3 1-15,0 3-3 16,0 0 2-16,0 0 1 16,0 3 2-16,3-1-1 15,0 1-1-15,1 0 7 16,2 0 5-16,4 0-4 0,0 5 0 15,4-5-4-15,-1 0-1 16,4-3-1-16,3-3 1 16,3-3-2-16,0-3 2 15,1-3-2-15,2-3-1 16,1-3-19-16,3-6-8 16,0-3-74-16,0-3-34 15,4-2 70-15,-8 8 33 16</inkml:trace>
          <inkml:trace contextRef="#ctx0" brushRef="#br0" timeOffset="465.2144">2179-670 216 0,'-3'-6'82'0,"-1"6"-64"0,1 0 26 0,3 0 7 0,-3 0-11 16,-4 3-1-16,0 0-16 15,-3 3-6-15,0 0-10 16,-3 2-3-16,0 1 2 0,-1 3 3 15,4 3 2-15,0 0-5 16,0 3-2-16,0-1-2 16,4 1-2-16,-1 0-2 15,4 0-1-15,3-3-3 16,3 2-1-16,4-5 1 16,3-6 4-16,3-3 1 15,0-6 1-15,1-3 0 16,2-6 0-16,-2-5 2 15,-1 2 1-15,0-3 3 16,-3 0 1-16,-3 0-1 0,0 4-1 16,-4-1 3-16,0 3 3 15,1 3 0-15,-1 3 3 16,0 0-5-16,-3 3-1 16,4 3-6-16,-1 0-4 15,0 3 1-15,4 3 2 16,0 0 2-16,-1 0 1 15,1-3 2-15,3 3 1 16,0-3-1-16,0-3-1 16,3 0-21-16,1-3-9 15,2-3-115 1,4-3-52-16,-3 0 98 0</inkml:trace>
          <inkml:trace contextRef="#ctx0" brushRef="#br0" timeOffset="-729.7651">1355-436 236 0,'-3'-6'90'0,"6"6"-70"0,-6-3 26 15,3 3 5-15,0 0-15 16,0 0-6-16,0 0-13 16,0 0-4-16,0 0-7 0,3 0 3 15,1 0 3-15,-1 0-6 0,0 3-3 16,4 0-2-16,0 0-1 15,-1 3 0-15,1 0 0 16,0 0 0-16,-1 0 0 16,1 0 0-16,0-1 0 15,-1-2 0-15,-2 0 0 16,-1 3-9-16,0-3-2 16,-3-3 1-16,0 0 1 15,0 0 6-15,-3-3 3 16,0-3 1-16,-1 0-1 15,1 1 3-15,3-7 0 16,0-3-1-16,0 0 1 0,3 0-2 16,1 0 2-16,2 1 4 15,1 5 4-15,3 0-6 16,0 3-1-16,0 3-2 16,0 3-2-16,0 3 1 15,0 3-1-15,0 3 0 16,0 0 0-16,0 2 0 15,-3-2 0-15,3 0-9 16,-7-3-4-16,0-3 4 16,1-3 5-16,-4 0 3 15,0-6 1-15,0-3 0 16,3-3 2-16,0-2-3 16,1 2 0-16,-1 0 1 15,0 3 0-15,4 0 0 16,0 0 0-16,-1 3 0 0,4 0 2 15,0 3-1-15,0 3 2 16,0 0 4-16,0 3 6 16,0 0-14-16,0 3-5 15,0 3 6-15,-3 0 6 16,0 3-9-16,-1-3-2 16,1 3-5-16,0 0 1 15,-1-4-110 1,4-2-49-16,4-6 85 15</inkml:trace>
          <inkml:trace contextRef="#ctx0" brushRef="#br0" timeOffset="1350.8086">2296-670 164 0,'0'-3'63'0,"-4"0"-49"0,4 0 27 16,0 3 8-16,0 0-4 15,0 0 0-15,4 0-14 16,-1 3-4-16,0 0-16 15,4 3 0-15,0 0 2 0,3 0-5 16,0 2 0-16,0 1-4 0,0 0-1 16,-4 0-1-16,1 0 1 15,0-3-2-15,-1 0-1 16,-2-3-2-16,-1-3-1 16,0-3-1-16,1-3 3 15,-4-3 0-15,0 0 3 16,0-3 1-16,3 0 1 15,-3 1 6-15,3-1 4 16,1 0-3-16,-1 0-1 16,0 0-2-16,4 3 2 15,0 0-1-15,-1 3 0 16,1 0-5-16,0 1-1 16,3 2 1-16,0 3 2 0,-4-3 1 15,4 6 1-15,-3 0-2 16,3 2 1-16,0 1-2 15,0 3 0-15,-3 0-1 16,-1 0 2-16,1 0-3 16,0 0-2-16,3 0 0 15,0 0-1-15,-4 0-47 16,8-3-18-16,-1-1 33 16,4 1 16-16</inkml:trace>
        </inkml:traceGroup>
        <inkml:traceGroup>
          <inkml:annotationXML>
            <emma:emma xmlns:emma="http://www.w3.org/2003/04/emma" version="1.0">
              <emma:interpretation id="{25BD17BA-DA30-4FD5-B238-F9743BE5EDB4}" emma:medium="tactile" emma:mode="ink">
                <msink:context xmlns:msink="http://schemas.microsoft.com/ink/2010/main" type="inkWord" rotatedBoundingBox="19840,3356 22242,2807 22368,3360 19966,3909"/>
              </emma:interpretation>
              <emma:one-of disjunction-type="recognition" id="oneOf1">
                <emma:interpretation id="interp1" emma:lang="" emma:confidence="1">
                  <emma:literal/>
                </emma:interpretation>
              </emma:one-of>
            </emma:emma>
          </inkml:annotationXML>
          <inkml:trace contextRef="#ctx0" brushRef="#br0" timeOffset="15027.393">3072-928 260 0,'-7'-3'96'0,"4"3"-75"0,3 0 19 0,0 0 4 16,0 0-14-16,0 0-3 15,0 3-4-15,3 0-3 16,1 0-10-16,-1 0-4 0,4 0 0 16,3 3-1-16,0 0 2 15,0-1-2-15,3 4 0 16,0 3-3-16,1 0-2 16,-4 3 1-16,0 0-1 15,0 0-5-15,-4-1-1 16,-2-2 0-16,-1 0 2 15,0-6 2-15,1-3 1 0,-4-6-8 16,0-3-2-16,0-3 4 16,0-3 3-16,0-3 3 15,0-2 3-15,0-1-3 16,0 3 0-16,0 0 1 16,3 3 2-16,0 1 3 15,1 2 4-15,2 3-6 16,1 3-2-16,3 3-1 15,0 0 0-15,0 3 0 16,0 0 0-16,-3 3 0 16,6 0 0-16,-6-1-9 15,-1-2-4-15,1-3-2 0,-4 0 1 16,1 0 6 0,-1-3 4-16,0-2 3 0,-3-4 3 15,0 0 3-15,0-3 2 16,0 0 1-16,0 3 0 15,4 0 2-15,-1 3 4 16,0 0-13-16,1 3-4 16,-1 3 1-16,4 3 0 15,-4 3 8-15,4 0 4 16,-1 3-8-16,1 3 0 16,0 0-4-16,-1 3 0 15,1 0-5-15,0-4 0 16,-1-2-35-16,1 0-14 15,0-6 22-15,3-6 13 16</inkml:trace>
          <inkml:trace contextRef="#ctx0" brushRef="#br0" timeOffset="15527.1984">3515-973 208 0,'0'-3'79'0,"0"0"-61"0,4 0 17 0,-4 3 3 15,0 0-3-15,3 0 2 16,4 0-14-16,-1 0-4 16,4 3-11-16,0 0-3 0,0 3-1 15,0 3-2-15,0 0 1 16,1 3 0-16,-5 3 1 16,-2 3-7-16,-4-1 0 15,-4 1-6-15,1-3-1 16,-4-3-2-16,0-3 0 15,-3-3 7-15,0-6 2 16,0-3 7-16,4-3 2 0,-1-6 0 16,0-3 1-16,4 0-2 15,0 0 2-15,3 1-4 16,0 2 0-16,3 3-3 16,4 0-1-16,-1 3-4 15,4 3-1-15,4 3-66 16,-1 0-26-16,1-3 49 15,-1 0 25-15</inkml:trace>
          <inkml:trace contextRef="#ctx0" brushRef="#br0" timeOffset="13931.9897">2852-1068 192 0,'3'0'71'0,"-6"0"-55"0,3 0 28 0,0 0 10 16,0 0-17-1,0 0-6-15,0 0-7 0,-7 3-1 16,4 0-13-16,-1 3 3 0,-2 3 1 16,-1 3-3-16,0 3-1 15,1 6-2-15,2 2 0 16,1 1-7-16,0 3-2 15,3 2-5-15,0-2 1 16,3 0 12-16,4-1 7 16,3-2-5-16,0 0-2 15,3-3-4-15,0-4-3 16,1 1 1-16,-1 0-1 16,0-3 0-16,1 0 0 15,-4-3 0-15,3-4 2 16,-3 1 1-16,4-3 1 0,-1 0-9 15,0-3-4-15,1-3-94 16,-1-3-44-16,0 0 75 16,1 0 38-16</inkml:trace>
          <inkml:trace contextRef="#ctx0" brushRef="#br0" timeOffset="16078.422">3802-990 168 0,'0'-9'66'0,"0"6"-52"0,0-3 32 0,0 6 10 15,-3 0-13-15,-4-3-4 16,1 3-19-16,-1 0-5 16,0 0-9-16,-3 0-4 0,4 3 1 15,-4 3-2-15,3 3-1 16,0 2 1-16,1 7-1 15,-1 0 0-15,7 0 0 16,0 0 2-16,0-1 3 16,3 1 0-16,1-3 2 0,2-6-2 15,1-3 0-15,3-6 1 16,0-6 1-16,0-6-3 16,0-6-1-16,0-3-1 15,-3-2-2-15,-1-1 1 16,-2-3-1-16,-1 1 11 15,-3-1 5-15,-7-3-2 16,1 1 2-16,-1-1-5 16,-3 3 1-16,3 4-1 15,1 5 3-15,2 0-5 16,4 12-1 0,0 6-4-16,4 3-3 15,2 9 2-15,4 0-2 0,0 0 2 16,0 3-4-16,0 2 0 15,0 1-6-15,4 0-3 16,2 0-34-16,1-3-16 16,0-4-82-1,-4-2-33-15,0-3 93 16</inkml:trace>
          <inkml:trace contextRef="#ctx0" brushRef="#br0" timeOffset="16588.5798">4006-1171 212 0,'0'0'82'0,"-7"0"-64"0,0 6 7 16,1 0-3-16,-1 2-10 15,0 1-2-15,1 0-1 16,2 3-1-16,1-3-4 15,3 0 2-15,0 0 3 0,0-3-1 16,3 0 3-16,4-6-4 16,0-3 1-16,3-3-7 15,0-3-1-15,3-3-5 16,-3 0-1-16,0-3-2 16,0 0 2-16,-7 1 4 15,1 2 3-15,-8 0 6 0,1 3 6 16,-4 6-5-16,1 6 0 15,-4 6-2-15,0 0-1 16,0 3 1-16,0 0 1 16,0 2-1-16,3 1 1 15,0 3 0-15,1 0 3 16,2 0-1-16,4-4 2 16,4 1 5-16,2-3 2 15,4 0-9-15,0-3-5 16,4-3-6-16,2-3-1 15,4-6-3-15,4-3-1 16,-1-3 6-16,4 0 5 16,-1-3-11-16,-2 0-2 15,-4-2-67-15,-4-1-26 0,1 0 49 16,-4-3 27-16</inkml:trace>
          <inkml:trace contextRef="#ctx0" brushRef="#br0" timeOffset="41784.2146">4172-1358 112 0,'4'-9'44'0,"-4"9"-35"0,-4-3 25 0,4 3 10 0,-3 0-2 15,0 0 2 1,-4 0-2-16,0 0 1 0,4 0-24 15,0 0 3-15,-1-3-1 0,1 0 2 16,3 3 3-16,0 0-5 16,0 0-3-16,0 0-13 15,0 3-2-15,3 0-3 16,1 3 0-16,-1 3-5 16,4 3-1-16,-1 3 0 15,1 2 4-15,3 4 10 16,0 3 4-16,0-3-3 15,0 2-3-15,0-2-3 16,0 3-3-16,0-3 1 16,0 2-1-16,0 1-3 15,0 0 2-15,-3-1 1 16,0 1 0-16,-1 0 0 0,1 0 0 16,-4-1 0-16,1-2 0 15,-1-3-3-15,0-3 0 16,1-4-25-16,-1-5-9 15,4-6 19-15,-1-8 9 16</inkml:trace>
          <inkml:trace contextRef="#ctx0" brushRef="#br0" timeOffset="44514.7892">4629-1388 208 0,'4'6'79'0,"-4"0"-61"0,3 6 10 15,-3-6 3-15,3 3-8 16,1 3-1-16,-1 0-6 16,0 2 0-16,4 7-9 15,0 0 0-15,-4 3 3 0,0-1 0 16,1 4 2-16,-1-3-2 16,-3-1-1-16,0 1-5 0,-3 3-1 15,-1 0-1-15,-2-1 1 16,-1 1-4-16,0-3 0 15,1-1-4-15,-4-2-1 16,0-3-8-16,-4-3-2 16,-2-3 4-16,-1-4 5 15,0-2 4-15,-3-6 2 16,0-3 1-16,0-3 2 16,0-5-1-16,0-4 2 15,4 0 0-15,-1-6 1 16,4 0 2-16,-1-2 1 15,1-1 3-15,3 0 1 16,3 4 1-16,1-4 2 0,2 0 4 16,1-3 3-16,0 1-18 15,3-1-8-15,0 3 2 16,0 4 0-16,0-1 9 16,0 0 4-16,3 3-5 15,0 1-3-15,4 2-10 16,0 0-5-16,-1 0 7 15,4 0 2-15,0 3 12 16,4 1 7-16,-1 2-18 16,4 0-7-16,-1 3 4 15,4 0 2-15,-3 3 4 16,0 0 0-16,-1 3 0 16,-2 0 2-16,-1 0 5 15,0 0 4-15,-3 3-11 0,0 3-4 16,0 0 4-16,-3 3 1 15,0 0-2-15,-1 2-1 16,1 1 1-16,0 3 0 16,3 0 1-16,-4 0 0 15,1 0 0-15,0-1 0 16,-1 7-3-16,-2-3 2 16,-1 0 5-16,0-1 2 15,-3 1-51-15,0 0-21 16,0 0 32-16,0-6 19 15</inkml:trace>
          <inkml:trace contextRef="#ctx0" brushRef="#br0" timeOffset="43687.9212">4396-1254 144 0,'-3'15'55'0,"-4"-4"-43"0,4 1 25 0,-1-9 9 16,1 3-3-16,3-6-1 0,0 0-10 15,0 0-5 1,0 0-15-16,3-3 3 0,1-3 5 0,-1 0-7 16,4-3-2-16,-1 1-6 15,1-1-2-15,-4-3-1 16,1 0 1-16,-1 0 0 16,0 3 1-16,1 0 0 15,-1 3 0-15,0 3 11 16,1 0 7-16,-1 3-27 15,0 3-12-15,1 3 8 16,-1 0 5-16,0 3 4 16,4 3 0-16,0 3 1 15,3 3 1-15,-4-4-1 16,1 4-1-16,0 0 1 16,-1-3 1-16,4 0-1 15,0-4-1-15,0 1-2 0,0 0 1 16,0 0 1-16,-3-3 2 15,0 0-14-15,-1-3-7 16,1 0-114 0,-4 0-48-16,-3-3 91 15</inkml:trace>
          <inkml:trace contextRef="#ctx0" brushRef="#br0" timeOffset="45414.1516">4816-1156 160 0,'0'0'60'0,"0"-3"-47"0,0 6 30 16,0-3 12-16,0 0-13 15,0 0-1-15,0 0-18 0,0 0-4 16,0 0-11-16,0 0-3 15,0 0-1-15,0 0-2 0,0 2 1 16,0-2-2-16,0 6-1 16,-3-3 1-16,-1 3-1 15,1-3 0-15,0 0 0 16,3-3 0-16,0 0 0 16,0 0 0-16,0 0 2 15,0 0-1-15,0-3 2 16,0 0 0-16,0 0 1 15,3-3-2-15,0 0 1 16,1 4-2-16,-1-1 2 16,-3 3-2-16,3 0 2 0,-3 3-2 15,0 2 2 1,4 1 0-16,-1 3 3 0,0 3-1 16,1 3 2-16,-4 3-4 15,0 5-2-15,0 10-3 16,0 3-1-16,0-36-287 31</inkml:trace>
          <inkml:trace contextRef="#ctx0" brushRef="#br0" timeOffset="19188.6805">4946-1239 164 0,'0'2'63'0,"0"1"-49"0,0-3 16 0,0 0 3 16,0 0 4-16,4 3 4 15,-1 0-13-15,0 0-5 16,4 0-13-16,0 0-2 0,-1 0 2 15,1 0-13-15,0 0-2 16,-1-3-121 0,1 0-53-16,-4-6 90 15</inkml:trace>
          <inkml:trace contextRef="#ctx0" brushRef="#br0" timeOffset="19366.3388">5093-1275 212 0,'-3'3'79'0,"-1"-3"-61"0,1 3 17 0,3-3 5 0,0 0-12 16,0 0-1-16,0 3-16 16,3 0-4-16,1 0-5 15,2 0-2-15,4 0 3 0,0 0-2 16,0 0-1-16,-3 0-87 16,0-3-41-1,3-6 64-15</inkml:trace>
          <inkml:trace contextRef="#ctx0" brushRef="#br0" timeOffset="19531.7641">5196-1322 252 0,'-3'5'96'0,"0"-2"-75"0,3 3 14 0,0-6 1 16,0 0-13-16,0 3 0 15,3 0-8-15,0 0-1 16,1 0-8-16,-1 0-52 0,0-3-22 15,7-3 34-15,0-9 19 16</inkml:trace>
        </inkml:traceGroup>
        <inkml:traceGroup>
          <inkml:annotationXML>
            <emma:emma xmlns:emma="http://www.w3.org/2003/04/emma" version="1.0">
              <emma:interpretation id="{CAA3292E-6C9C-49E3-AD79-2B8A970F61FF}" emma:medium="tactile" emma:mode="ink">
                <msink:context xmlns:msink="http://schemas.microsoft.com/ink/2010/main" type="inkWord" rotatedBoundingBox="22540,3067 22578,3058 22631,3289 22593,3298"/>
              </emma:interpretation>
              <emma:one-of disjunction-type="recognition" id="oneOf2">
                <emma:interpretation id="interp2" emma:lang="" emma:confidence="1">
                  <emma:literal/>
                </emma:interpretation>
              </emma:one-of>
            </emma:emma>
          </inkml:annotationXML>
          <inkml:trace contextRef="#ctx0" brushRef="#br0" timeOffset="21139.4376">5486-1352 192 0,'4'0'71'0,"-8"-3"-55"15,8 6 15-15,-4-3 5 0,0 0-7 16,0 0-2-16,0 0-13 16,0 0-4-16,0 3-6 15,0 3-1-15,-4 0 1 0,1 0-2 16,0 0-2-16,-4-1-2 15,4-2 1-15,-1 0 3 16,4-3 1-16,-3-3-1 16,3 0-2-16,0-2 1 15,3-1 1-15,1 0-3 16,-1 0 0-16,0 0 3 16,1 3 1-16,-1 0-1 0,0 3 1 15,1 3 0-15,-1 0 3 16,0 3 1-16,1 6 3 15,-1 2 1-15,1 4 1 16,-1 3 0-16,0 3 0 16,1-1-4-16,-4 1-3 15,0 3-24-15,0-3-13 16,-4-4 14-16,1-2 9 16</inkml:trace>
        </inkml:traceGroup>
        <inkml:traceGroup>
          <inkml:annotationXML>
            <emma:emma xmlns:emma="http://www.w3.org/2003/04/emma" version="1.0">
              <emma:interpretation id="{B858142C-AAFE-4931-9541-7EBC32ED2406}" emma:medium="tactile" emma:mode="ink">
                <msink:context xmlns:msink="http://schemas.microsoft.com/ink/2010/main" type="inkWord" rotatedBoundingBox="22730,2748 23964,2466 24066,2910 22831,3192"/>
              </emma:interpretation>
              <emma:one-of disjunction-type="recognition" id="oneOf3">
                <emma:interpretation id="interp3" emma:lang="" emma:confidence="1">
                  <emma:literal/>
                </emma:interpretation>
              </emma:one-of>
            </emma:emma>
          </inkml:annotationXML>
          <inkml:trace contextRef="#ctx0" brushRef="#br0" timeOffset="23930.0472">6630-1637 176 0,'-3'-6'68'0,"0"6"-52"0,-1 0 17 16,4 0 4-16,0 0-10 15,0 0-1-15,-3 6-4 16,0 0 1-16,-1 0-13 15,1 3-1-15,3 0 1 0,0 3-2 0,3-3 1 16,-3-3-3-16,7 0-1 16,3-6-1-16,0-3 0 15,3-3 0-15,1-3 0 16,-1 0-5-16,-3-3 1 16,0 0 0-16,-3 0 2 15,-4 0 1-15,-3 4 1 16,-3-1 0-16,-4 6 0 15,-3 3-2-15,0 3 1 16,0 3-4-16,0 2 0 16,0 1 1-16,0 3 0 15,0 0 2-15,3 0 1 16,1 0 3-16,2 0 3 16,4 0 2-16,4-1 1 0,2-2-9 15,4 0-1-15,0-3-7 16,4-3 1-16,2-3 6 15,4-3 4-15,0-3-54 16,4 0-24-16,-4-3 36 16,-3-3 19-16</inkml:trace>
          <inkml:trace contextRef="#ctx0" brushRef="#br0" timeOffset="24186.3617">6797-1832 236 0,'-16'-30'88'0,"9"18"-69"0,0-6 28 15,4 12 8-15,-1 3-16 0,1 0-2 16,3 1-16 0,0 2-3-16,3 5-10 0,4 7-3 0,3 3 1 15,0 3-1-15,4 6 2 16,-1 2-2-16,4 4 2 16,-1 3-2-16,1-1 2 15,-4 1-4-15,1-1-2 16,-1-2 0-16,-3-3 1 15,0-1-10-15,0-5-2 16,0-3-112-16,0-6-48 16,3-6 86-16,1-6 42 15</inkml:trace>
          <inkml:trace contextRef="#ctx0" brushRef="#br0" timeOffset="22101.6008">5707-1447 180 0,'-4'-3'68'0,"1"0"-52"0,0 0 28 0,3 3 11 0,0 0-8 15,-4-3 0-15,4 0-14 16,0 3-3-16,4 0-17 16,-1 0 1-16,0 3 0 0,4 3-3 15,0 3-1-15,-1 3-6 16,4 0-1-16,0 3-14 15,0-1-8-15,0 4 23 16,0-3 12-16,-3 0-8 16,0 0-6-16,-4-4-7 15,0-2-2-15,1-3 6 16,-4-3 2-16,0-3 1 16,0-6-2-16,0-3 1 15,-4-2-1-15,1-4-3 0,3-3 2 16,0 0 1-16,0-3 0 15,3 4 0-15,1 2 0 16,-1 3-3-16,0 3 2 16,4 0 1-16,0 6 0 15,-1 3 2-15,1 3 1 16,3 3-1-16,0 3-2 16,-3 3-10-16,3 0-6 15,-4 0 3-15,1-4 3 16,0-2 3-16,-1-3 3 15,-2-3 2-15,2-3 1 16,-2-6 1-16,-1-2 2 16,0-1 1-16,1-3 1 15,-1 0 2-15,0 0 3 0,1 0 5 16,-1 4 1-16,0 2-11 16,4 0-1-16,0 3-5 15,-1 3 0-15,1 3 0 16,0 3 0-16,3 3 4 15,0 3 1-15,0 3 1 16,0-1 2-16,0 4-3 16,0 0 0-16,0-3-12 15,-4 0-7-15,1-3-60 16,6-6-29 0,1-6 53-16</inkml:trace>
          <inkml:trace contextRef="#ctx0" brushRef="#br0" timeOffset="22478.9881">6140-1539 208 0,'0'-3'79'0,"0"0"-61"0,4 0 19 0,-4 3 4 16,3 0-8-16,0 0-2 15,1 0-11-15,2 3-2 16,1 0-11-16,3 3 5 0,0 0 1 15,0 3-4-15,0 0-1 16,0 3-4-16,-3 0-1 16,-4 2-3-16,-3 4-3 0,-3 0-12 15,-4 0-5-15,0-3 4 16,-3-4 2-16,0-5 8 16,0-6 3-16,-3-3 14 15,3-6 7-15,0-2 0 16,3-4 1-16,1 0-4 15,2 0 1-15,4 0-7 16,0 0-1-16,4 4-4 16,-1 2-1-16,4 0-3 15,-1 3-3-15,4 3-36 16,0 3-14-16,4 0 25 16,-1 6 14-16</inkml:trace>
          <inkml:trace contextRef="#ctx0" brushRef="#br0" timeOffset="23165.208">6407-1512 236 0,'0'-15'88'0,"-3"9"-69"0,-1-3 22 15,-2 6 6-15,-1 0-14 16,-3 3-4-16,0 0-12 15,0 0-6-15,-3 3-6 16,-1 3-4-16,4 3 0 0,0 0 1 16,0 3 3-16,4 3 9 15,-1 2 3-15,4 1-11 16,3 0-3-16,3-3-4 16,4 0-3-16,-1-7 3 15,4-2 2-15,4-6-2 16,-1-6-2-16,4-2-3 0,-1-7 1 15,-2 0 1-15,-1-3 2 16,-3 0 1-16,-3-2 3 16,-7-4-1-16,-4 0-1 15,1-5 14-15,-4-4 5 16,1-3-7-16,-1-5-4 16,0 2-1-16,1 4 0 15,2 5-1-15,1 9-1 16,3 7-3-16,0 5-2 15,3 9-2-15,1 9 1 16,2 8 3-16,1 4 1 16,3 6-1-16,3-1-2 15,1 1 1-15,2 0 1 16,1-1-1-16,0-2-1 0,-1 0 1 16,-2-3 1-16,2-4-14 15,-2-2-5-15,-1-6-59 16,0-6-26-16,4 0 53 15,0-3 25-15</inkml:trace>
        </inkml:traceGroup>
        <inkml:traceGroup>
          <inkml:annotationXML>
            <emma:emma xmlns:emma="http://www.w3.org/2003/04/emma" version="1.0">
              <emma:interpretation id="{C8C8A54D-CBCC-48CF-AE67-150323DBDD99}" emma:medium="tactile" emma:mode="ink">
                <msink:context xmlns:msink="http://schemas.microsoft.com/ink/2010/main" type="inkWord" rotatedBoundingBox="24148,2464 24580,2365 24702,2897 24269,2996"/>
              </emma:interpretation>
              <emma:one-of disjunction-type="recognition" id="oneOf4">
                <emma:interpretation id="interp4" emma:lang="" emma:confidence="1">
                  <emma:literal/>
                </emma:interpretation>
              </emma:one-of>
            </emma:emma>
          </inkml:annotationXML>
          <inkml:trace contextRef="#ctx0" brushRef="#br0" timeOffset="47441.4295">7164-1675 132 0,'-3'0'52'0,"3"0"-41"0,-4-3 18 0,1 0 3 16,0 0 0-16,-1 0 3 15,1 0 1-15,0-3 2 16,-4 0-21-16,4-3 13 0,-1 3 4 16,1 0 1-16,0 0 4 0,3 3-21 15,0 0-8-15,0 0-3 16,0 1 0-16,3 2-3 15,0 0-1-15,4 2-1 16,0 1-2-16,-1 3 1 16,1 0-1-16,0 3 0 15,-1-3 0-15,4 0 0 16,0 0 2-16,-3 3-1 16,0 0-1-16,-1 0-2 15,-2 0-1-15,-1 2-12 16,-3-2-2-16,0-3 12 15,-3 0 7-15,3-6 1 16,-4 0-2-16,1-3 0 16,0-3-1-16,-1-3-7 0,4-2 0 15,0-4 12-15,0-3 8 16,4-3-8-16,-1 0-3 16,4 4-12-16,-1-1-4 15,1 3 16-15,0 3 9 16,-1 3-6-16,1 3-3 15,0 3-10-15,-1 3-3 16,1 6 6-16,0 0 4 16,-1 3 0-16,1 0 0 15,0 3 1-15,-1 0 2 16,-2 0 1-16,-1-4 3 16,0 1-10-16,1-3-4 15,-1-6 4-15,0-3 1 0,1 0 3 16,-1-3 0-16,0-5 0 15,1-1 2-15,-4-3 1 16,3 0 3-16,-3 0-3 16,3 3 0-16,1 1 1 15,-1 2 2-15,-3 0-3 16,3 6 0-16,-3 0-1 16,4 0 1-16,2 0-2 15,1 3 2-15,0 6 0 16,-1 0 1-16,1 6-2 15,0-1-2-15,-1 4 1 16,1 0-1-16,0 3-27 0,0-3-9 16,-1-3-121-1</inkml:trace>
          <inkml:trace contextRef="#ctx0" brushRef="#br0" timeOffset="48282.7463">7511-1966 212 0,'3'-3'82'0,"-3"3"-64"0,0 3 22 0,0-3 4 16,0 6-5-16,0 0 0 15,0 3-14-15,0 0-2 0,0 3-14 16,4 6 1-16,-1-1 1 15,0 4-6-15,1 3-3 0,-1 2-4 16,-3 4 1-16,0 3-1 16,-3-1 0-16,-4 1 2 15,0 0 0-15,-3-4 0 16,0 1 2-16,0-3 3 16,-3-4 2-16,0 1-8 15,-1-6-4-15,1-3 3 16,-4-4 0-16,4-2-3 15,-4-3 1-15,0-3 2 16,1-3 1-16,-1-3 1 16,0-3 2-16,1-3 3 0,-4-5 4 15,0-1-2 1,0-3-2-16,3 3-11 0,0 0-4 16,1 1 20-16,2-1 10 15,1 0-7-15,3-3-2 16,0 0-5-16,0-2 1 15,3-1 0-15,1 0 1 16,2 0-4-16,1-2-1 16,3 2 1-16,0-3 0 15,3 0-2-15,1 4 1 16,2-1-2-16,1 0-1 16,0 3 1-16,3-2-1 15,3 5-3-15,0 0 2 16,4 3 1-16,3 0 2 15,0 0-1-15,0 3 2 0,0 1-4 16,0 2 0-16,0 0 1 16,-3 0 0-16,-1 3 0 15,1 0 0-15,-4 0 0 16,1 3 0-16,-4 0 0 16,0 3 0-16,0 0 0 15,0 3 0-15,-3 3 0 16,-1 0 0-16,1-1 0 15,0 1 0-15,-1 3 0 16,1 0 0-16,-4 3-3 16,4 0 2-16,-4 2 1 15,1 1 2-15,-1 0-1 0,-3 3-1 16,0 3 1-16,0-4 1 16,-3 1-3-16,-1 3-2 15,1-4-14-15,0-2-4 16,-1-3-51-16,4-15-22 15,4-12 48 1</inkml:trace>
        </inkml:traceGroup>
        <inkml:traceGroup>
          <inkml:annotationXML>
            <emma:emma xmlns:emma="http://www.w3.org/2003/04/emma" version="1.0">
              <emma:interpretation id="{FA713262-E1AD-475D-8B00-1C5E8FFF232F}" emma:medium="tactile" emma:mode="ink">
                <msink:context xmlns:msink="http://schemas.microsoft.com/ink/2010/main" type="inkWord" rotatedBoundingBox="24489,2092 24659,2053 24818,2747 24647,2786"/>
              </emma:interpretation>
              <emma:one-of disjunction-type="recognition" id="oneOf5">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51164.1628">7411-2324 208 0,'-3'0'77'0,"3"2"-60"0,0 1 19 15,0-3 7-15,0 0-2 16,0 6 2-16,0 0-12 16,3 0-4-16,0-3-16 15,4 0 4-15,0 0 5 0,-1 0-2 16,1 0 1-16,3 0-4 0,0 3-1 15,0 0-6-15,0 3 0 16,3 0-5-16,1 3 0 16,-1-1-1-16,0 4-2 15,-3 0 1-15,0 6 1 16,0-3-1-16,0-1-1 16,0 1 1-16,0 0-1 15,0-3-3-15,0 3 2 16,0-1 1-16,0 1 2 15,0 0-1-15,0 0-1 16,-3 2 1-16,-4-2-1 16,1-3 0-16,-1 6 0 15,0-3 0-15,1 8 2 16,-1 4-1-16,0-9-1 0,1-4 1 16,-4 4-1-16,3 6-3 15,0-6 2-15,-3-7-4 16,0 4 1-16,0-3-64 15,0 0-27-15,-3 3 48 16,-4-6 23-16</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3:44.135"/>
    </inkml:context>
    <inkml:brush xml:id="br0">
      <inkml:brushProperty name="width" value="0.05292" units="cm"/>
      <inkml:brushProperty name="height" value="0.05292" units="cm"/>
      <inkml:brushProperty name="fitToCurve" value="1"/>
    </inkml:brush>
  </inkml:definitions>
  <inkml:traceGroup>
    <inkml:annotationXML>
      <emma:emma xmlns:emma="http://www.w3.org/2003/04/emma" version="1.0">
        <emma:interpretation id="{2141EA95-CC56-4349-A2F2-A4807B63F549}" emma:medium="tactile" emma:mode="ink">
          <msink:context xmlns:msink="http://schemas.microsoft.com/ink/2010/main" type="writingRegion" rotatedBoundingBox="17083,4416 18444,4416 18444,5714 17083,5714"/>
        </emma:interpretation>
      </emma:emma>
    </inkml:annotationXML>
    <inkml:traceGroup>
      <inkml:annotationXML>
        <emma:emma xmlns:emma="http://www.w3.org/2003/04/emma" version="1.0">
          <emma:interpretation id="{DDECDD86-0A29-4BC3-9EEA-E47297AEA667}" emma:medium="tactile" emma:mode="ink">
            <msink:context xmlns:msink="http://schemas.microsoft.com/ink/2010/main" type="paragraph" rotatedBoundingBox="17083,4416 18444,4416 18444,5714 17083,5714" alignmentLevel="1"/>
          </emma:interpretation>
        </emma:emma>
      </inkml:annotationXML>
      <inkml:traceGroup>
        <inkml:annotationXML>
          <emma:emma xmlns:emma="http://www.w3.org/2003/04/emma" version="1.0">
            <emma:interpretation id="{111EF9D0-6F0A-45E9-B995-BC8E242408A3}" emma:medium="tactile" emma:mode="ink">
              <msink:context xmlns:msink="http://schemas.microsoft.com/ink/2010/main" type="line" rotatedBoundingBox="17083,4416 18444,4416 18444,5714 17083,5714"/>
            </emma:interpretation>
          </emma:emma>
        </inkml:annotationXML>
        <inkml:traceGroup>
          <inkml:annotationXML>
            <emma:emma xmlns:emma="http://www.w3.org/2003/04/emma" version="1.0">
              <emma:interpretation id="{23501F73-4CAD-4026-935B-D978842F6445}" emma:medium="tactile" emma:mode="ink">
                <msink:context xmlns:msink="http://schemas.microsoft.com/ink/2010/main" type="inkWord" rotatedBoundingBox="17083,4416 18444,4416 18444,5714 17083,5714">
                  <msink:destinationLink direction="with" ref="{533471A3-4848-4EA7-9C99-C9913DE034BA}"/>
                </msink:context>
              </emma:interpretation>
            </emma:emma>
          </inkml:annotationXML>
          <inkml:trace contextRef="#ctx0" brushRef="#br0">4 1295 112 0,'-3'0'44'0,"3"3"-35"0,0-3 23 16,0 0 8-16,0 0-4 15,0 0-1-15,0 0-13 16,-3 0-6-16,3-3-9 16,0 0 2-16,0 0 3 0,0 0-2 15,0 0 0-15,0 0-4 16,3-3 1-16,0 1 0 16,1-4 1-16,2 0 0 15,1 0 2-15,0-3 4 16,0 0 1-16,3 0-2 0,0 0 2 15,0 1-4-15,0-1 1 16,0 0-3-16,0 0 0 16,0 0 3-16,0 0 3 15,0-3-11-15,0 4-1 16,3-4-3-16,0 0 0 16,1 0 0-16,-1-3 0 15,4 1-5-15,-1-1-1 16,1-3 9-16,0 0 7 15,-1 0-2-15,4-2 0 16,0-1-2-16,0 3-1 16,4 1-1-16,-4-1 0 15,-4 0-2-15,1 0 1 16,0 1-2-16,-1-1 2 0,1 0-2 16,0 0-1-16,3 1 1 15,0-1-1-15,0 0 0 16,0 0 0-16,0 1 0 15,0 2 0-15,3 0 0 16,0 0 0-16,1 0 0 16,-1 1 2-16,1-1-3 15,-1 0 0-15,0 0 1 16,1 3 2-16,-4 1-1 16,0-1-1-16,0 0 1 15,0-3-1-15,0 0 0 16,0 1 0-16,0-1 0 0,3 0 0 15,0 0-3-15,1 3 2 16,-1 1 1-16,0-1 0 16,1 3 0-16,-1 0 0 15,-3 0 0-15,0 3 0 16,3 0 0-16,1 0 0 16,-1 1 0-16,-3-1 0 15,0 0 0-15,0 0 0 16,-3 0 0-16,-1 0 2 15,-2 0-1-15,-4 6-1 16,-3 0-2-16,-1 0-1 16,-2 0-5-16,-4 0 0 15,0 3-9-15,-4 0-2 16,-2 0 10-16,-4 0 5 0,-1 0 3 16,-2 0 1-16,0 0 0 15,-1 0 2-15,1 0 8 16,-4 0 5-16,1 0-5 15,-1-3-1-15,0 0-5 16,1 1-1-16,-1-1 1 16,0 3 0-16,1 0-2 15,-1 0 1-15,0 0 0 16,1 0 1-16,2 0-2 16,1 0 1-16,0 0-2 15,3 0 2-15,0 0-2 16,3 0-1-16,0 0 1 15,4 0 1-15,0-3-1 0,3 3-1 16,0 0 1-16,0 0-1 16,3 0 0-16,0 0 0 15,4 0 0-15,3 0 2 16,0-3-1-16,3 0 2 16,1 0 0-16,2 0 1 15,4-3 2-15,0 0 1 16,4 0-3-16,-1-3-3 15,0 0 0-15,-3 3-1 16,4-3 0-16,-4 3 2 16,-4 0-1-16,1 1 2 15,0 2-2-15,-4 0-1 16,1 0 3-16,-4 0 0 0,0 3-4 16,-4 0 1-16,1 0 0 15,-4 0 2-15,1 0 1 16,-1 0 3-16,0 0-1 15,-3 3 0-15,4 0-3 16,-4 0 1-16,0 0-2 16,0 2 2-16,0 1-2 15,0 0 2-15,0 3-4 16,0 0 0-16,0 0 1 16,-4 3 0-16,1 0 0 15,0 0 2-15,-1 2-1 16,1 1-1-16,0 3 1 15,-1 0 1-15,1 0-1 16,-4 2-1-16,1 1 1 0,-1 6-1 16,4-3 0-16,-4-1 2 15,3-2-1-15,-2 0-1 16,6-3 1-16,-4-1-1 16,4-2 0-16,-3-3 0 15,3 0-3-15,-3-6 2 16,3 0-48-16,0-6-19 15,-4-6 34-15,-2 0 19 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00:07:33.994"/>
    </inkml:context>
    <inkml:brush xml:id="br0">
      <inkml:brushProperty name="width" value="0.06667" units="cm"/>
      <inkml:brushProperty name="height" value="0.06667" units="cm"/>
      <inkml:brushProperty name="fitToCurve" value="1"/>
    </inkml:brush>
  </inkml:definitions>
  <inkml:trace contextRef="#ctx0" brushRef="#br0">175 1439 168 0,'2'2'66'0,"-2"-4"-52"0,3 0-1 0,-3 2-3 15,2-4-5-15,0 1 0 16,0-1-3-16,0-2-2 16,2 1 1-16,-2-1-1 0,0-1 2 15,0 0 10-15,0-1 4 16,0-1 6-16,0 0 1 16,0 0-6-16,0-2-2 15,1 0 2-15,1 2 1 0,-2-1-5 16,0 1-3-16,0 0-5 15,0 0-2-15,0 1-1 16,-2-1-2-16,0 2 1 16,2-2-1-16,-2 0 0 15,0-1 2-15,0-1 3 16,0 0 2-16,0 0 1 16,0 2 2-16,0 0-3 15,0 0 1-15,0 0-3 16,0-1 2-16,-2 1-4 15,0 0 0-15,0 0-1 16,0 0 1-16,0-1-2 16,-2 1-1-16,2 0 1 0,-3 0-1 15,3 0 0-15,0 0 0 16,0-1 0-16,0 1 2 16,0 2-3-16,0-1 0 15,0 1 3-15,0 2 1 16,-2-3 1-16,2 3 2 15,-2-3 3-15,1 1 2 16,1-2-5-16,0 1-4 16,2-1-1-16,-2 0-1 15,0 0-3-15,0 0 2 16,-2 0-1-16,2-1 0 16,-2 3 0-16,2 0 0 15,-2-1 0-15,-1 1 0 0,1 0 0 16,0-1-2-16,0 1 3 15,0 0 0-15,0-3 7 16,0-1 6-16,-3 2-4 16,1-2-2-16,0 0-3 15,0 2-3-15,0-2 1 16,-1 2 1-16,-1 0-1 16,2-1-1-16,0 1 1 15,0 0 1-15,-1 0-3 16,1 1 0-16,0-1 1 15,0 0 0-15,0 0 0 16,1 0 0-16,1-2 0 16,0 0 2-16,0-2-3 15,0 0 0-15,2 0 1 0,0 0 0 16,0 0 0-16,0 0 0 16,2 1 0-16,0-1 0 15,0 0 0-15,2 2 2 16,0 0-1-16,0 0-1 15,0 0-2-15,-2 0 1 16,2 2 1-16,0-1 2 16,0 1-3-16,0 0 0 15,0 0 1-15,0 0 0 16,2-1-14-16,1-1-5 16,1-1 23-16,0 1 10 15,0 0-19-15,0-1-9 16,1 1 19-16,-1 2 9 15,2 0-8-15,0 0-2 0,1-2-5 16,-1 0-3-16,2 0 3 16,1 0 2-16,-1 0 0 15,0 0-1-15,1 0-8 16,-3 2-5-16,2-1 15 16,-2 1 8-16,1 0-13 15,-1 0-7-15,2 0 5 16,-1 1 1-16,-1 1 4 15,2 0 0-15,0-1 0 16,-1 1 0-16,1 0 0 16,0-1 2-16,1 1-1 15,-1-1-1-15,0 1 1 16,1 2-1-16,-3-3 0 0,0 3 0 16,1-3 2-16,1 3 1 15,0-1-1-15,1 1-2 16,-1 1 3-16,0-1 2 15,1-1-11-15,-1 2-3 16,0-1 2-16,1-1 1 16,-1 1 4-16,0-1 1 15,1 1 1-15,-3 1 2 16,0-1-1-16,2 1-1 16,-1 2-2-16,-1 0-1 15,2 1 2-15,1-1 0 16,-1 2 1-16,0-2 0 15,3 0 0-15,-1 0 0 0,3 0 0 16,-1 1 0-16,1-1 0 16,1 0 0-16,-1-2 0 15,-1 2 0-15,0-1 0 16,-1 1 0-16,-3 0 2 16,1 0 1-16,-1 0 1 15,-2 2 0-15,2 0-2 16,1 0-2-16,-1 0-2 15,0 0 1-15,-1 0-1 16,1 0 0-16,-2-2 2 16,1 2 0-16,-1 0 2 15,0 0 1-15,0 0 7 16,1 0 4-16,-1 0-7 0,0 2-4 16,1 0-5-16,-1 0 1 15,2-2-6-15,0 0-3 16,1 0 12-16,-1 0 5 15,0 0-9-15,1 0-5 16,-1 2 3-16,0 0 3 16,1 1 4-16,-1-1 1 15,-2 2-2-15,1 0-2 16,-1-3 1-16,0 3-1 16,0 0 0-16,1-2 0 15,-1-1-3-15,0 1 2 16,1 0 1-16,-1 0 2 0,0 0-3 15,0 0-2-15,1-1 4 16,-3 3 1-16,2 0 0 16,-2-1-2-16,0 1 1 15,1 0 1-15,-1-1-1 16,-2 1-1-16,0 0 1 16,2-1-1-16,1 1 0 15,-1 2 0-15,0-1 0 16,0 1 2-16,0-1-1 15,-1 1-1-15,-1-1 1 16,0 1-1-16,0 1-3 16,0 0 2-16,0-1 1 15,0 1 0-15,0-1 0 16,1-1 0-16,-1 3 0 16,2-1 0-16,0 0 0 0,-2 1 0 15,0 1 0-15,1 0 0 16,-1 0 0-16,-2 2 0 15,0 0-5-15,0 0-1 16,0 0 7-16,0-1 6 16,0-1-5-16,0 0-1 15,0-2-6-15,-2 1 1 16,0-1 0-16,0 2-1 16,-2 2 6-16,0 2 1 15,0 0 2-15,0 0 2 16,-2 0-3-16,0-2-2 15,0 0 0-15,1 0-1 16,-1 0-3-16,2-2 2 0,-2 0 1 16,0 0 0-16,0 0 0 15,0 1 2-15,-2-1-1 16,-1 0-1-16,1 0-4 16,0 0 0-16,0 1 4 15,0-1 2-15,-1 0 0 16,1 0 1-16,0 0-4 15,0 1 0-15,-1-3 1 16,3 0 2-16,-2 1-1 16,2-1-1-16,-2 0-4 15,2 1 0-15,-3-1 2 16,1 0 1-16,2 3 1 16,-2-1 0-16,2-2 2 15,0 2 1-15,0-1-1 0,-1-1 1 16,1 0-2-16,0 1-1 15,0-1-2-15,2-1 1 16,0 1 1-16,0-2 0 16,0 3 0-16,0-1 0 15,0 0 0-15,0 1 0 16,2-1 0-16,-3 2 0 16,1 1 0-16,0-1 0 15,0 0-3-15,0 0 2 16,0-2 1-16,0 3 0 15,0-3 0-15,0 2 2 16,2-2-1-16,0 3-1 16,0-1 1-16,0 2 1 0,0-2-1 15,0 2-1-15,-2 0 1 16,2 0-1-16,0 0-5 16,-2 0 1-16,0 0 2 15,2-2 1-15,-2-1 5 16,2-1 5-16,0 0-5 15,0 1 0-15,0-3-2 16,0 3-2-16,0-1-2 16,0 0-1-16,0 3 2 15,0-1 0-15,0 0 1 16,0 0 0-16,0 0 0 16,-2 0 0-16,0 1 2 15,2-1 1-15,-3 0-1 0,3 0-2 16,-2 0-2-16,0 1 1 15,0 1 1-15,0 0 0 16,-2 2 0-16,0-1 0 16,0 1 0-16,2 0 0 15,-2-2 0-15,2 0 2 16,-1-2-1-16,1 1 2 16,0-1-2-16,2-2-1 15,-2 0 1-15,2 1-1 16,-2-1 0-16,2 0 0 15,-2-1 0-15,0-1 2 16,0 1-3-16,2 1-2 0,0-1 2 16,0-1 0-16,0 1 1 15,0-2 0-15,2-1 0 16,-2 3 0-16,2-3 0 16,0 3 0-16,0-2-9 15,0-1-4-15,0 1 7 16,0 0 2-16,1-1 10 15,-3 1 6-15,0 0-4 16,0-1-2-16,0 1-6 16,0 0 0-16,2-1 0 15,-2 1 0-15,0 0 0 16,0-1 2-16,0 1-3 16,0 0 0-16,0-2 1 15,0-1 0-15,0 3 0 0,0-4 2 16,0 4-1-16,-2-2 2 15,2-2-4-15,0 3-2 16,0-1 2-16,-3 0 0 16,3 0 1-16,-2 0 0 15,2-1 0-15,0-1 2 16,0 4-3-16,-2-2-2 16,0 2-7-16,0-1-4 15,-2-1-17-15,0-2-5 16,-2 2 19-16,-3-4 9 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00:30:32.099"/>
    </inkml:context>
    <inkml:brush xml:id="br0">
      <inkml:brushProperty name="width" value="0.06667" units="cm"/>
      <inkml:brushProperty name="height" value="0.06667" units="cm"/>
      <inkml:brushProperty name="fitToCurve" value="1"/>
    </inkml:brush>
  </inkml:definitions>
  <inkml:trace contextRef="#ctx0" brushRef="#br0">186 1499 116 0,'7'0'44'0,"-11"-3"-35"0,4 1 12 15,0 2 3-15,0-3-11 16,4 0-2-16,-4 0-7 15,0-3-3-15,0 0 0 16,3-3-1-16,0 0 2 0,1 0 8 16,-1 1 3-16,0-1 9 15,1 0 4-15,-4 0-3 16,0 0 0-16,0-2-3 0,3-1-1 16,-3 0-8-16,3 3-2 15,-3-2-5-15,0 2-1 16,0 0 1-16,0-3 2 15,0 0-1-15,0 1 2 16,0-1-4-16,0 0 0 16,0 0-1-16,-3 1-2 15,0-1 1-15,-4 0 1 16,4 0-1-16,-4 1 2 16,4-1 0-16,-4 0 1 15,1 0-2-15,-1-2 1 16,0-1-2-16,1 0 2 0,-1 0 0 15,-3 1 1-15,0-1 0 16,4 0 0-16,-1-2 0 16,-3-1 0-16,0-2-2 15,0-1 1-15,0 0-2 16,0-5 2-16,0 2-2 16,1 1 2-16,2-1-2 15,0 1-1-15,1 2 1 16,-1 1 1-16,1-1 1 15,-1 1 3-15,4 2-1 16,-1 0 0-16,1 1-3 16,3-4-2-16,0 3 1 15,0 1-1-15,3-1 0 16,-3 3 2-16,4 1-1 16,-1-1-1-16,0 0 1 0,1 1-1 15,-1-1-3-15,3 0 2 16,-2-2 1-16,2-1 2 15,1 0-3-15,-4 1 0 16,4 2 1-16,-1 0 0 16,-2 1 0-16,2-1 0 15,-2 0 0-15,2 3 0 16,-2 1 0-16,2-1 2 16,-2 0-3-16,-1 3 0 15,0 0 1-15,0 1 2 16,1-1-3-16,-1 0 0 15,0 3 1-15,1 0 0 0,-1 0-3 16,0 0 2-16,1 1 1 16,-1-1 2-16,0 0-1 15,1 0-1-15,-1-3-2 16,0 3 1-16,0 0-1 16,4 1 0-16,0 2 0 15,-1 0 0-15,-2 0 0 16,6-3-2-1,-4 0 3-15,1 0 0 16,-1 0 1-16,4 0 0 16,0 0 0-16,0-2 0 15,0-1 0-15,0 0 0 16,0 0 0-16,0 0-3 16,0 1 2-16,0-1-1 0,0 0 0 15,0 0 0-15,-1 0 0 16,1 3 0-16,0 0 0 15,0 1 0-15,0-1-2 16,0 0 0-16,0 0 0 16,0 0 3-16,3 0 2 15,0 3 0-15,1-3-1 16,-1 3 1-16,0-2-1 16,-3 2 0-16,0 0 0 15,0 0 0-15,0 0 2 16,0 0-1-16,3 0 2 0,-3 0-2 15,3 3-1-15,-3 0-2 16,3 0 1 0,0 0 3-16,1 0-1 15,-1 0-1-15,0-3 3 16,0 0 0-16,1 0 1 16,-4 0 0-16,-1 3-2 15,1 0 1-15,0 0-2 16,0 3 2-16,-3 0-4 15,3 0 0-15,0 0 1 16,-4 0 0-16,4 0 0 16,0-3 0-16,0 0 2 15,0 0 3-15,0 0 0 16,0 0 0-16,0 0-3 16,-4 0 1-16,1 3-4 15,0 0-2-15,-1 0-1 0,1 0 3 16,-1 0 0-16,1 2 3 15,0-2-1-15,-1 0 2 16,1-3-2-16,-1 0-1 16,4 0 1-16,0-3-1 15,0 0 0-15,0 0 0 16,-3 1 0-16,-1 2 0 16,1 0 0-16,0 0 0 15,-1 0 0-15,1 2 0 16,-1 1 0-16,1 0 0 15,0 0 0-15,-1 0 0 0,1-3-3 16,0 0 2-16,-1 0 1 16,1 3 0-16,-1 0 0 15,1 0 0-15,0-3 0 16,-1 0 2-16,1 3-3 16,-1 0-2-16,1-3 4 15,0 0 1-15,-1 0 0 16,4 0-2-16,0 0 1 15,-3 0-1-15,3 0 0 16,0 0 0-16,0 0 0 16,-4 0 2-16,1 0-3 15,-1 0 0-15,1 3 1 16,0 0 2-16,-1-3-1 16,1 0-1-16,3 0 1 15,-4 3-1-15,1-3 0 0,-4 0 0 16,1 0 0-16,-1 3 0 15,0 0 0-15,1 0 0 16,-1 0-3-16,0-1 2 16,0 4 3-16,1 0 1 15,-1 0-4-15,0 0-1 16,-3 3 1-16,4 0 2 16,-1-1 0-16,-3 1-1 15,3 0 1-15,-3 0-1 16,0 0 0-16,0 0 0 15,0-1-3-15,0 1 2 16,0 0 1-16,0 0 0 0,0 0 0 16,0-1 2-16,0 1-3 15,0 0 0-15,0 3 1 16,0-3 2-16,0-1-3 16,-3 1 0-16,0 0-1 15,-1 0-2-15,1 3 3 16,0-1 0-16,-1 1 1 15,1 0 2-15,0 0-1 16,0 0-1-16,-1-1-2 16,1-2 1-16,0 0 1 15,3 0 0-15,-4 0 0 16,1-1 0-16,3-2-3 16,0 0 2-16,0 0 1 15,-3 0 2-15,-1 0-1 0,4 0-1 16,-3 0-2-16,0-1 1 15,-1 1 1-15,-2 0 0 16,3 0 0-16,-1 0 0 16,1 3 0-16,0 0 2 15,-1-4-3-15,-2 4 0 16,-1-3 1-16,0 3 0 16,1 0 0-16,-1 0 2 15,1-1-1-15,2-2-1 16,-2 3 1-16,-1 0 1 15,0 0-1-15,4 0 2 16,-3-1-2-16,-1 1-1 16,0-3 1-16,1 3 1 0,-1-3-3 15,4 0 0-15,-1 0 1 16,1-1 0-16,0 1 0 16,0 0 0-16,-1 0 0 15,1 3 0-15,0-3 0 16,-1 0 0-16,1 0 0 15,0-1 0-15,-1 1 0 16,1 3 0-16,3-3 0 16,-3 3 2-16,-1-3-1 15,1 3-1-15,0-1-2 16,-4 1-1-16,1 0 2 16,2 3 0-16,1-3 1 15,0-1 0-15,3 1-3 16,0 0 2-16,0 0 1 0,0 3 0 15,0-1 0-15,3-2 2 16,-3 0-3-16,3 0 0 16,1 0 1-16,-1-1 0 15,-3 1 0-15,3 0 2 16,1 0-1-16,-1 6-1 16,-3-7 1-16,0 4-1 15,3 0 11-15,-3 0 5 16,3-1-17-16,1 1-8 15,-4-3 4-15,3 3 1 16,-3 0 12-16,0-1 5 16,0-2-6-16,0 0-4 15,0 3-5-15,0-3 1 0,0-1 1 16,0 1 0-16,0-3 0 16,0 3 0-16,0-3 0 15,0 0 0-15,0 0 0 16,0 2 0-16,0-2 0 15,0 0 0-15,0 0 0 16,0 0 0-16,0 0-7 16,0 0 0-16,0-1 3 15,0 1 2-15,0 0 6 16,0 0 5-16,0 0-12 16,0 0-2-16,0 0 6 15,0 0 6-15,0 0-3 16,0-1 0-16,-3 4-4 0,-1 0-1 15,1 0 1-15,0 0 2 16,0 2-8-16,-1 1-3 16,1 0 11-16,0 0 5 15,-1-1-2-15,-2 1-3 16,-1 0-8-16,0 0-4 16,1-3 10-16,-1 2 6 15,1-2-2-15,-1 3-2 16,-3 0-1-16,0-4 1 15,4 1-1-15,-4 0-1 16,3 0 1-16,-3 0-1 16,3 3-9-16,1-4-2 15,-1 1 6-15,1-3 2 0,2 0-4 16,4-6-3-16,-3 0-80 16,0-6-37-16,-1-9 61 15,1-8 34-15</inkml:trace>
  <inkml:trace contextRef="#ctx0" brushRef="#br0" timeOffset="34229.849">1837-461 212 0,'-14'-12'82'0,"8"6"-64"0,-1 0 18 0,4 3 4 0,-1 0-14 16,1 0-3-16,0 0-4 16,0-3-3-16,3 3-8 15,0 1 1-15,0-1 2 0,0 3-4 16,0 0 1-16,0 5-1 15,0 4 1-15,0 3-4 16,3 6-1-16,0 5-3 16,4 1-1-16,-1-1 1 15,4 4 0-15,0-1 0 16,0 1 2-16,3-4 1 16,1 1 1-16,-1-1 0 15,-3 1 0-15,0-1-5 16,-4-2 1-16,1-1 0 15,-4 1 2-15,1 0 3 0,-4-4 4 16,0-2-6-16,0-3-2 16,0-4-3-16,3-2 0 15,-3-6 6-15,3-3 2 16,0-3 2-16,4-2 2 16,0-4 1-16,-1-3 1 15,-2-2-2-15,2-4 1 16,1 0-4-16,-1 1-2 15,1-1-2-15,0 7-3 16,-1-1 1-16,1 3-1 16,-1 6-3-16,1 3 2 15,0 3-1-15,-1 3 0 0,4 3 2 16,-3 3 0-16,-1 0 0 16,1 2 0-16,0 1 0 15,-1 0 0-15,-2 0 0 16,-1 0 0-16,0-1 0 15,-3 1 0-15,0 0 0 16,0-3 0-16,0 2-5 16,0-2-1-16,4 0-17 15,-1 0-8-15,0 0-38 16,4-3-19-16,-1-4 47 16,4 1 21-16</inkml:trace>
  <inkml:trace contextRef="#ctx0" brushRef="#br0" timeOffset="34516.1408">2253-197 212 0,'4'-3'79'0,"-4"0"-61"0,3 3 23 0,-3 0 7 15,0 0-10-15,0 0-2 16,0 0-14-16,0 0-6 15,0 3-9-15,0 0-1 0,3 0 1 16,-3 0-3-16,0 3-1 16,0 3-1-16,0 0 1 15,0 2-7-15,0 1 1 16,0 0-4-16,3 3 2 0,4-1-6 16,0 1-1-16,-1 3-35 15,4-1-16-15,0-2 29 16,-3-6 18-16</inkml:trace>
  <inkml:trace contextRef="#ctx0" brushRef="#br0" timeOffset="36422.0429">2108 132 176 0,'0'6'68'0,"0"6"-52"0,-4 0-1 16,1-6-1-16,0 0-8 16,-4 2-1-16,1 1-2 15,-4 0-3-15,0 0 1 16,0 0 1-16,-3-1 3 0,-1 1 7 16,1 0 4-16,-3 3-6 15,-1-3-1-15,-3-1-5 16,0 1-3-16,-3 3-3 15,0-3 1-15,0 3 1 16,0-1 2-16,0 1-1 0,-1-3-1 16,1 0 1-16,0 3-1 15,3-4 2-15,0 1 1 16,1 0 1-16,2 0 2 16,1-3 3-16,-1 0 2 15,0-1-3-15,1-2 0 16,3 0-5-16,-1 0-2 15,1-3 4-15,0 0 1 16,0 0 4-16,3 0 1 16,0 0-3-16,0 0-3 15,0 0-2-15,0 0 0 16,0 0 0-16,0 0 1 16,0 0 4-16,4 0 3 0,-1 0 2 15,1 0 3-15,-4-3-7 16,3 0-1-16,0 0-4 15,1 1-3-15,-1 2 0 16,1 0-1-16,-1 0-3 16,0 0 2-16,1 0 1 15,-1 0 0-15,7 0 0 16,-7 0 2-16,4 0 8 16,0 0 3-16,0 0-6 15,-1-3-4-15,1 3-2 16,3 0-1-16,-3 0-9 15,-1-3-2-15,4 3 12 16,0-3 9-16,0 3-16 16,4-3-5-16,-1 0 5 0,0 0 5 15,4 0 1-15,-1 0 0 16,1-3 1-16,3 3-1 16,0-3-5-16,0 3-1 15,3 0 0-15,0 1 4 16,1-1-1-16,-1 0 1 15,0 0 4-15,-3 0 1 16,0 0 1-16,0 0 2 16,0 0-3-16,0 0 0 15,-4 0-3-15,1 3-1 16,-4 0 1-16,0 0 0 16,-3 0 0-16,0 0 2 15,0 0-1-15,-6 3 2 0,-4 0-2 16,0 0-1-16,0 0 1 15,-3 3-1-15,-4 0-3 16,-3-1 2-16,1 1 10 16,-5 0 5-16,1 3-15 15,0-3-8-15,0 0 4 16,3-3 1-16,0 0 10 16,4 0 4-16,-1-3-8 15,4 0 0-15,3 0-7 16,0 0-1-16,4 0 11 15,2 0 7-15,4 0-6 16,0 0-3-16,0 0-5 16,0 0 1-16,4 3 1 0,-1-1 0 15,4 1 0-15,-1 0 0 16,4 3 0-16,3-3 2 16,4 0 1-16,3 0 1 15,-1 3 0-15,1-3 2 16,-3 3-1-16,3 0 2 15,-4 0-2-15,1-1 2 16,-1 1-4-16,-2 3-2 16,-1-3 0-16,0 0-1 15,0 0 0-15,-3 0 0 16,3-3 0-16,-3 0 0 16,-3-1 2-16,0 1 1 15,-4-3-1-15,0 0 1 0,0 0-11 16,-3 0-2-16,0 0-50 15,0 0-23-15,0 0 43 16,4-5 20-16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00:30:59.138"/>
    </inkml:context>
    <inkml:brush xml:id="br0">
      <inkml:brushProperty name="width" value="0.06667" units="cm"/>
      <inkml:brushProperty name="height" value="0.06667" units="cm"/>
      <inkml:brushProperty name="fitToCurve" value="1"/>
    </inkml:brush>
  </inkml:definitions>
  <inkml:trace contextRef="#ctx0" brushRef="#br0">1324 3601 288 0,'-3'-8'107'0,"-1"5"-83"0,4-3 4 16,0 3-4-16,0-3-12 16,0 0-2-16,0 0 3 15,0 0 2-15,0 3-8 16,0 0 0-16,0 6 3 0,0 3 5 16,4 6 3-16,-4 3-9 0,3 5-3 15,0 1-6-15,4 2-1 16,-1 1 1-16,4-1 2 15,4 1-1-15,-1-1-1 16,0 1-13-16,0-6-4 16,0-1 11-16,1 1 5 15,-4-1 4-15,0 1 1 16,-1 0-2-16,-2-1 1 16,0-2-2-16,-1-3-1 15,-2 0-2-15,2-4 1 16,1-5-4-16,-1-3 1 15,1-3-5-15,3-5-1 16,0-4 5-16,0 0 2 0,-4-6 7 16,1 1 5-16,0-4-5 15,-1 1-2-15,-2 2 12 16,-1 6 5-16,0 1-7 16,4 2-4-16,-4 3-5 15,4-3 0-15,-1 6-2 16,1 3-1-16,3 0 1 15,0 3 1-15,0 0-1 16,0 3 2-16,0 0 0 16,-4 3 1-16,1-1 0 15,-1 4 0-15,-2 0-5 16,2 0-1-16,1 2-2 16,0-2 0-16,-1 0 3 15,1 0 0-15,-1-1-6 0,1 1-3 16,0 0-30-16,-1 0-11 15,1-4 26-15,0 1 13 16</inkml:trace>
  <inkml:trace contextRef="#ctx0" brushRef="#br0" timeOffset="781.6231">1860 3851 332 0,'-10'6'126'0,"6"-6"-98"0,1-6-5 0,0 3-9 16,0 0-20-16,-1-3-3 16,1 1 4-16,-4-4 4 15,1 0 2-15,-1 0 19 0,0 0 9 16,1 3-6-16,3-2-3 16,-1 2-7-16,4-6-6 15,4-3-6 1,2 6-3-16,1 1 1 15,3-1-2-15,0 0 1 16,0 3 2-16,-1 6 0 0,1 0-3 16,0 6 2-16,0 0 1 15,-3 0 0-15,-1 6 0 16,-2 2 0-16,-1 7-3 16,-3-4 2-16,0 1-12 15,0 0-5-15,0-1 10 16,0 1 4-16,-3 0 0 15,3-4 1-15,0 1 2 16,0-3 0-16,0-3 3 16,0-1 1-16,0 1-1 15,3-3 1-15,0-3 7 16,4-3 5-16,3 0-1 16,3 0 0-16,0-3-6 15,7-3-3-15,3 0 0 16,-3 1-1-16,3-1-2 0,0 0-2 15,-3 0-10-15,0 0-6 16,0 3-91-16,-3 0-41 16,-1 0 75-16,-3-6 37 15</inkml:trace>
  <inkml:trace contextRef="#ctx0" brushRef="#br0" timeOffset="12792.3667">1846 4069 228 0,'4'-3'85'0,"-4"6"-66"0,0 0 12 16,0-3 3-16,0 0-16 16,-4 3-4-16,1 3-9 15,0-1-2-15,0 1-1 16,-1 3-4-16,1 0 1 0,-4 0 1 16,1 0 2-16,-1-1-1 15,0 1 2-15,1 0 2 0,-1 0 4 16,1 0-4-16,-1 0-1 15,0-4-4-15,-3 4-1 16,1 0-1-16,-1 0-2 16,0 0 3-16,-4-1 2 15,5 1 0-15,-5 0-1 16,1 0 1-16,0 0-1 16,0 0 0-16,-1-1 2 15,-2-2-1-15,-1 0-1 16,1 0-2-16,3 0-1 15,-1 0 2-15,1 0 2 16,-3-3-2-16,2-3 0 0,1 3-1 16,0 0 0-16,0-3 2 15,-1 0 2-15,1 2-1 16,0-2-1-16,0 0 1 16,-1 3-1-16,1-3 0 15,3 0 0-15,0 0 0 16,0 0 0-16,1 0 0 15,2 0 2-15,0 3-1 16,1-3-1-16,-1 0 1 16,0 3 1-16,4-3-1 15,-3 3-1-15,-1-3 3 16,4 3 0-16,3-3 1 16,-4 3 2-16,4-3 1 15,0 0 3-15,0 0-5 0,0 0-1 16,4 3-4-16,-1-3-1 15,4 0-1-15,-1-3-2 16,4 0 0-16,3 0 3 16,1 0 2-16,-1-3 2 15,3 1 3-15,1-1 3 16,-1 0-2-16,1 0 1 16,-1-3-5-16,1 0 0 15,0 0-1-15,-4 1-2 16,-3 2-2-16,0 0 1 15,-4 3 1-15,-2 0 0 16,-4 3 0-16,0 0 0 16,-7 6 0-16,0 0 2 0,-3 0-1 15,-3-1-1-15,0 4 1 16,0-3 1-16,-4 0-3 16,1 0-2-16,-1 0-1 15,1-3 3-15,-1 3-2 16,0 0 1-16,1-1 2 15,3-2 2-15,-1 0-1 16,1 0 2-16,3 0-2 16,0 0-1-16,4 0 3 15,-1-3 0-15,4 3 7 16,3-3 6-16,0 0-10 16,0 0-4-16,0 0-1 15,0 0 1-15,3 0-1 16,1 0-1-16,-1 0 1 0,0 0-1 15,0 0 0-15,4 0 0 16,0 0 0-16,-1 3 2 16,1 0 3-16,-1 0 4 15,-2 0-4-15,2-3-1 16,1 3-2-16,-4 0 1 16,1 0-2-16,2-1 2 15,-2 1-2-15,-1-3-1 16,3 0 3-16,-2 0 2 15,2 0-2-15,1 0-2 16,-4 3 0-16,4 0 1 16,0 0-1-16,-1-3-1 15,-3 3 1-15,1-3 1 0,-1 0-1 16,0 3-1-16,1 0 3 16,-1 0 2-16,0 0-4 15,1 0-1-15,-1 0 0 16,0-3 0-16,1 3 0 15,-1 0 0-15,3 0 0 16,-2 0 2-16,2 0-3 16,-2-1 0-16,-1 1 3 15,0 0 3-15,4 0-2 16,-4 0-2-16,4 0 2 16,-4 0 0-16,0 0-4 15,1-3 1-15,-4 0 0 16,3 0 2-16,-3 0-1 0,0 0-1 15,3 0 1-15,-3 0-1 16,0 0 0-16,0 0 0 16,0 0 0-16,0 0 2 15,0 0-1-15,0 0 2 16,0 0-2-16,0 0-1 16,0 0 1-16,0 0 1 15,0 0-1-15,0 0-1 16,0 0-2-16,0 0-1 15,0 0-3-15,0 0 1 16,0 0-6-16,0 0-1 16,-3 0-141-1,0-6-61-15,-4-6 107 0</inkml:trace>
  <inkml:trace contextRef="#ctx0" brushRef="#br0" timeOffset="-20596.6584">342 5189 112 0,'0'6'44'0,"-4"-6"-35"0,4 3 5 16,0-3 1-16,0 0-14 16,0 6-4-16,0-6-2 0,0 0 1 15,0 0 4-15,0 0 4 16,0 0 5-16,0-3 2 15,0 0-3-15,0 0 0 16,0 0-5-16,0 0-2 16,0 0 0-16,0-3 7 0,0 0 7 15,0-6 4-15,0 4 1 16,0 2-5-16,0 0 1 16,-3-3-7-16,0 0-1 15,-1 0-4-15,1 3-3 16,0-2-5-16,-1-1 0 15,4 0 2-15,-3 0 1 16,3 0 3-16,0-2 3 16,-3-1 0-16,3 0 0 15,-3 0 1-15,3 1 3 16,-4 2 2-16,4 0-3 16,0-3 0-16,-3 3-3 15,3 1 0-15,0-1-1 16,-3 0 2-16,3 0-1 15,0 0 0-15,-4 0-1 16,1 1 2-16,3 2-3 16,0 0-2-16,-3 0 0 15,3-3-1-15,-4 0 0 16,4 3 0-16,0-2 0 16,-3-1 2-16,0 3 1 15,3 0 1-15,0-3 0 0,0 3 0 16,0-2-2-16,0 2 1 15,0-3 0-15,0 3 1 16,0 0 0-16,-4 0 0 16,1 0-2-16,3 0-2 15,0 1 1-15,-3-4-1 16,3 0 0-16,-3 0 0 16,-1 0 0-16,4 0 0 15,0-2 2-15,-3 2 3 16,3-3 0-16,-3 3 2 15,3 1-2-15,-4-1 0 16,1 0-3-16,0 0 1 0,-1 0-2 16,1 0 2-16,-4 1-2 15,4-1-1-15,0 0 1 16,0 0 1-16,-1 0-1 16,1 1 2-16,-4-1-2 15,4 3 2-15,0 0-2 16,-1-3 2-16,1 3-4 15,-4 0 0-15,1-2 1 16,-1-1 0-16,1 0 0 16,2 0 0-16,1 3 0 15,0-3 2-15,-1 1-1 16,1 2-1-16,0-3 1 16,-1 3 1-16,1-3-3 15,3 3 0-15,0-3 3 0,0 1 1 16,0-1-4-16,0 0 1 15,0 0 0-15,0 0 0 16,0-2 2-16,3-1 3 16,-3 3-2-16,4-3-2 15,-1 3 0-15,0-2 1 16,1-1-1-16,-1 0-1 16,0 0-2-16,4-2 1 15,0 2 1-15,-1 0 0 16,1 0 0-16,-1 1 2 15,1-1 1-15,0 0 1 16,-1 3 0-16,1-2 2 16,-1-1-5-16,4 0-1 0,-3 0 0 15,3 1 2-15,0-1-1 16,0 0-1-16,0-3-2 16,0 1-1-16,0 2 4 15,-1-3 1-15,1 3-5 16,0 1 0-16,0-1-1 15,0 0 2-15,0 0 1 16,0 1 3-16,3 2 1 16,0 0 3-16,1 0-3 15,-1 0-2-15,0 1-5 16,0-1 0-16,1 0 4 16,-1 3 4-16,3 0-6 15,1 3 0-15,-4-3 0 0,4 0 1 16,-1 3 1-16,1-2 0 15,-1 2 0-15,1 0 0 16,-1 0 0-16,1 0 0 16,-1 0 0-16,1 0 0 15,-4 0 0-15,0 0 0 16,1 0 0-16,-1 0 0 16,0 3 2-16,0-3 3 15,4 3-2-15,-1 0-2 16,1 0 0-16,-1 0-1 15,1 0 0-15,0-3 0 16,-1 3 0-16,1 0 0 0,-1-3-5 16,1 3 1-16,-1 0 2 15,1-3 1-15,-1 3 1 16,1 3 0-16,-4-3 0 16,0 0 0-16,1 3 0 15,-1-3 0-15,0 3 0 16,0 3 0-16,-3 0 0 15,0 0 0-15,0 0 0 16,0 0 0-16,0-3 0 16,0 2 0-16,0-2 0 15,0 0 0-15,-4 0-3 16,1 0 2-16,3 3 1 16,-4 3 0-16,1 0 0 15,0 0 0-15,-1-1 4 16,1-2 5-16,-4 3-12 0,0 0-4 15,1 0 3-15,-1 0 1 16,0-1 9-16,-3 1 6 16,0 0-6-16,0 0-3 15,0 0-2-15,0-1-1 16,0 1 0-16,0 0 2 16,0 3-10-16,0-3-4 15,0-1 6-15,0 4 2 16,0-3 4-16,0 0 0 15,0 0 0-15,0 0 0 16,0-1 8-16,0 1 5 16,0 0-6-16,0-3-4 0,0 3-2 15,0-3-1-15,0 2 0 16,0 1 0-16,0-3 0 16,0 3 0-16,0 0 0 15,-3-3 0-15,3 2 0 16,-3-2 0-16,-1 3 0 15,1-3 0-15,0 3 0 16,0-3 0-16,-1 3 0 16,4-1 0-16,-3-2-9 15,0 3-4-15,-1-3 15 16,1 0 10-16,0 0-5 16,-1 0-3-16,1-1-3 15,0 1-1-15,-1 0-3 16,-2 0 2-16,3 3 1 0,-1 0 2 15,1 0-1-15,0-1-1 16,-1 1-2-16,1 0 1 16,-4 0 1-16,4 0 0 15,0-1 0-15,-4 1 0 16,1 0 0-16,2 0 0 16,1 3-9-16,0-4-4 15,-1 1 15-15,1 0 8 16,0 0-4-16,-1 0-3 15,1 0-11-15,3-4-5 16,0 1 13-16,0 0 9 16,0 0-4-16,0 0-2 15,0 0-9-15,0 0-4 0,-3 3 12 16,-1-1 5-16,1 1-11 16,3-3-4-16,0 3 3 15,0 0 2-15,0 0 3 16,0-4 2-16,0 4-3 15,0 0 0-15,0 0 1 16,0-3 0-16,-3 3 0 16,3-1 2-16,0 1-1 15,-3 0-1-15,3 0 5 16,0 0 4-16,0-1-10 16,0-2-3-16,0 3 6 15,0-3 3-15,-4 0-2 16,4 3-2-16,0-3-7 15,0 2-1-15,-3 1 3 0,3 0 2 16,0 0 6-16,-3 0 5 16,3 0-12-16,0-1-2 15,0-2 2-15,0 0 1 16,0 0 6-16,0 0 5 16,0 0-12-16,0 3-2 15,0-4 2-15,-4 1 1 16,4 0 6-16,0 0 5 15,0 0-12-15,0 0-2 16,0 0 2-16,0-3 3 16,0 0-1-16,0 0 0 15,4 0 1-15,-4-1 2 16,0 4-3-16,0-3 0 0,0 3 1 16,0-3 0-16,0 0 0 15,0 3 0-15,0-3 0 16,0 0 0-16,0-3 6 15,0 3 4-15,0 0-12 16,0 0-5-16,0 0 3 16,0 0 1-16,0 2 3 15,0 1 0-15,0-3 0 16,0 3 2-16,0 0 1 16,0 0 3-16,0 0-5 15,3-3-1-15,-3 0 0 16,3 2 0-16,1-2 0 15,-1 0 2-15,-3 0-1 16,3 3-1-16,-3-3-2 0,0 3 1 16,0 0-1-16,3 0 0 15,1 0 4-15,-4 0 1 16,0-1-6-16,3 1-2 16,0-3 2-16,1 3 1 15,-1-3 2-15,-3 3 0 16,3 0-3-16,1 0 2 15,-1 0-6-15,0-1-3 16,-3-2-52-16,0 0-23 16,-6-20 43-1</inkml:trace>
  <inkml:trace contextRef="#ctx0" brushRef="#br0" timeOffset="15043.4095">1840 7341 260 0,'0'-9'96'0,"0"3"-75"0,3 0 10 0,-3 6-2 15,0 0-4-15,0 0 0 16,0 3-6-16,0 0-1 15,3 9 3-15,1 3 3 16,-1 2-25-16,4 4-13 16,-1-1 3-16,4 1 6 15,3 0 1-15,-3 2 2 16,4 1 4-16,-1-1 1 16,3 1 1-16,-2-4 0 0,-1 1-2 15,-3-1 1-15,0-2-4 16,-4 0 0-16,1-4-4 15,-4 1 1-15,-3-3 2 16,0-3 3-16,0-4 0 16,0-5-1-16,0-5 1 15,0-4 1-15,0-3-1 16,3-6 2-16,1-2-2 16,-1-1-1-16,4 1-2 15,-1-1-1-15,1 3-3 16,0 4-1-16,-1 2 8 15,-3 3 6-15,1 3 1 16,-1 6 1-16,4 0-3 16,-1 3 1-16,1 3-4 15,0 3-2-15,-1 0-5 0,1 2-2 16,-1 1 3-16,1 3 3 16,0 0 1-16,-1-1 2 15,1-2 0-15,-1 0 1 16,1 0-7-16,-4-1 0 15,1 1 1-15,-1-3 1 16,0 0-4-16,1-3 1 16,-1 0-71-16,4-4-29 15,-1-4 52-15,4-7 26 16</inkml:trace>
  <inkml:trace contextRef="#ctx0" brushRef="#br0" timeOffset="15974.0804">2336 7538 332 0,'-3'3'123'0,"-1"0"-95"0,1 0-4 0,3-3-6 16,-7 0-16-16,1 3-1 15,-1-3-3-15,1 0 0 16,2 0 2-16,1-3 0 0,0 0 0 16,3 0 2-16,0-3 3 15,3 0 9-15,4 0 3 0,-1 0-6 16,4 0-4-16,0-2-2 15,0 2-1-15,0 0 0 16,3 3 0-16,-3 0-5 16,0 0 1-16,0 3 0 15,-4 0 0-15,4 3-3 16,-3 3 2-16,0 0 1 16,-1 0 2-16,1-1-1 15,-1 1-1-15,-2 3 1 16,-1 0-1-16,0 0 0 15,-3 0 0-15,0 2-3 16,-6 1 2-16,-1 0 1 16,-3 0 2-16,0-1 1 15,-3 4 1-15,0-3-2 16,0 0 1-16,-1-4 0 0,4 1 3 16,-3-3-3-16,7-3 0 15,6-3-1-15,0-3-2 16,3-3-2-16,0 0 1 15,4 0 1-15,6 1 0 16,-3-1 2-16,0 0 1 16,0 3-4-16,3 0-1 15,0 0 1-15,1 3 2 16,-5 3-2-16,1 0-2 16,0 0 2-16,0 3 2 15,0 2 2-15,-3 1 3 16,-1 0 1-16,-2 3 1 0,-4 0 0 15,0-1 0-15,0 1-7 16,0 0 0-16,-4 0-3 16,1 2 0-16,-4 1 2 15,1 0 0-15,-1-1 0 16,-3-2 0-16,0 0-14 16,0 0-3-16,1-6-99 15,-5-3-45-15,-2-9 82 16,-4-12 42-16</inkml:trace>
  <inkml:trace contextRef="#ctx0" brushRef="#br0" timeOffset="-15087.8489">285 9284 136 0,'4'-3'52'0,"-4"6"-41"0,0-3 18 16,0 0 5-16,0 0-16 15,0 0-7-15,0 0-12 16,0 0-2-16,-4 0 1 16,1 0 1-16,0-3 3 0,3 0 1 0,-4 0 1 15,4 0 4-15,-3-3 5 16,3-2-3-16,0 2 0 15,0-6 7 1,0 0-5-16,0 0 0 16,0 1-6-16,0-1-4 15,-3 0-1-15,3 0-1 16,0 4 2-16,0-1 1 16,0 0 3-16,-3 0 3 15,3 0-4-15,0 0-1 16,0 1 0-16,0-1 2 15,0 0 1-15,0 0 3 16,0-3-3-16,3 1 1 0,0 2-5 16,-3-3 0-16,3 3-3 15,-3-2-1-15,0-1 1 16,0 3 0-16,0-3 0 16,0 0 2-16,4 1-1 15,-1-1-1-15,-3 0 1 16,0 0 1-16,3 1-1 15,1-1-1-15,-4 0 1 16,0 3 1-16,0 0 3 16,0 1 2-16,0-1 1 15,0 3 2-15,0 0-3 16,0-3-2-16,3 0-2 16,-3 1-3-16,0-4-2 15,0 0-1-15,0 0-1 16,0 1 3-16,0-1 0 0,0-3 1 15,0 3 0-15,0-2 0 16,0 2 2-16,0 0 3 16,0-6 2-16,0 7 1 15,0-4-2-15,0 0 1 16,0 1-4-16,0-1-2 16,3-3-3-16,1 1 1 15,-1 2-1-15,0-3-2 16,1 4 5-16,-1-1 1 15,0 0-3-15,0-2 1 0,4 2 0 16,0 0 0-16,-1 0 0 16,1 1 0-16,0-1 0 15,-1-3 0-15,1 1 0 16,-1-1 0-16,1 1 0 16,0 2 2-16,3-3-3 15,-4 3 0-15,4-2-4 16,0-1 1-16,0 1 2 15,0-4 1-15,0 0 1 16,0 1 0-16,0 2 0 16,3 1 0-16,0-1-3 15,0 0 2-15,1 4 1 16,-1-1 0-16,0 0 2 16,4 0 1-16,-1 1-1 15,1-1-2-15,-1 0 1 0,1 1 1 16,3-7-3-16,-4 3 0 15,1-2-4-15,2 2 1 16,1-2 0-16,-3 2-1 16,-1 3 4-16,1 1 0 15,-1-1 5-15,1 3 2 16,-1 0 4-16,1 4 1 16,0-1-8-16,2 0-1 15,-2 0-2-15,-1 3 0 16,1 0-5-16,3-2 1 15,-4 2 0-15,1 3 2 16,-4 0 1-16,0 3 3 16,1 0 1-16,-1 0 3 15,-3 0-3-15,0 3 0 0,0 0-3 16,0 0-1-16,-1 3 1 16,1-1 2-16,0 1-1 15,0 0 2-15,0 0-2 16,-3 0-1-16,-1 0 1 15,1 0 1-15,0 2-3 16,-4-2 0-16,0 3 1 16,1 0 0-16,-1 0 0 15,3 0 0-15,1-1 0 16,-4 1 0-16,1 3 0 16,-1-6 0-16,4 3 6 15,-4 0 6-15,0-4-6 0,1 1-3 16,-1 0-5-16,-3 0 1 15,3 3 1-15,-3-3 2 16,0 3-3-16,0-1 0 16,3 1-1-16,-3 0 0 15,0 0-3-15,4 0-1 16,-1 0 7-16,0-4 6 16,-3 4-3-16,0 0-2 15,0-3-1-15,0 0-1 16,0 0 0-16,0 0 0 15,0-1 0-15,0 4 2 16,0 0-1-16,0 0-1 16,0 0 1-16,0 0-1 0,0-1-3 15,-3 1 2-15,3 0-1 16,0-3 0-16,-3 3 2 16,-1-3 0-16,1 2 0 15,3 1 2-15,-3 0-8 16,3 0-1-16,-3-3 8 15,3 3 6-15,-4-4-5 16,4 1-1-16,-3 3-3 16,0 0 0-16,-1 0 2 15,1 0 0-15,0-1-3 16,-1 4 2-16,1-3 1 16,0 0 2-16,-1 0-1 15,-2-1 2-15,-1 1-2 0,4 0-1 16,-4 0-2-1,7 0 1-15,-3 0 1 0,0-4 2 16,-1 1-1-16,1 0-1 16,0 0 1-16,-1 0-1 15,1 0 0-15,3 0 0 16,-3 0 0-16,0-1 0 16,-1 1 0-16,1 0 0 15,0 0 0-15,-1 0 0 16,1 0 0-16,-4 0 0 15,1 0 0-15,2-1 0 16,1 1 0-16,-3 3 0 16,2 0 0-16,1 0 0 15,0 0 0-15,-1-1 0 0,-2 1-3 16,2 0 2-16,1 0-1 16,0 0-2-16,-1 0 5 15,1-1 3-15,0 1-6 16,0 0 0-16,-1 0 2 15,1 0 4-15,3-1-1 16,-3-2-2-16,-1 3 0 16,4 0-1-16,-3 0-3 15,0 0 2-15,-1-1 1 16,4 1 2-16,-3 0-6 16,3 0 1-16,0 0-1 15,0 0 2-15,0 2 1 16,0-2 1-16,0-3-3 15,0 3 2-15,0-3 1 0,0 3 2 16,0-1-3-16,0 1 0 16,0 0 7-16,0 0 6 15,0 3-6-15,0-4-1 16,0 1-3-16,0 0 1 16,0 0-4-16,0 0 0 15,0-1 1-15,0 1 0 16,0 0 0-16,0 0 0 15,0 0 0-15,0 0 0 16,-3-1 0-16,3 1 0 16,-4-3-3-16,1 3 2 15,0 0-8-15,3 0-2 0,-3-1 6 16,-1 1 4-16,1 0 2 16,0 0-1-16,-1 0-2 15,1-1 1-15,-4 4 1 16,4 0 2-16,-4 0-1 15,1 0-1-15,-1-1-2 16,1-2 1-16,-1 3 1 16,0 0 0-16,1-1 0 15,-4 1 0-15,3 0 0 16,-3 0 2-16,0 2-1 16,0 1-1-16,1-3 5 15,-1 0 1-15,0 2-2 16,0-2-3-16,0 0 0 15,3-3 1-15,-3-1-1 16,4 1-1-16,-1 0-2 0,0 0 1 16,1-3 1-16,3 0 0 15,-4 2 0-15,4-2 0 16,-1 3 0-16,1 0 2 16,0 0-1-16,-1 0 2 15,-2-1-2-15,2 1-1 16,1 0-8-16,0 0-5 15,0 0 15-15,-1-3 8 16,1 2-7-16,0 1 0 16,-1 0-3-16,1 3 0 15,0-3 0-15,-1-1 0 0,1 1 0 16,0-3 0-16,0 0-7 16,-1 0 0-16,1 0 7 15,3 3 5-15,-3-4-2 16,-1 1 0-16,4 0-10 15,0 0-3-15,0-6-4 16,4 3 1-16,-4-6-48 16,0-3-22-16,-4-8 43 15,-9-10 20-15</inkml:trace>
  <inkml:trace contextRef="#ctx0" brushRef="#br0" timeOffset="17760.4572">2098 7870 252 0,'10'-6'96'0,"-10"9"-75"0,0 3 17 0,0-6 1 15,-4 6-15-15,1 0-1 0,0 0-4 16,-1 2-1-16,-2 1-9 16,-1 0-1-16,-3 0 2 0,0 0-2 15,0-1 1-15,4 1-3 16,-4 3 1-16,0 0 5 16,0 3 4-16,-3-1-4 15,0 1 1-15,-4 0-6 16,-3-1 1-16,0 1-5 15,-3 0 0-15,0-4-1 16,0 1 1-16,0-3-7 16,0 0 1-16,0 0-1 15,-1 0-1-15,1-4 4 16,3 1 2-16,1 0 0 16,-1 0-1-16,3-3 1 15,1 0 1-15,-1 0-1 0,4 0-1 16,-4-3 1-16,1 0 1 15,-1 0-6-15,1 0 1 16,2 3-1-16,1-3-1 16,0 0 1-16,0 0 3 15,0 3 0-15,-1 0 1 16,1 0 2-16,3-3 3 16,-3 0-2-16,3 0-2 15,0 2 0-15,0-2 1 16,0 0-3-16,0 0 0 15,0 0-1-15,0 0 0 0,1 0 4 16,2 0 1 0,0 0-1-16,1 0 1 0,-1 0 0 15,7 0 3-15,0 0-3 16,0 0 0-16,0 0-1 16,0 0-2-16,0-2-4 15,3-1-2-15,1 0 0 16,-1 0 2-16,4 0 2 15,3-3 3-15,-1 0 0 16,1 0-1-16,0 0 1 16,4 0 1-16,-1 1-1 15,0-4-1-15,4 0-2 16,-4 0 1-16,0 0-4 16,0 0 1-16,0 1 2 0,1 2 1 15,-4 0 3-15,0 0 1 16,-4 3 1-16,-3 0 0 15,1 0 0-15,-4 3 2 16,-4 0-5-16,-2 0-3 16,-1 3-2-16,-3 0 0 15,0 3 0-15,0-3 3 16,-3 3-2-16,0 0 1 16,0-1 4-16,0 4 1 15,-1 0 1-15,1 0 0 16,0 0-2-16,0 0 1 15,-1-1 0-15,1 1 1 16,0-3 2-16,3 0 3 0,3 0-2 16,1 0 1-16,-1-3-3 15,4 0 0-15,3-3-3 16,0 0 1-16,0 0-2 16,0 3 2-16,0-1-2 15,0-2 2-15,0 6 0 16,0-6 3-16,0 6 1 15,0-6 1-15,0 3-4 16,3 0-3-16,0 0 2 16,1-3 2-16,-1 0-2 15,4 0 0-15,-1 3-1 16,1-3-2-16,3 0-2 16,0 0 1-16,0 3 1 15,3 0 2-15,0 0 1 0,0 0 1 16,1 0 2-16,-1 0 1 15,0-3-1-15,4 0-1 16,-1 0-3-16,-3 3 1 16,1 0-2-16,-4-1 2 15,-1 1-2 1,1 0-1-16,0 0 3 16,-3 3 0-16,0-3 1 15,-1 0-5-15,-3 0 1 16,1 0-7-16,-1-3 0 15,0 0-37-15,1-3-15 16,2-9 27-16,4-14 17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7:09.801"/>
    </inkml:context>
    <inkml:brush xml:id="br0">
      <inkml:brushProperty name="width" value="0.09333" units="cm"/>
      <inkml:brushProperty name="height" value="0.09333" units="cm"/>
      <inkml:brushProperty name="color" value="#76923C"/>
      <inkml:brushProperty name="fitToCurve" value="1"/>
    </inkml:brush>
  </inkml:definitions>
  <inkml:traceGroup>
    <inkml:annotationXML>
      <emma:emma xmlns:emma="http://www.w3.org/2003/04/emma" version="1.0">
        <emma:interpretation id="{16A8C2FC-217A-471B-AAB3-817199B5FBC1}" emma:medium="tactile" emma:mode="ink">
          <msink:context xmlns:msink="http://schemas.microsoft.com/ink/2010/main" type="writingRegion" rotatedBoundingBox="20983,6146 21284,6146 21284,6417 20983,6417"/>
        </emma:interpretation>
      </emma:emma>
    </inkml:annotationXML>
    <inkml:traceGroup>
      <inkml:annotationXML>
        <emma:emma xmlns:emma="http://www.w3.org/2003/04/emma" version="1.0">
          <emma:interpretation id="{228E4A66-665D-4BC9-B134-A9E75868D4AC}" emma:medium="tactile" emma:mode="ink">
            <msink:context xmlns:msink="http://schemas.microsoft.com/ink/2010/main" type="paragraph" rotatedBoundingBox="20983,6146 21284,6146 21284,6417 20983,6417" alignmentLevel="1"/>
          </emma:interpretation>
        </emma:emma>
      </inkml:annotationXML>
      <inkml:traceGroup>
        <inkml:annotationXML>
          <emma:emma xmlns:emma="http://www.w3.org/2003/04/emma" version="1.0">
            <emma:interpretation id="{E8C8C483-E8FB-4CCF-B670-72F952AD9476}" emma:medium="tactile" emma:mode="ink">
              <msink:context xmlns:msink="http://schemas.microsoft.com/ink/2010/main" type="line" rotatedBoundingBox="20983,6146 21284,6146 21284,6417 20983,6417"/>
            </emma:interpretation>
          </emma:emma>
        </inkml:annotationXML>
        <inkml:traceGroup>
          <inkml:annotationXML>
            <emma:emma xmlns:emma="http://www.w3.org/2003/04/emma" version="1.0">
              <emma:interpretation id="{C9A60DF0-05B5-4A07-BE95-E44322EF8636}" emma:medium="tactile" emma:mode="ink">
                <msink:context xmlns:msink="http://schemas.microsoft.com/ink/2010/main" type="inkWord" rotatedBoundingBox="20983,6146 21284,6146 21284,6417 20983,6417"/>
              </emma:interpretation>
              <emma:one-of disjunction-type="recognition" id="oneOf0">
                <emma:interpretation id="interp0" emma:lang="" emma:confidence="1">
                  <emma:literal>v</emma:literal>
                </emma:interpretation>
                <emma:interpretation id="interp1" emma:lang="" emma:confidence="0">
                  <emma:literal>V</emma:literal>
                </emma:interpretation>
                <emma:interpretation id="interp2" emma:lang="" emma:confidence="0">
                  <emma:literal>u</emma:literal>
                </emma:interpretation>
                <emma:interpretation id="interp3" emma:lang="" emma:confidence="0">
                  <emma:literal>w</emma:literal>
                </emma:interpretation>
                <emma:interpretation id="interp4" emma:lang="" emma:confidence="0">
                  <emma:literal>U</emma:literal>
                </emma:interpretation>
              </emma:one-of>
            </emma:emma>
          </inkml:annotationXML>
          <inkml:trace contextRef="#ctx0" brushRef="#br0">0 151 196 0,'-1'1'74'0,"1"-2"-58"0,0 2 18 16,0-1 4-16,0 0-7 15,0 0-1-15,0 0-8 16,0 2-1-16,0-1-12 16,1 1 3-16,1-1 4 0,0 0 12 15,1-1 6-15,0 0-28 16,1 0-12-16,1 1 14 15,1 0 8-15,0 1-7 16,0 1-2-16,0 0-5 0,1 1 1 16,1 0-2-1,-1 1-1-15,0-1 1 0,0 0 1 16,0 0-1-16,-1-1 2 16,0 0-2-16,0 0-1 15,-1 0 1-15,2 1-1 16,-1 0-3-16,0 0 2 15,0 1 1-15,0 1 0 16,1-1 0-16,-1 1 0 16,0-2 0-16,-1 1 0 15,-1-1 0-15,0 0 0 16,1-1 0-16,-1 0 0 16,0-1 2-16,-1 0 1 0,0 0-4 15,0-1 1-15,0 0 2 16,-1-1 1-16,0 0-1 15,0 0-2-15,0-1 1 16,1 0 1-16,-1 0-1 16,0 0 2-16,0-1-2 15,0 0 2-15,-1 1-2 16,0-1 2-16,0-1 0 16,1 0 1-16,-1 1 0 15,0-1 0-15,0-1 0 16,0-1 2-16,0 0-3 15,0-1 0-15,0-1-1 16,0 0 1-16,1-1-2 16,0-1-1-16,0 0 1 0,0 0-1 15,1-1 0-15,-1-1 2 16,0 0-1-16,0 0-1 16,1-1 1-16,0 1 1 15,0 0-1-15,0 1-1 16,0-1-2-16,0 2 1 15,0 0 1-15,1 0 0 16,-1 1 0-16,0 0 0 16,0 1 2-16,-1 1 1 15,0 1 3-15,-1 0 3 16,0 3-2-16,0-1-2 16,0 1-2-16,0 0-3 0,0 1 1 15,0 0-1 1,0 1 0-16,0 0 0 0,0 0-5 15,0 0 1-15,0 0-44 16,0 0-18-16,0-1-44 16,1 0-16-16,-2 0 62 15,0-1 33-15</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9:05.118"/>
    </inkml:context>
    <inkml:brush xml:id="br0">
      <inkml:brushProperty name="width" value="0.09333" units="cm"/>
      <inkml:brushProperty name="height" value="0.09333" units="cm"/>
      <inkml:brushProperty name="color" value="#76923C"/>
      <inkml:brushProperty name="fitToCurve" value="1"/>
    </inkml:brush>
  </inkml:definitions>
  <inkml:traceGroup>
    <inkml:annotationXML>
      <emma:emma xmlns:emma="http://www.w3.org/2003/04/emma" version="1.0">
        <emma:interpretation id="{B8DA829A-81AF-4B37-8EEF-CDFF0E19AD1B}" emma:medium="tactile" emma:mode="ink">
          <msink:context xmlns:msink="http://schemas.microsoft.com/ink/2010/main" type="writingRegion" rotatedBoundingBox="11069,6293 11382,6293 11382,6576 11069,6576"/>
        </emma:interpretation>
      </emma:emma>
    </inkml:annotationXML>
    <inkml:traceGroup>
      <inkml:annotationXML>
        <emma:emma xmlns:emma="http://www.w3.org/2003/04/emma" version="1.0">
          <emma:interpretation id="{BB261D20-3F58-4CC3-ADA4-6B505C2F118A}" emma:medium="tactile" emma:mode="ink">
            <msink:context xmlns:msink="http://schemas.microsoft.com/ink/2010/main" type="paragraph" rotatedBoundingBox="11069,6293 11382,6293 11382,6576 11069,6576" alignmentLevel="1"/>
          </emma:interpretation>
        </emma:emma>
      </inkml:annotationXML>
      <inkml:traceGroup>
        <inkml:annotationXML>
          <emma:emma xmlns:emma="http://www.w3.org/2003/04/emma" version="1.0">
            <emma:interpretation id="{96C78825-AAD5-4E09-A910-5A9C452D26C7}" emma:medium="tactile" emma:mode="ink">
              <msink:context xmlns:msink="http://schemas.microsoft.com/ink/2010/main" type="line" rotatedBoundingBox="11069,6293 11382,6293 11382,6576 11069,6576"/>
            </emma:interpretation>
          </emma:emma>
        </inkml:annotationXML>
        <inkml:traceGroup>
          <inkml:annotationXML>
            <emma:emma xmlns:emma="http://www.w3.org/2003/04/emma" version="1.0">
              <emma:interpretation id="{41BD003C-48E6-45E0-97FA-5D976B867432}" emma:medium="tactile" emma:mode="ink">
                <msink:context xmlns:msink="http://schemas.microsoft.com/ink/2010/main" type="inkWord" rotatedBoundingBox="11069,6293 11382,6293 11382,6576 11069,6576"/>
              </emma:interpretation>
              <emma:one-of disjunction-type="recognition" id="oneOf0">
                <emma:interpretation id="interp0" emma:lang="" emma:confidence="1">
                  <emma:literal>u</emma:literal>
                </emma:interpretation>
                <emma:interpretation id="interp1" emma:lang="" emma:confidence="0">
                  <emma:literal>v</emma:literal>
                </emma:interpretation>
                <emma:interpretation id="interp2" emma:lang="" emma:confidence="0">
                  <emma:literal>U</emma:literal>
                </emma:interpretation>
                <emma:interpretation id="interp3" emma:lang="" emma:confidence="0">
                  <emma:literal>J</emma:literal>
                </emma:interpretation>
                <emma:interpretation id="interp4" emma:lang="" emma:confidence="0">
                  <emma:literal>V</emma:literal>
                </emma:interpretation>
              </emma:one-of>
            </emma:emma>
          </inkml:annotationXML>
          <inkml:trace contextRef="#ctx0" brushRef="#br0">15 235 144 0,'-2'-2'55'0,"0"1"-43"0,2 0 23 15,-3 1 10-15,1-1-5 16,0 0 1-16,1 0-1 16,-1 0 0-16,1 0-22 15,0 1-2-15,1 0 1 0,0 0-7 16,1 0-3-16,1 0 0 15,0 1 2-15,2-1 2 16,0 0 3-16,0 0-3 16,0 0-1-16,1 0-2 15,1 0 2-15,2 0-1 0,-1 1 0 16,1 0-5-16,0 1-1 16,2 1-1-16,-1-1 1 15,0 2-2-15,0 0-1 16,1-1 3-16,-1 0 0 15,-1 0-1-15,0 0-2 16,-1-1 1-16,0 0-1 16,-1 0 0-16,0 0 2 15,1 0-3-15,-1 0 0 16,0 0 1-16,0 1 2 16,-1 0-1-16,1-1-1 15,-1 0 1-15,0-1-1 16,-1 0 0-16,1 0 2 0,0-1-1 15,1 0-1-15,-1-1 1 16,0 0 1-16,-1 0-1 16,0 1-1-16,0-1 1 15,0 0 1 1,1 0-1-16,-3 1-1 16,0-1 1-16,0 0 1 15,0 0 1-15,-1-1 1 16,0-1 2-16,0 1-3 15,0-1-2-15,0 0 0 16,1 0-1-16,-1 2 0 16,0-1 0-16,0 0 0 15,1 0 0-15,0 0 0 0,0 0 0 16,-1 1 0-16,0-1 2 16,0-1-1-16,-1 0 2 15,0 0-2-15,0-1 2 16,0-2-2-16,0 0 2 15,0-1-2-15,0-1-1 16,2 0 1-16,-2-1-1 16,1 0 0-16,-1-1 0 15,0 0 0-15,1 1 0 16,0 0 0-16,-1 0 0 16,1 0 0-16,-1 0 0 15,1 1 0-15,-1 0 0 16,0 0 0-16,0 1 0 15,0 1 0-15,0-1 0 0,0 2-3 16,0-1 2-16,0 2 1 16,1-1 0-16,-1 1 0 15,1 2 0-15,-1-1-3 16,1 1 2-16,-1 0 1 16,0 1 0-16,0 0 0 15,0-1 2-15,1 1-1 16,-1-1 2-16,1 0-4 15,-1 0 0-15,1 0 1 16,0 0 0-16,-1 2-3 16,0-1 2-16,0 1-1 15,0 0 0-15,0 1 2 16,0-1 0-16,0 0 0 0,1 0 0 16,-1 0 0-16,0 0 0 15,0 0 0-15,0-1 0 16,0 1-5-16,1 0 1 15,-1 1-9-15,1-1-4 16,-1 2-20-16,1-1-6 16,-1-1-7-16,1-1 1 15,0 0 0-15,0-1 1 16,0-1 9-16,0-1 6 16,0 1 14-16,0 1 9 15,0-1 0-15,-1 1 2 16,1 0 4-16,0 1 2 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9:26.618"/>
    </inkml:context>
    <inkml:brush xml:id="br0">
      <inkml:brushProperty name="width" value="0.09333" units="cm"/>
      <inkml:brushProperty name="height" value="0.09333" units="cm"/>
      <inkml:brushProperty name="color" value="#76923C"/>
      <inkml:brushProperty name="fitToCurve" value="1"/>
    </inkml:brush>
  </inkml:definitions>
  <inkml:traceGroup>
    <inkml:annotationXML>
      <emma:emma xmlns:emma="http://www.w3.org/2003/04/emma" version="1.0">
        <emma:interpretation id="{082B39E5-3F4D-4B05-B0D5-BAB44EA33077}" emma:medium="tactile" emma:mode="ink">
          <msink:context xmlns:msink="http://schemas.microsoft.com/ink/2010/main" type="writingRegion" rotatedBoundingBox="14636,6183 14903,6183 14903,6427 14636,6427"/>
        </emma:interpretation>
      </emma:emma>
    </inkml:annotationXML>
    <inkml:traceGroup>
      <inkml:annotationXML>
        <emma:emma xmlns:emma="http://www.w3.org/2003/04/emma" version="1.0">
          <emma:interpretation id="{E9400CF9-22C6-4225-BADB-B804275CDC5E}" emma:medium="tactile" emma:mode="ink">
            <msink:context xmlns:msink="http://schemas.microsoft.com/ink/2010/main" type="paragraph" rotatedBoundingBox="14636,6183 14903,6183 14903,6427 14636,6427" alignmentLevel="1"/>
          </emma:interpretation>
        </emma:emma>
      </inkml:annotationXML>
      <inkml:traceGroup>
        <inkml:annotationXML>
          <emma:emma xmlns:emma="http://www.w3.org/2003/04/emma" version="1.0">
            <emma:interpretation id="{88C87FD3-AFE5-444B-B75D-770A1421EBD7}" emma:medium="tactile" emma:mode="ink">
              <msink:context xmlns:msink="http://schemas.microsoft.com/ink/2010/main" type="line" rotatedBoundingBox="14636,6183 14903,6183 14903,6427 14636,6427"/>
            </emma:interpretation>
          </emma:emma>
        </inkml:annotationXML>
        <inkml:traceGroup>
          <inkml:annotationXML>
            <emma:emma xmlns:emma="http://www.w3.org/2003/04/emma" version="1.0">
              <emma:interpretation id="{496E088F-61F1-4F48-B35D-526A4EDC6CD3}" emma:medium="tactile" emma:mode="ink">
                <msink:context xmlns:msink="http://schemas.microsoft.com/ink/2010/main" type="inkWord" rotatedBoundingBox="14636,6183 14903,6183 14903,6427 14636,6427"/>
              </emma:interpretation>
              <emma:one-of disjunction-type="recognition" id="oneOf0">
                <emma:interpretation id="interp0" emma:lang="" emma:confidence="0">
                  <emma:literal>u</emma:literal>
                </emma:interpretation>
                <emma:interpretation id="interp1" emma:lang="" emma:confidence="0">
                  <emma:literal>v</emma:literal>
                </emma:interpretation>
                <emma:interpretation id="interp2" emma:lang="" emma:confidence="0">
                  <emma:literal>U</emma:literal>
                </emma:interpretation>
                <emma:interpretation id="interp3" emma:lang="" emma:confidence="0">
                  <emma:literal>W</emma:literal>
                </emma:interpretation>
                <emma:interpretation id="interp4" emma:lang="" emma:confidence="0">
                  <emma:literal>V</emma:literal>
                </emma:interpretation>
              </emma:one-of>
            </emma:emma>
          </inkml:annotationXML>
          <inkml:trace contextRef="#ctx0" brushRef="#br0">1 191 180 0,'-1'2'68'0,"1"-1"-52"16,0-1 17-16,0 0 4 15,0 0-4-15,0 0 1 0,0 0-6 16,0-1-3-16,1 0-13 16,0 0 3-16,0 0 3 0,1 0-6 15,0 1 1-15,1 0 5 16,0-1 6-16,1 1-15 16,0 0-7-16,2 0-9 15,0 0-3-15,0 0 16 16,1 1 7-16,0 1-3 15,1-1-3-15,-1 0-2 16,0 1 1-16,0 0-1 16,2-2 0-16,-2 1-3 0,1 0 1 15,0-1-4-15,1 1 0 16,-1 0 1-16,0 0 0 16,1 1 2-16,-1 0 3 15,0 0-2-15,-1 0-2 16,1 1 0-16,-1 0 1 15,-1 0-1-15,0-1-1 16,-1 1 1-16,1 0-1 16,-2 0 0-16,0-1 2 15,0 0-1-15,0 0-1 16,-1 0 1-16,0 0-1 16,0-1 0-16,-1 0 0 15,0 0 0-15,1-1 2 0,-2 0 1 16,0-1 1-16,0-2 2 15,-1 0-3 1,0 0 0-16,0-1-1 16,0 0-2-16,-1 0 1 15,1 0-1-15,-1-1 0 16,1 0 0-16,0-2 0 16,0 0 0-16,0-1 0 15,1-1 2-15,-1 0-3 16,1 0 0-16,0 0-1 15,0 0 0-15,0-1 2 16,0 0 2-16,0 0-1 16,0 1-1-16,0 0 1 0,1 0-1 15,-1-1 0-15,0 2 0 16,0 0 0-16,0 1 2 16,-1 0-1-16,1 1-1 15,-1 0 1-15,1 2 1 16,-1-1-1-16,0 0-1 15,0 2 1-15,1-1-1 16,-1 1 0-16,0 1 0 16,0 1-3-16,0 0 2 15,0 0-1-15,1 0-2 16,-1 0-4-16,1 1 0 16,-1 0-14-16,1 0-5 15,-1 0-70-15,1 0-29 16,0 0 65-16,1-1 31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2:47:15.173"/>
    </inkml:context>
    <inkml:brush xml:id="br0">
      <inkml:brushProperty name="width" value="0.0441" units="cm"/>
      <inkml:brushProperty name="height" value="0.0441" units="cm"/>
      <inkml:brushProperty name="color" value="#ED1C24"/>
      <inkml:brushProperty name="fitToCurve" value="1"/>
    </inkml:brush>
  </inkml:definitions>
  <inkml:traceGroup>
    <inkml:annotationXML>
      <emma:emma xmlns:emma="http://www.w3.org/2003/04/emma" version="1.0">
        <emma:interpretation id="{9CC1478A-DD87-4778-ADB1-522B09D16F55}" emma:medium="tactile" emma:mode="ink">
          <msink:context xmlns:msink="http://schemas.microsoft.com/ink/2010/main" type="writingRegion" rotatedBoundingBox="4741,8072 18397,2643 20933,9026 7277,14454"/>
        </emma:interpretation>
      </emma:emma>
    </inkml:annotationXML>
    <inkml:traceGroup>
      <inkml:annotationXML>
        <emma:emma xmlns:emma="http://www.w3.org/2003/04/emma" version="1.0">
          <emma:interpretation id="{EE7DC9EC-C836-47B7-8BC3-3808761FD22D}" emma:medium="tactile" emma:mode="ink">
            <msink:context xmlns:msink="http://schemas.microsoft.com/ink/2010/main" type="paragraph" rotatedBoundingBox="4741,8072 18397,2643 20933,9026 7277,14454" alignmentLevel="1"/>
          </emma:interpretation>
        </emma:emma>
      </inkml:annotationXML>
      <inkml:traceGroup>
        <inkml:annotationXML>
          <emma:emma xmlns:emma="http://www.w3.org/2003/04/emma" version="1.0">
            <emma:interpretation id="{D66F54AA-1B15-49BA-866C-1B6B6C7D9A86}" emma:medium="tactile" emma:mode="ink">
              <msink:context xmlns:msink="http://schemas.microsoft.com/ink/2010/main" type="line" rotatedBoundingBox="4741,8072 18397,2643 20933,9026 7277,14454"/>
            </emma:interpretation>
          </emma:emma>
        </inkml:annotationXML>
        <inkml:traceGroup>
          <inkml:annotationXML>
            <emma:emma xmlns:emma="http://www.w3.org/2003/04/emma" version="1.0">
              <emma:interpretation id="{7C5A78C5-BAE4-49BD-93F2-CE6DE154494F}" emma:medium="tactile" emma:mode="ink">
                <msink:context xmlns:msink="http://schemas.microsoft.com/ink/2010/main" type="inkWord" rotatedBoundingBox="4741,8072 18397,2643 20933,9026 7277,14454"/>
              </emma:interpretation>
              <emma:one-of disjunction-type="recognition" id="oneOf0">
                <emma:interpretation id="interp0" emma:lang="" emma:confidence="0">
                  <emma:literal>more</emma:literal>
                </emma:interpretation>
                <emma:interpretation id="interp1" emma:lang="" emma:confidence="0">
                  <emma:literal>may</emma:literal>
                </emma:interpretation>
                <emma:interpretation id="interp2" emma:lang="" emma:confidence="0">
                  <emma:literal>mar</emma:literal>
                </emma:interpretation>
                <emma:interpretation id="interp3" emma:lang="" emma:confidence="0">
                  <emma:literal>rubs</emma:literal>
                </emma:interpretation>
                <emma:interpretation id="interp4" emma:lang="" emma:confidence="0">
                  <emma:literal>morn</emma:literal>
                </emma:interpretation>
              </emma:one-of>
            </emma:emma>
          </inkml:annotationXML>
          <inkml:trace contextRef="#ctx0" brushRef="#br0">-3 8097 112 0,'0'0'44'0,"0"0"-35"0,0-2 12 0,0 2 1 0,0 0-6 15,0 0-1 1,3 0-1-16,0 0 2 0,-1 0-9 15,1 0 0-15,6 0 5 16,-1 0 0-16,3 0 0 16,1 0 2-16,-1 0-1 15,0 0 0-15,3 0-3 16,0 0 1-16,0 0-2 16,0 0 0-16,1 0-1 15,-1 0 0-15,0 0 0 16,0 0 0-16,0 0 0 15,0 0 0-15,3-3-4 16,-3 3-1-16,0-2 1 16,0 2 0-16,0 0-2 15,0 0-2-15,0 0 1 0,3 0-1 16,0 0 0-16,-3 0 2 16,0 0-1-16,0 0 2 15,3 0-2-15,-3 0 2 16,0 0 0-16,0 0 1 15,0 0-2-15,0 0 1 16,0 0 0-16,1 0 1 16,-1 0 0-16,3 0 0 15,-1 0-2-15,-2 0-2 16,1 0 1-16,1 0-1 16,-2 0 0-16,1 0 2 15,-1 0-3-15,0 0 0 16,0-3 1-16,0 1 0 0,0-1 0 15,0 1 2-15,0-1-1 16,0 1-1-16,0-1 1 16,-3 1 1-16,1 2-1 15,-1 0-1-15,0 0-2 16,3 0 1-16,-2 0 1 16,2 0 0-16,0 0 0 15,0-3 0-15,0 1 0 16,0-1 0-16,0 1 0 15,0-1 0-15,0 1-3 16,0-1 2-16,-3 3 1 16,1-2 2-16,-1 2-1 15,0-3-1-15,0 3 1 0,1 0-1 16,-1-2 0-16,3 2 0 16,-3-3 0-16,3 3 2 15,0 0-1-15,1-2-1 16,-4 2 1-16,0 0-1 15,0-3 0-15,1 3 0 16,-1 0 0-16,0 0 0 16,-2-2-3-16,-1 2 2 15,3 0 1-15,0-3 0 16,-2 3 0-16,2-2 0 16,-2 2 0-16,-1 0 0 15,0-3 0-15,1 3 0 16,-1 0-3-16,1 0 2 0,-1-2 1 15,1 2 0-15,-1 0 0 16,-2 0 0-16,-1 0-3 16,1-3 0-16,0 1 2 15,-1 2 0-15,1 0 1 16,-3 0 2-16,0-3-3 16,-1 1 0-16,1-1 1 15,0 1 2-15,0-1-1 16,0-2-1-16,-1 0 1 15,-2 0-1-15,0-2 0 16,0-1 0-16,0 1 0 16,0-3 0-16,0 0 0 15,0 0 2-15,0-3-1 16,0 1 2-16,0-1-2 16,3 1 2-16,0-3-2 0,0 0-1 15,-3 0 1-15,0 0 1 16,0-3-1-16,0 1-1 15,0-1 1-15,3 1 1 16,0-1-1-16,-1-2-1 16,1 0 1-16,0 0 1 15,-3 3-1-15,3-1 2 16,-3 1 2-16,0-1 2 16,0 1 8-16,0 2 2 15,0 0-11-15,-3 0-3 16,0 0-7-16,-2 0 0 0,2-3 0 15,0-2-1-15,0 0 6 16,0 3 3-16,0-3 1 16,1 2 0-16,-1 1-3 15,0-3-2-15,0 2 1 16,0 1-1-16,1-3 0 16,-4 2 0-16,0 1-9 15,3-3-2-15,-2 2 4 16,2 1 3-16,-3 2 3 15,4 0 3-15,-1 0-1 16,-3 0-1-16,3 2 7 16,1-2 5-16,-4 3-6 15,3-6-3-15,-3 3-11 16,1 0-3-16,-1 0 4 16,1 0 3-16,-1 0 14 15,3 0 6-15,0 3-8 0,0-1-4 16,1 1-3-16,-1 2-1 15,0 0 0-15,0 0 0 16,0 0-3-16,3 0 2 16,0 0-10-16,0 2-3 15,0 1 16 1,0-1 9-16,0 1-6 0,0 2-5 16,0 0-7-16,0 0-3 15,0 0 7-15,0 0 4 16,0 2 2-16,3 1 1 15,0-1-2-15,0 1-2 16,0-1 1-16,2 1-1 16,1-1 0-16,0 1 2 0,2 2-1 15,0 0 2-15,1 0-2 16,2 0 2-16,0 0-4 16,1 0 0-16,-1 0 1 15,0-3 0-15,0 3 0 16,1 0 0-16,-1 0-7 15,0 0 0-15,0 0 7 16,4 0 7-16,-4 3-10 16,0-1-2-16,0-2 4 15,3 0 5-15,0 0-2 16,-2 0-1-16,-1 0-3 16,0 0 1-16,0-2 1 15,4 2 0-15,-1 0-3 0,-3-3 2 16,3 1 1-16,0-1 2 15,-3 1-1-15,1 2 2 16,2-3-4-16,-3 1-2 16,3-1-1-16,-3 1 3 15,3 2 0-15,-2-3 1 16,2 3 0-16,-3-2 0 16,0 2 6-16,0-3 4 15,1 3-5-15,-1-2-3 16,-3 2-10-16,1-3-3 15,-1 1 6-15,1 2 2 0,-1-3 9 16,1 3 6-16,-4 0-13 16,1-2-5-16,-3-1 8 15,-1 1 5-15,1-1-9 16,0 1-5-16,-3-1 3 16,0-2 3-16,0 0 2 15,0 0 2-15,-3-2-2 16,0-1-1-16,-2 1 3 15,-1-1 0-15,1 1-1 16,-1-3-2-16,0 0-2 16,1-3 1-16,-1-2 1 15,0 0 2-15,1 0-3 16,-1 0 0-16,0 0 1 16,1-2 2-16,-1-1-3 15,1 1 0-15,-1-1 3 0,0-2 1 16,1 3-8-16,-1-3-4 15,0 2 13-15,1 1 9 16,2-1-4-16,0 1-2 16,0 2-2-16,1 0-1 15,-1 0-2-15,0 0 1 16,-3-3-4-16,4 1 0 16,-1 2 3-16,-3-3 1 15,0 1-1-15,1-1-2 16,2 1-2-16,0-1 1 15,0 1 1-15,1-3 2 16,-1 0-1-16,0 0 2 0,0 2-2 16,0 1-1-16,0-1 1 15,1 1 1-15,-1-1-1 16,0 3-1-16,0 0 3 16,0 3 0-16,1-3-1 15,-1 2-2-15,-3-2 1 16,3 0 1-16,1 0-1 15,-4 0-1-15,3-2-2 16,0-3 1-16,0 2 1 16,1-2 2-16,2 0 1 15,0 0 1-15,0-2-5 16,0 2 1-16,0 0 0 16,0 0 0-16,0 0 0 15,0 0 0-15,0 2 0 16,0 1 2-16,0-1-1 0,0 3-1 15,0 0-2-15,0 0 1 16,0 0 1-16,0-2 0 16,0-1 0-16,0 3 2 15,0 0-3-15,0 3 0 16,0-1-1-16,2 1 0 16,1 2 0-16,0 0-2 15,0 2-2-15,3 1 1 16,-1-1 3-16,4 3 3 15,-1 0-5-15,0 3 1 16,1-3 1-16,-1 2 3 16,1 1-2-16,2-1 0 15,0 1 1-15,1-1 2 0,-1 1-1 16,3-1-1-16,0 1 1 16,0-1-1-16,3 1 0 15,0 2 2-15,0 0-3 16,0 0 0-16,2 0 1 15,1 0 2-15,0 2-3 16,-1-2 0-16,1 0 1 16,-3 0 0-16,3-2 0 15,-3-1 0-15,-1-2 0 16,1 0 2-16,0 0-1 16,0 0-1-16,3 0 1 15,-3 0-1-15,2-2 0 16,1 2 0-16,0 0 0 0,-1 0 0 15,1 0 0-15,0 0 0 16,0 0 0-16,-1 0 2 16,-2 0-1-16,0 2-1 15,-3-2 1-15,0 3-1 16,-3-1-3-16,1 3 2 16,-1 0-1-16,-3 0-2 15,1 0 3-15,-4 0 2 16,1 0-2-16,0 3 0 15,-1-1-1-15,1 3 0 16,0-2 0-16,-4-1 0 16,1 1 2-16,0-1 0 15,0 1-3-15,0-1 2 0,-1-2 1 16,1 3 2-16,0-1-1 16,0 1-1-16,0 2-2 15,0 0 1-15,-1 2 1 16,1 1 0-16,0-1 0 15,0 1 2-15,0-1-1 16,-1 3-1-16,4 0 1 16,-3 0 1-16,3 0-3 15,-4 0-2-15,1 3 2 16,0-1 0-16,0 1 1 16,0-1 2-16,2 3-1 15,-2-2-1-15,0-1 1 16,0 1-1-16,-1-1 0 15,1-2 2-15,3 0-1 16,-3 3-1-16,0-3-2 0,-1 2 1 16,1 1 1-16,-3 2 2 15,0 0 1-15,0-3 1 16,0 3-5-16,0 0 1 16,0 0 0-16,0 0 0 15,0 0 0-15,0 0 0 16,3 0 0-16,-3 0 0 15,0 0 0-15,0 0 0 16,0 0 0-16,0 0 0 16,0 0 0-16,-3 0 0 15,3-2-3-15,-3 2 2 16,3 0 1-16,0-3 2 0,0-2-1 16,0 0-1-16,0 0 1 15,0 0-1-15,0 0 0 16,0 3 0-16,0-1 0 15,0 3 0-15,0 0 0 16,0 0 0-16,0 0 0 16,0 3 2-16,3-1-3 15,-3-2 0-15,3 3 1 16,0-3 0-16,0 2 0 16,-1-2 0-16,1 0 0 15,-3 0 0-15,0 3 0 16,0-1 0-16,0 1 0 15,0-1 0-15,0 1 0 0,0-3 0 16,0 0 0-16,3-3 2 16,0 1-3-16,0-1 0 15,-3 1 1-15,0-1 0 16,2 1 0-16,-2-1 2 16,0 1-3-16,0-1 0 15,0 1 1-15,3-1 0 16,-3 1 0-16,0-1 0 15,3 1 0-15,-3 2 2 16,0-5-3-16,0 0 0 16,0 0 1-16,0 0 2 0,0-3-1 15,0 1 2 1,3-1-2-16,-3-2-1 0,0 0-2 16,3 0 1-16,-3 0 1 15,3-2 0-15,-1 2 0 16,4-3 2-16,-3 1-1 15,0-1-1-15,2-2 3 16,4 0 0-16,-1 0-1 16,3-2 1-16,1-1-2 15,-1 1-1-15,3-1-2 16,3 1 1-16,0 2 1 16,0-3 2-16,0 1-3 15,-1-1 0-15,1-2 1 16,0 3 2-16,0-3-1 15,0 0-1-15,0 2-2 16,0 1 1-16,-3-1 1 0,0 1 0 16,0-1 0-16,0 1 2 15,-3-1-3-15,1 1 0 16,-1 2 1-16,-3 0 2 16,1 0-1-16,-4 0-1 15,1 0 1-15,-3 0-1 16,0 0-3-16,-1 0 2 15,1 0 1-15,0 0 2 16,0 0-1-16,2 0-1 16,1-3 1-16,-3 3-1 15,0-2 0-15,-1 2 2 16,1-3-1-16,0 3-1 16,0-2 1-16,3-1-1 0,-4 1 0 15,4-1 0-15,0 1 0 16,-4-1 0-16,1 1 0 15,0-3 2-15,0 0-1 16,0 0 2-16,-3-5-2 16,3 2 2-16,-3-2-2 15,0 0-1-15,0-2-2 16,0-3 1-16,-3 0 1 16,3-3 2-16,-3 1-1 15,0-1 2-15,3-2-2 16,0 0 2-16,0-2-2 15,0-3-1-15,3 0 3 16,-3 0 0-16,0 0 1 16,-3 0 0-16,0 0-2 0,0 0 1 15,1 0-2-15,-1 0 2 16,0-3-4-16,0 6 0 16,0-3 1-16,1 2 0 15,-1-2 0-15,0 0 0 16,3 0 0-16,-3 0 2 15,3 3-1-15,-3 2-1 16,0-3 1-16,1 1 1 16,2 2-1-16,-3-3-1 15,0 3-2-15,0 0 1 16,0 0 1-16,-2 3 0 16,2-3 0-16,-3 2 0 0,4 1 0 15,-1 2 0-15,0 0 0 16,0 0 0-16,0 0 0 15,0 0 0-15,3 0 0 16,-2 2 0-16,-1-2-3 16,0 3 2-16,0-1 1 15,0 1 0-15,1 2 0 16,-1 0 0-16,0 0 0 16,0 0 0-16,3 0 0 15,-3 2 2-15,3 1-3 16,0-1 0-16,-2 1 1 15,2-3 0-15,0 0 0 16,-3 0 2-16,3 0-1 16,0 2-1-16,0 1-2 15,0-1 1-15,0 1-1 0,0-1 0 16,0-2 2-16,3 3 0 16,-1-1-3-16,1 3 2 15,0-2-1-15,0 2 0 16,0 0 2-16,-1 0 0 15,1 0-3-15,3 0 2 16,-1 0 1-16,1 2 0 16,0 1-3-16,-1-1 2 15,1 1-1-15,0-1 0 16,-1 3 0-16,4 0-2 16,-4 0 3-16,4 0 0 0,-1 0 1 15,3 0 0-15,1 0 0 16,-1 0 0-16,0 0 0 15,3 0 0-15,-2-2 0 16,2 2 2-16,-3 0-3 16,3 0 0-16,0-3 1 15,0 1 0-15,0 2 0 16,3 0 0-16,0 0-3 16,0-3 2-16,0 3 1 15,0 0 0-15,-1 0 0 16,1 3 0-16,0-1 0 15,-3-2 0-15,0 0 0 16,0 0 2-16,1 0-3 16,-1 0 0-16,0-2 1 0,-3-1 2 15,3 3-1-15,-3-2-1 16,0-1 1-16,-2 1-1 16,-1 2 0-16,1-3 0 15,-1 1 0-15,1 2 0 16,-4-3 0-16,1 1 0 15,0-1 0-15,-1 1 0 16,1-1 0-16,-1 1 2 16,-2-1-1-16,0 1-1 15,0-3-2-15,0 2 1 16,0-2 1-16,-3 0 2 16,2-2-1-16,1-1-1 15,0 3 1-15,0-2-1 0,0-1 0 16,-1 3 0-16,1 0 0 15,0-2 0-15,-3 2 0 16,0 0 0-16,3-3 0 16,-3 3 0-16,0-2 0 15,0-1 0-15,-3 1 0 16,3-1 0-16,-3-2 0 16,3 0 0-16,-3 0 0 15,3 0 0-15,0 0 0 16,-2-2 2-16,2-1-1 15,0 3-1-15,0-2 1 16,0-1-1-16,-3 1 0 16,3-1 2-16,-3 1-1 15,0-1-1-15,0 1 1 0,3-1-1 16,-2 1-3-16,-1-1 2 16,3 1 1-16,0-1 2 15,0-2-1-15,-3 0-1 16,3-2 1-16,-3-1-1 15,3 1 0-15,-3-1 0 16,3-2 0-16,-3 0 0 16,3 3 0-16,-2-1 0 15,-1 1 0-15,0-1 2 16,0 3-1-16,0 0-1 16,1 0 1-16,-4 0-1 15,0 3 0-15,1-1 0 16,-1 3 0-16,3-2 0 0,3 2 0 15,-3 0 2-15,1 0-1 16,-1 0 2-16,0 0-2 16,3 2 2-16,0 1-2 15,-3-1 2-15,0-2-2 16,3 0-1-16,0 0 1 16,0 3-1-16,0-6-3 15,-2 1 2 1,-1-3 3-16,0 2-1 15,3 1-1-15,0-1-2 16,0 3 1-16,0 0 1 16,0-2 0-16,3-1 0 15,-3 1 0-15,3-1 0 0,-1 1 0 16,1-1 0-16,0 1 0 16,-3 2 0-16,3 0 0 15,0 0 0-15,-1 0 0 16,-2-3 0-16,3 3 0 15,0 0 0-15,0 0 0 16,0 0 0-16,2 0 0 16,-2-2-3-16,3 4 2 15,-1 1 1-15,1-1 0 16,0 1-3-16,2 2 0 16,1-3 2-16,-1 3 0 15,0 3-2-15,4-1 0 16,-1 1-1-16,0-1 3 0,3 1 0 15,-2-1 1-15,-1 1 0 16,0 2 2-16,0 0-3 16,1 0 0-16,2-3 1 15,0 3 0-15,3 0 0 16,-3 0 2-16,3 0-1 16,-3 0-1-16,2 0-2 15,1 3 1-15,-3-3 1 16,3 0 2-16,0 0-1 15,0 0-1-15,0 0 1 16,-3 0-1-16,3-3 0 16,0 1 0-16,0-1-3 15,0 1 2-15,-1-1 1 16,1 1 2-16,3-1-3 0,0 1 0 16,-1-1 1-16,1 1 0 15,0-1 0-15,-3 1 2 16,2-1-1-16,-2 3-1 15,0-2-2-15,-3-1 1 16,3 1 1-16,-3 2 0 16,0 0 0-16,-2 0 2 15,-4 0-3-15,3 0 0 16,-2 0 1-16,-1 0 2 16,1 0-1-16,-4 0-1 15,1 2-2-15,-1-2 1 16,1 3 1-16,0-1 0 15,-3 1 0-15,-1-1 0 0,1 3 0 16,3 0 0 0,-3-2 0-16,2 2 0 0,-2 0 0 15,0 0 0-15,0 0-3 16,2 2 2-16,-2 1 1 16,0 2 0-16,0 0 0 15,0 0 0-15,-1 2 0 16,4 6 0-16,-3-1 0 15,2 3 0-15,-2 0 0 16,0 3 2-16,0-1-3 16,0 1 0-16,0 2 1 15,-1 0 2-15,1 0-3 16,0-3 0-16,-3 1 1 0,3-1 2 16,-3 1-1-16,3-1-1 15,-3 6 1-15,0-1 1 16,0 3-3-16,2 0 0 15,1 3 1-15,0-3 2 16,0 0-3-16,0 2 0 16,-3-2 1-16,2 0 0 15,-2-2 0-15,0-1 0 16,0 1 0-16,0 2 2 16,0 0-1-16,3 2 2 15,0 1-2-15,0-1-1 16,0-2 1-16,2 0-1 15,1 0-3-15,0 0 2 0,-1-2 1 16,1-1 2-16,-3 1-1 16,2-1-1-16,1 1 1 15,-3 2 1-15,2 0-1 16,1 2-1-16,0 1-2 16,-1-6 1-16,1 1 1 15,0-1 0-15,-1 1 2 16,-2-3 1-16,0-3-1 15,0 1-2-15,-1 2 1 16,1 0-1-16,0 2-3 16,0 1 2-16,0-1 1 15,-1 1 2-15,1-6-1 16,0 3 2-16,0-5 0 16,0 3 1-16,0-6-2 15,-1 3 1-15,1-5-2 0,0 5-1 16,-3-5-2-16,0 3 1 15,0-1 1-15,0-2 0 16,3-2-3-16,-3-1 2 16,3-2 1-16,-3 0 2 15,0-2-1-15,2 2-1 16,1 0 1 0,0-3-1-16,0 1 0 15,-3-1 0-15,3 3 2 16,0 0-1-1,-1-2-1-15,-2-1 3 0,3 1-4 16,0-3 0-16,-3 0 1 16,0 0 0-16,6-3 6 15,-1 1-3 1,1-3 1-16,-1 0-2 16,7 0 1-16,-4 0-2 15,1 0 2-15,-1 0-2 16,3 0-1-16,1 0 1 15,2 0-1-15,0-3-3 16,0 1 2-16,0-1 1 16,3 1 2-16,0-3-1 15,0 0-1-15,-1 0 1 16,1 2-1-16,0 1-3 16,0-1 2-16,0 1-1 0,-3 2 0 15,0-3 2-15,0 3 0 16,0 0 0-16,0 0 0 15,0 0-3-15,0 0 2 16,1-2-1-16,1-1 0 16,-2 1 0-16,1-1 0 15,1-2 2-15,-2 3 0 16,1-3 0-16,-1 2 0 16,0 1-3-16,3-1 2 15,-3 1-1-15,0 2 0 16,3-3 0-16,-1 1 0 15,-1-1 2-15,1 3 0 16,1-2 0-16,-3 2 2 0,3-3-3 16,-3 3 0-16,0-2 1 15,1 2 2-15,-1-3-3 16,0 3 0-16,3-2 1 16,-1 2 0-16,1-3 0 15,0 1 0-15,0-1-3 16,-3 1 2-16,0-1 1 15,-3 1 2-15,4-1-3 16,-4 1-2-16,0-1-1 16,0 1 3-16,-2-1 0 15,-1 1 1-15,1-1-3 16,-4 1 2-16,1-1 1 16,0-2 0-16,-4 3 0 15,4-6 2-15,-3-7 1 0,0 3 1 16,-1-8 2-1,1-3-1-15,0-2 0 16,-3-2-1-16,0-3 0 16,0-3-5-16,0 1 1 15,0-1 2-15,0 6 1 16,3-1-1-16,-3 1 1 16,3-1-2-16,-1 1-1 15,-2-1 1-15,3-2 1 16,-3 0-1-16,0-2 2 15,-3-3-4-15,-2 0 0 16,-1 5-1-16,1-3 0 16,-1 6 2-16,0 2 0 0,1 5 0 15,-1-5 0-15,0 5 0 16,1-5 2-16,-1 0-1 16,1 0-1-16,-1 2 1 15,0-2-1-15,1 3 0 16,-1-3 0-16,0 2 0 15,4 3 0-15,-1 0 0 16,0 0 2-16,0 3-1 16,-2 2-1-16,-1 0 1 15,3 2-1-15,0 1 0 16,0 2 0-16,1 2 0 16,2-2 0-16,0 3 0 15,0-1 2-15,0 3-1 16,0 0-1-16,0 0 1 0,2 3-1 15,-2-1 0-15,3-2 0 16,0 0 0-16,0 0 0 16,0 0 0-16,0-2 0 15,-1 2 0-15,1-3 2 16,0 3-3-16,0-2 0 16,0 4 1-16,2-2 0 15,1 3-3-15,-1-3 2 16,4 2-1-16,-1 1 0 15,4-1 2-15,-1 1 0 16,-3 2 0-16,1-3 0 16,-1 3 0-16,1-2 2 0,-1-3-1 15,-2 2-1-15,-1 1 1 16,1-3-1-16,2 2 0 16,-2 1 0-16,2-1-3 15,1 1 2-15,2-1 1 16,-2 1 0-16,-1 2 0 15,1-3 0-15,-1 3 0 16,0-2 2-16,4-1-3 16,-4 1 0-16,1 2 1 15,-1 0 0-15,0 0 0 16,1 0 0-16,-3 5 0 16,2-5 0-16,-2 2 0 15,2-2 0-15,0 3 0 16,-2-3 0-16,0 0 0 0,-1 0 0 15,1 0 0-15,0 0 0 16,-4 0 0-16,4 0 0 16,-3 0 0-16,2 0 0 15,-2 0 0-15,0 0 2 16,0 0-3-16,3 0 0 16,-4 0 1-16,1 0 2 15,0 0-3-15,0 0 0 16,0 2-1-16,-1-2 0 15,1 0 2-15,0 0 2 16,0 0-1-16,0 0 2 16,0 3-4-16,-1-3 0 0,4 0 1 15,-3 0 2-15,0 0-1 16,-1 0-1-16,1 2 1 16,0-2-1-16,0 0-3 15,0 0 2-15,-3 0 1 16,2 0 0-16,1 0 0 15,0 0 0-15,0 0 0 16,0 0 0-16,2 0 0 16,1 0 0-16,-3 0 0 15,0 0 0-15,-1 0 0 16,1 0 0-16,0 0 0 16,0 0 0-16,0 0 0 15,-1-2 0-15,1 2 0 16,0 0 0-16,0 0 0 15,3-3 0-15,-1 3-3 16,1 0 2-16,-1 0 1 0,1-2 0 16,-3 2 0-16,3 0 0 15,-4-3-3-15,1 3 2 16,0 0 1-16,0 0 0 16,-3 0 0-16,0-2 2 15,0-1-3-15,0-2 0 16,0 0 1-16,0-2 0 15,0 2 0-15,0-3 0 16,0 1 0-16,0-1 2 16,0 3-1-16,3-2-1 15,-3-1 1-15,2 1-1 0,-2-1-3 16,3 3 2-16,-3 0 1 16,3 0 2-16,-3 3-1 15,3-1-1-15,-3 1-2 16,3-1 1-16,-1-2 1 15,1 3 0-15,0-1 0 16,0 1 0-16,0-1 0 16,0 1 2-16,2 2-3 15,1 0 0-15,-1 0-1 16,-2 0 0-16,0 0 2 16,3 0 2-16,-1 0-1 15,1 0-1-15,0 0 1 16,2 0-1-16,0 0 0 15,1 2 0-15,-1 1 0 0,1-1 2 16,-1 1-1-16,1-1-1 16,-1-2 1-16,-2 0-1 15,2 0 0-15,1 0 2 16,-1 3-1-16,3-3-1 16,1 0 1-16,-1 0 1 15,-3 2-3-15,4 1 0 16,-4-1 1-16,0-2 0 15,1 3 0-15,-1-1 0 16,1 1 0-16,-1-1 2 16,1 1-3-16,2-1 0 15,-3 1 1-15,1-3 0 0,-1 0 0 16,-2 0 0-16,2 0 0 16,-2 0 2-16,0 2-3 15,-1-2 0-15,1 0 1 16,-1 0 2-16,4-2-1 15,-1 2-1-15,1 0-2 16,-1-3 1-16,-2 1 1 16,2-1 2-16,1 3-3 15,-1-2 0-15,1 2 1 16,2-3 2-16,0 3-3 16,0 0 0-16,1 0 1 15,2 0 0-15,0 0 0 16,0-2 0-16,-3 2 0 15,0-3 0-15,1 1 0 16,-4-1 2-16,0 1-1 0,1-1 2 16,-3 1-4-16,5-1-2 15,3 1 2 1,-3-1 0-16,0 1 1 16,3-1 0-16,-5 3 2 15,-1 0-3-15,-2-2 0 16,0-1 1-16,-4 1 0 15,1-1-3-15,0 3 2 16,0-2 1-16,0-1 0 16,-3 1 0-16,3-1 2 15,-3 3-1-15,0-2-1 16,0-1-2-16,2 1 1 0,-2-1 1 16,0-2 2-16,-2 0-1 15,-1 0-1-15,-3-2 1 16,0 2-1-16,1 0 0 15,-1-3 0-15,1 1 0 16,2-1 0-16,-3 1 0 16,3-3 0-16,0 2 0 15,1 1 2-15,-4-1-1 16,3 1-1-16,0-1 1 16,1 1-1-16,-1-1 0 15,3-2 0-15,-3 3 0 16,0-6 0-16,0 3 0 15,1-2 0-15,-1 2 0 16,-3 0 0-16,0 0 0 0,4-3 2 16,-1 3-1-16,0-2-1 15,0 2 1-15,0-3-1 16,1 3 0-16,-1-2 0 16,0 2 0-16,3 0 0 15,-3 0 0-15,3 0 0 16,0 0 0-16,0 0 0 15,0 0 2-15,0 0 1 16,0 0-1-16,0 0-2 16,-3 0 1-16,3-3-1 15,-3 3 0-15,3 0 0 16,-2 0 0-16,-1 0 0 16,0 3 0-16,0-3 2 0,0 0-1 15,3-3-1-15,-2 1 1 16,2-1 1-16,-3-2-3 15,0 0 0-15,-3-2 1 16,4-1 0-16,-4 1 0 16,3-1 0-16,0 1 0 15,0-1 0-15,1 1 0 16,2-1 0-16,-3 1 0 16,3-1 0-16,-3 3 0 15,0 0 0-15,0 0 0 16,1 0 0-16,-1 3 0 15,0-1 0-15,0 1 0 16,3-1 0-16,0 3 0 16,0 0 0-16,0 0 0 0,-5-2-3 15,2 2 2 1,0 0 1-16,0-3 2 16,3 3-1-16,0-2-1 15,-3 2 1-15,0 0-1 16,3 0 0-16,-2-3-3 15,2 1 2 1,0 2 1-16,0 0 0 16,0-3 0-16,0 3 0 15,0 0 0-15,0 0 0 16,2 0-3-16,1 0 2 16,0 0-1-16,3 0 0 15,2 0 2-15,1 0 0 0,-1 0 0 16,3-2 2-16,1 2-3 15,-1 0 0-15,0 0 1 16,3-3 0-16,0 3-3 16,0 0 2-16,3 3-1 15,0-1 0-15,6 3 0 16,-4 0 0-16,4 3 0 16,-1-1-2-16,1 1 3 15,-4-1 0-15,1 1 1 16,0-1 0-16,0 1 0 15,-4-1 0-15,4-2-3 16,0 3 2-16,-3-1 1 16,2 1 0-16,1-1-3 0,0 1 2 15,-3-1 1-15,0 1 0 16,2-1 0-16,1 1 0 16,0 2 0-16,-1 0 0 15,1-3 0-15,0 3 0 16,0 0 0-16,-4-2 0 15,1-1 0-15,0 1 0 16,0-3 0-16,0 2 0 16,0-2 0-16,3 0 0 15,-1 3 0-15,1-3 0 16,0 0-3-16,-1-3 2 16,1 3 1-16,0-2 0 15,2 2 0-15,1-3 2 0,-1 3-3 16,1 0 0-16,-4 0 1 15,1 0 0-15,0 3-3 16,0-3 2-16,-4 2 1 16,-1-2 0-16,-1 0-3 15,0-2 0-15,0-1 2 16,0 1 0-16,-3 2 1 16,6-3 0-16,-3 3 0 15,0 0 0-15,0-2 0 16,0 2 0-16,0 0 0 15,0-3 0-15,-2 3 0 16,-1 0 0-16,-3 0 0 16,1 0 0-16,-1 0 0 15,-2 0 0-15,-1 0 0 0,1 0 0 16,0 0 0-16,-1 0 0 16,1 0 0-16,-3-2 0 15,0 2 0-15,-1-3 0 16,1 3 0-16,0-2 0 15,0-1 0-15,-3 3 0 16,3 0 0-16,-3 0 0 16,0-2 0-16,-3-1 0 15,0 1 0-15,-3-1 0 16,1 1 0-16,2-1 0 16,0-2 0-16,0 3 0 15,1-1 0-15,-1 1 0 16,0-3 0-16,0 2 2 0,0-2-1 15,0-2 2-15,-2 0 0 16,2-1 1-16,-3 1-2 16,1-3-2-16,-1 0-2 15,1 0 1-15,-1 0 1 16,0-3 0-16,1 1 0 16,2 2 0-16,0 0 0 15,0 0 2-15,3-3-1 16,0 3-1-16,-3 0 1 15,3 0-1-15,-2 3 0 16,-1-1 0-16,0 1 0 16,0-1 0-16,0 1 0 15,0 2 0-15,1 0 0 16,-1 0 0-16,-3-3 0 0,3 1 0 16,1-3 0-16,-1 2 0 15,0-4 0-15,0 2 0 16,0 0 0-16,-2-3 0 15,-1 3 0-15,3 0 0 16,-2-2 0-16,2-1 0 16,-3-2 0-16,3 3 2 15,1-1-3-15,-4 1 0 16,3-1 1-16,-3 1 2 16,4 2-1-16,-1-3-1 15,3 3 1-15,-3 0-1 16,3 0 0-16,0-2 0 0,-3-1 0 15,0 1 0-15,1-3 0 16,-1 0 0-16,3 2 0 16,-3 1 0-16,3-1 0 15,0 1 0-15,0-1 0 16,0 1 0-16,0-1 0 16,0 1 0-16,0-1 0 15,0 3 0-15,3 0 0 16,0 0 0-16,-1 3 0 15,4-1 0-15,0 1 0 16,2 2 0-16,1 0-3 16,2 0 2-16,0 0 1 15,0 2 0-15,1-2 0 16,2 3 0-16,0-3 0 0,0 2 0 16,3 1 0-16,2-3 0 15,1 2 0-15,3 1 0 16,2 2-3-16,0 0 2 15,1 0 1-15,-4 0 0 16,1 0 0-16,-1 0 0 16,3 0 0-16,1 2 0 15,-1 1 0-15,0-1 0 16,1 1 0-16,-1-1 0 16,0 1 0-16,1-3 0 15,-1 0 0-15,-2 0 0 16,-1 0 0-16,1-3 0 15,-1 3-3-15,-2 0 2 0,0 0 1 16,-1 3 0-16,1-1 0 16,2 1 0-16,1-1 0 15,-1 1 0-15,1-1 0 16,-1 1 2-16,-2 2-1 16,3-3-1-16,-1 1-2 15,1-1 1-15,-4 1 1 16,1-1 0-16,0-2 0 15,0 0 2-15,2 0-3 16,-2 0 0-16,-1 0 1 16,-2 0 0-16,0 0 0 15,-3 0 0-15,0 3 0 16,-2-1 0-16,2 1 0 16,0-3 0-16,-3 2-3 0,0 1 2 15,1-1 1-15,-1 1 0 16,0 2-3-16,0 0 2 15,1-3 1-15,-1 1 0 16,-3 2 0-16,1 0 0 16,-1 0 0-16,-2-3 0 15,-1 1 0-15,1 2 0 16,0-3 0-16,2 3 0 16,1 0 0-16,-1-2 2 15,0-1-3-15,1 1 0 16,-1-1 1-16,1 1 2 15,-1-3-1-15,1 0-1 0,-4 0 3 16,1 0 0-16,-1 0-1 16,1 0-2-16,0 0 1 15,-1 0-1-15,4 0 0 16,-4 0 0-16,1 0 0 16,-3 0 0-16,0 0 0 15,0-3 0-15,-3 1 0 16,0-1 0-16,-3 1-3 15,0-3 2-15,0 0 1 16,0 0 0-16,-2-3-3 16,2 1 2-16,-3-1 3 15,3-2 1-15,-2 0-1 16,-1-2-2-16,0-1 1 16,4 1-1-16,-4-3 0 0,0 0 0 15,1 0 0-15,-1 0 0 16,1-3 0-16,-4 1 0 15,3 2 0-15,-2 0 2 16,0 0-1-16,-1 2-1 16,1 1 1-16,-1-1 1 15,1 1-3-15,-1-1 0 16,1 1 3-16,-1-3 1 16,4 0-4-16,-1 0 1 15,3 0 2-15,1-3 1 16,2-2-1-16,0 0-2 15,0 0 1-15,0 0-1 16,2 3-3-16,1-1 2 0,-3 3 1 16,3 0 0-16,0 0 0 15,0 0 2-15,-1 3-1 16,1-3-1-16,-3 0-2 16,0-5 1-16,0-3 1 15,3 3 2-15,-3 0-3 16,0-2 0-16,0-1 1 15,0 1 2-15,0 2-3 16,0 0 0-16,0 2 1 16,0 3 0-16,-3 3 0 15,0-3 0-15,1 5 0 16,-4-3 0-16,0 3-3 16,1-2 2-16,-1 2-1 15,1-5 0-15,-1 5 2 0,0-3 0 16,3 3 0-16,1 0 0 15,2 5 0-15,0-2 0 16,2 2-3-16,4 2 0 16,3 1 2-16,-1-1 0 15,3 1 1-15,0 2 0 16,4 0 0-16,-1 0 0 16,0 2-3-16,3 1 0 15,2-1-1-15,1 3 3 16,2 0 0-16,1 0 1 15,0 0-3-15,-1 0 2 16,3 0 1-16,4 0 0 16,-1 0 0-16,0 3 0 0,0-3 0 15,0 2 0-15,-5-2 0 16,10 3 2-16,1-3-3 16,-3 0 0-16,-8 0 1 15,8 2 2-15,0 1-3 16,-1-1 0-16,1 1 1 15,-2-1 0-15,-4 1 0 16,0-1 0-16,1-2 0 16,-1 0 0-16,-3-2 0 15,4-1 0-15,-4 1 0 16,1-1 0-16,2 3 0 16,-2 0 0-16,-1 0 0 15,1 0 0-15,2 0 0 0,-3 0 2 16,1 0-1-16,-1 0-1 15,4 0-2-15,-4 0 1 16,1 0 1-16,-1 0 0 16,4 0 0-16,-4 0 0 15,1 0 0-15,-1 0 0 16,-2 0-3-16,0 0 0 16,-1 0 2-16,1 0 0 15,0 0-2-15,-1-2 2 16,-2 2-1-16,0-3 0 15,0 1 2-15,0-1 2 16,0 1-1-16,0-1-1 16,0 1 1-16,-3-1-1 0,0 1 0 15,0-1 0-15,-3 1-3 16,0-1 2-16,-2 3 1 16,-1 0 0-16,-2 3-3 15,-1-3 2-15,1 2-1 16,0 1 0-16,-1-1 2 15,1 1 0-15,0 2-3 16,-1 0 2-16,1 2-1 16,-3 1 0-16,-1 2 0 15,4 0 0-15,-3 5 2 16,0-3 0-16,0 6-3 16,-1-1 2-16,-2 1 1 15,0-3 2-15,0 2-1 16,-2 1-1-16,-4-1 1 0,0 3-1 15,-2 3 0-15,-1 4 2 16,1 3-3-16,0 0 0 16,2 0 1-16,0 3 0 15,1-3 0-15,2 0 0 16,3-3 0-16,0-2 2 16,0-2-1-16,-3 2 2 15,0-3-2-15,0 6 2 16,-2 2-2-16,-1 2 2 15,0 6-2-15,1-1-1 16,-1 3 1-16,1-2-1 16,-1-1 0-16,0-4 0 0,1-1 0 15,-1-2 0-15,0 3 0 16,1 2 0-16,-4 2 0 16,4 3 0-16,-4 8 0 15,1-1 2-15,-1-2-3 16,4-5 0-16,-1 0 3 15,-2-2 1-15,-1-1-1 16,1 1-2-16,-1 2 3 16,4 0 0-16,-4 2-1 15,4 1-2-15,-1-6 1 16,0 1 1-16,4-3-1 16,-1 2 2-16,0 1-2 15,-3 2 2-15,4 0-2 16,-4 0 2-16,0 0-2 0,4 2-1 15,-1-4 1-15,0-3 1 16,3 0-1-16,0 0 2 16,0 2 0-16,0 3 1 15,0 0-2-15,0 0 1 16,0 0-4-16,0 3 0 16,0-6 1-16,0-2 0 15,0-2 0-15,3-1 0 16,-3 1 2-16,0-1 1 15,0 1-4-15,0-1 1 16,0 3 0-16,0-2 0 16,0 2 0-16,0-5 0 15,0 0 0-15,0 0 0 0,0-3 0 16,0 0 0-16,0 1 0 16,0-1 0-16,0 1 0 15,0-1 2-15,0 1-3 16,-3-1 0-16,0 1 1 15,3-1 2-15,-3 6-3 16,3-6 0-16,0 1 1 16,0-3 0-16,0 2 2 15,0-4 1-15,0-1-4 16,0 1 1-16,0-3 0 16,0 0 2-16,0 2-1 15,0-2-1-15,0 3-2 16,0-3 1-16,0 2 1 15,0 1 0-15,-3-3 0 0,3 0 0 16,0 2 0-16,0-4 2 16,0-3-1-16,0 0-1 15,3-3 1-15,0-2-1 16,0 0 0-16,0-2 2 16,0-1-1-16,-1 1-1 15,1-1 1-15,0 1-1 16,0-1 0-16,2-2 0 15,1 0 0-15,0 0 2 16,2 0-1-16,1 0 2 16,2 0-4-16,0 0 0 15,3 0 1-15,0 0 2 0,0 0-1 16,3 0-1-16,0 0-2 16,0-2 1-16,0-1 1 15,2 1 0-15,4-1 0 16,0 3 2-16,2 0-1 15,3 3-1-15,-3-1-2 16,1 1 1-16,-1-1 1 16,0 1 2-16,-2-1-3 15,5-2 0-15,-6 0 1 16,4 0 0-16,-4-2 0 16,4-1 2-16,-1-2-1 15,3 0-1-15,-3 3-2 16,1-3 1-16,2 2 1 15,0 1 2-15,-3 2-3 16,-2 0 0-16,2-3 1 16,1 1 0-16,-1-1 0 0,0-2 0 15,-2 0 0-15,-1-2 2 16,1 2-1-16,-1-3-1 16,1 3-2-16,-1-2 1 15,1 2 1-15,-4-3 0 16,4 1 0-16,0-1 0 15,-4-2 0-15,1 3 0 16,0-1 0-16,-1 1 0 16,1-1 0-16,0 1 2 15,-3-1-3-15,-1 1 0 16,1-1 1-16,0-2 2 0,0 0-3 16,0 0 0-16,3 3 1 15,-3-1 0-15,2 1 0 16,1-1 2-16,0 1-3 15,-1-1 0-15,-2 3 1 16,3 0 0-16,-3 0 0 16,-3-2 2-16,0-1-3 15,-3 1 0-15,1 2 1 16,-1-3 0-16,-3 1 0 16,1 2 0-16,-1 0 0 15,1 0 0-15,-1 0 0 16,-2 0 0-16,-1 0 0 15,1 0 2-15,2 0-3 16,-2 0 0-16,0 0 1 0,-1 0 0 16,-2 0 0-16,3 0 0 15,-1 0 0-15,-2 0 0 16,0 0-3-16,0 0 2 16,-3 0 1-16,3 0 0 15,-3 0-3-15,2 0 2 16,-2 0-1-16,0 0 0 15,0 0 2-15,0 0 0 16,0 0 2-16,3 0 1 16,-3 0-1-16,0-3-2 15,0 1 1-15,3-1-1 16,-3-2 0-16,0-2 2 16,0-3-1-16,3 0 2 0,0-3-2 15,-1 1 2-15,1-3-2 16,3-5-1-16,-3-3 1 15,2-2 1-15,1-2-1 16,0-1-1-16,-1-4 1 16,1-1 1-16,2 1-1 15,1-1-1-15,-1 3 1 16,1 0 1-16,-4 3-1 16,4-3-1-16,-4 2 1 15,1-4-1-15,-3 2 0 16,2-5 2-16,-2 0-1 15,0 0-1-15,0 0 1 16,0 2-1-16,-1 3 0 0,1 0 0 16,-3 3 0-16,3-1 0 15,-3-4 0-15,0 2 0 16,0 3 0-16,0-1 0 16,-3 1 0-16,0-1 2 15,-2-2-3-15,-1 3-2 16,1-1 2-16,2 3 0 15,-3 3-2-15,3 2 0 16,0 2 2-16,1 1 0 16,-4 2 1-16,3-3 2 15,0 3-3-15,-2-2-2 16,-1 2 2-16,3 0 2 16,1 2 0-16,-1 1-1 0,0 2 1 15,3 0-1-15,3 0-3 16,0 2 2-16,-1 1-1 15,4-1-2-15,2 3 0 16,4 0 0-16,2 0 0 16,3 0 3-16,-1 0 0 15,4 0 1-15,3 3 0 16,-1-1 0-16,1 1 0 16,2-1 0-16,0 3-3 15,6-2 2-15,0 2-1 16,3 0 0-16,3-3 0 15,2 3 0-15,0 0 2 16,4-2 2-16,-4 2-3 16,-2 0 0-16,2-3 1 0,-2 1 0 15,-1-1 0-15,1 1 2 16,-1-1-3-16,4 1 0 16,-4-6 1-16,-2 6 2 15,0-1-3-15,-3 1-2 16,-3 2 2-16,0 0 2 15,3 0-2-15,0 0-2 16,-3 0 2-16,0 0 0 16,0 0 1-16,-2-3 2 15,-1 1-3-15,-2-1 0 16,-1 1 1-16,-5-1 0 16,0 1-3-16,-3 2 2 15,0 0-1-15,-3 5 0 0,1 0-3 16,-4 2-1-16,0 3 0 15,1-5 2-15,-3 3 2 16,-1-1 3-16,-2 1-2 16,0 2 0-16,-3 0 1 15,0-3 0-15,0 6 0 16,-3-1-3 0,0 1 2-16,0-3 1 15,1 2 2-15,-4 1-1 16,3-3-1-16,0 0-2 15,0 0 1-15,3 2 1 16,-2-2 2-16,2 3-3 16,0-1 0-16,0 1 3 0,0-1 1 15,0 3-4-15,-3 3 1 16,0 2 0-16,0 2 2 16,0 1-3-16,-2 2 0 15,-1 0 1-15,0 0 2 16,1 2-3-16,-1-2 0 15,1 0 1-15,-4 0 0 16,1 0 0-16,-1 0 2 16,4 0-1-16,-1 5-1 15,0 0 3-15,1 0 0 16,2 0-1-16,-3 0-2 16,1-3 1-16,-1 1 1 15,3-1-1-15,-2 1 2 16,-1-3-2-16,0 0 2 0,4-3-2 15,-1 1-1-15,0 2 1 16,0-3 1-16,3 1-1 16,0 2 2-16,-3 0-2 15,3-3-1-15,0 3 1 16,-5 0-1-16,2 0 0 16,-3 0 0-16,3 5 0 15,-2-5 2-15,2 0-3 16,-3-2 0-16,4-1 1 15,2 1 0-15,0-1 2 16,0 1 1-16,0-1-1 16,0 1 1-16,0-1-2 15,0 3-1-15,0 3 1 0,0-1 1 16,0 3-1-16,0 0-1 16,0 0-2-16,2-2 1 15,1-3 3-15,0-3 1 16,-3 1-4-16,0-1 1 15,0-2 0-15,0 0 0 16,0 5 2-16,0-2 1 16,0 2-4-16,0 2 1 15,0 1 0-15,0-1 0 16,3 3 0-16,-3-5 2 16,3-2-1-16,-3-1-1 15,0 1 1-15,0-1 1 16,0-2-1-16,0 0-1 0,0 3 1 15,0-1 1-15,0 1-1 16,0-1-1-16,0 3 1 16,0 0-1-16,0 0 0 15,0-2 0-15,0 2 0 16,0-3 2-16,2 1-1 16,-2 2-1-16,0-3 3 15,3-2 0-15,0-2-1 16,0-1-2-16,-3 1 1 15,3-1-1-15,-3 1 0 16,2 2 2-16,-2 0-1 16,3-3-1-16,-3 1 1 15,3-1 1-15,0 1-1 16,0-1-1-16,0 1 1 0,-1-3 1 16,1 0-1-16,0 0 2 15,0 0-2-15,-3-3-1 16,0 1 1-16,0-1-1 15,0 3 0-15,0-2 0 16,0-1 0-16,0-4 0 16,0 2 0-16,3-3 0 15,-1 1 0-15,1-3 2 16,-3 0-1-16,3 0-1 16,-3 0 1-16,0-3-1 15,0 3 0-15,0-2 0 16,0 2 0-16,0-5 0 0,0 5 0 15,0-5 0-15,0 2 0 16,3-2 2-16,0 3-1 16,2-3-1-16,1 0 3 15,5 0 2-15,3 0-2 16,3 0-2-16,0 0 0 16,3 0-1-16,2 0 0 15,1 0 0-15,-1 0-3 16,4 0 2-16,2-3 1 15,3 1 2-15,0-1-6 16,2 1 1-16,4-1-1 16,0-2 2-16,-1 0 1 15,1 0 3-15,-1 0-1 16,1-2 2-16,5-1-2 0,0 1-1 16,-2 2-2-16,2 0-1 15,-3 2 2-15,1-2 0 16,-1 5 1-16,-2-2 0 15,-3-1-3-15,-1 1 2 16,1 2 1-16,3-3 0 16,-4 6 0-16,1-6 0 15,0 3 0-15,-3-2 0 16,0-1 0-16,-3 1 0 16,-3-1 0-16,-2-2 0 15,-1 3 0-15,-2-1 0 16,0 1-3-16,-3-1 2 15,0 1 1-15,-1 2 0 0,-2 2 0 16,1-4 0-16,-1 2 0 16,3 0 0-16,-3 0 0 15,0-3 0-15,0 3 0 16,3 0 0-16,-3 0 0 16,0 0 0-16,0 3 0 15,-3-3 0-15,0 2-3 16,1 1 2-16,-4-1-6 15,0 1 0-15,-2 2-17 16,-3 0-4-16,-9 0-98 16,-8-10-44-16,-5-15 84 15,-15-15 45-15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07T13:00:13.544"/>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5B6C5E7C-566F-4683-A3C4-DCF071541863}" emma:medium="tactile" emma:mode="ink">
          <msink:context xmlns:msink="http://schemas.microsoft.com/ink/2010/main" type="writingRegion" rotatedBoundingBox="9894,5333 11784,3872 12170,4370 10279,5831"/>
        </emma:interpretation>
      </emma:emma>
    </inkml:annotationXML>
    <inkml:traceGroup>
      <inkml:annotationXML>
        <emma:emma xmlns:emma="http://www.w3.org/2003/04/emma" version="1.0">
          <emma:interpretation id="{87C2AD67-2F27-4951-B8B4-D4A48C6994C8}" emma:medium="tactile" emma:mode="ink">
            <msink:context xmlns:msink="http://schemas.microsoft.com/ink/2010/main" type="paragraph" rotatedBoundingBox="9894,5333 11784,3872 12170,4370 10279,5831" alignmentLevel="1"/>
          </emma:interpretation>
        </emma:emma>
      </inkml:annotationXML>
      <inkml:traceGroup>
        <inkml:annotationXML>
          <emma:emma xmlns:emma="http://www.w3.org/2003/04/emma" version="1.0">
            <emma:interpretation id="{6102E42F-3980-4907-A2C1-1CF587696BA5}" emma:medium="tactile" emma:mode="ink">
              <msink:context xmlns:msink="http://schemas.microsoft.com/ink/2010/main" type="line" rotatedBoundingBox="9894,5333 11784,3872 12170,4370 10279,5831"/>
            </emma:interpretation>
          </emma:emma>
        </inkml:annotationXML>
        <inkml:traceGroup>
          <inkml:annotationXML>
            <emma:emma xmlns:emma="http://www.w3.org/2003/04/emma" version="1.0">
              <emma:interpretation id="{15C02D1E-8874-484D-8EAD-2A80582DA063}" emma:medium="tactile" emma:mode="ink">
                <msink:context xmlns:msink="http://schemas.microsoft.com/ink/2010/main" type="inkWord" rotatedBoundingBox="9899,5340 11126,4391 11413,4762 10186,5711">
                  <msink:destinationLink direction="from" ref="{6D54EB8F-6BAA-4DDA-AF64-0B3852179EC9}"/>
                  <msink:destinationLink direction="to" ref="{6D54EB8F-6BAA-4DDA-AF64-0B3852179EC9}"/>
                </msink:context>
              </emma:interpretation>
              <emma:one-of disjunction-type="recognition" id="oneOf0">
                <emma:interpretation id="interp0" emma:lang="" emma:confidence="1">
                  <emma:literal/>
                </emma:interpretation>
              </emma:one-of>
            </emma:emma>
          </inkml:annotationXML>
          <inkml:trace contextRef="#ctx0" brushRef="#br0">587-774 244 0,'-6'-8'93'0,"-4"5"-72"0,3 0 18 0,4 3 5 15,-1 0-16-15,-2-3-4 16,-1 3-10-16,0 0-1 16,1 3-8-16,-1 0-3 0,0 3 1 15,0 2-4-15,4 4 0 16,0 3 3-16,-1 6 1 16,1 0 1-16,3 2 2 15,0-2-3-15,3-3 0 16,1-6-1-16,2-6 1 15,1-9 2-15,3-6 2 16,0-6-3-16,0-6-3 16,0-2 0-16,0-4-1 15,-3-3 0-15,-7-2 0 16,-7-1 0-16,-3 0 0 0,-3-2 4 16,-4-4 2-16,-3-2 2 15,-3 2 2-15,3 7-1 16,3 5 2-16,4 3 0 15,3 6 1-15,0 7-6 16,6 5-2-16,8 6-2 16,2 6-2-16,4 5 1 15,10 7-1-15,0 6 0 16,7 3 2-16,-3 2-1 16,2 1-1-16,-2 0-2 15,-1-4 1-15,-3-5-4 16,0-3-1-16,-3-6-22 0,-1-6-8 15,-2-9-55-15,-1-3-23 16,0-6-16 0,-3-3-5-16,0-3 76 15</inkml:trace>
          <inkml:trace contextRef="#ctx0" brushRef="#br0" timeOffset="451.3616">754-1073 268 0,'-10'-12'101'0,"3"9"-78"0,1 0 20 0,-1 6 2 16,0 0-10-16,1 3-1 15,-1 0-17-15,0 3-8 16,1 3-5-16,2 3-4 0,1 2 3 16,0 1-2-16,3 0 2 15,0 0 0-15,3 0 1 16,0-4-2-16,1-2 1 16,2-6-2-16,1-6 2 0,0-6 0 15,-1-3 1-15,1-8 0 16,0-4 0-16,-1-3-5 15,-2 0 1-15,-1 4 0 16,-3 2 2-16,-3 3-1 16,-4 6-1-16,0 6-4 15,1 3 0-15,-1 9 0 16,0 3 2-16,1 3-1 16,2 3 1-16,1 2 2 15,3 1 0-15,0 0 0 16,3 3 2-16,1-1 5 15,2-2 6-15,1-6-5 0,3-3 0 16,3-3-2-16,4-4-1 16,3-10-1-16,3-4 0 15,1-9-5-15,2-3 1 16,1-6-11-16,0-5-5 16,-1-1-43-16,-6 1-19 15,-3-1-52 1,-7 0-23-16,-3 4 82 15</inkml:trace>
          <inkml:trace contextRef="#ctx0" brushRef="#br0" timeOffset="676.0373">941-1380 192 0,'-20'-24'71'0,"6"15"-55"0,1 0 42 0,6 6 14 16,1 0-8-16,2 3-2 0,4 0-31 16,0 0-11-1,7 3-11-15,3 3-4 0,7 0 4 16,-4 3 2-16,4 3 0 15,3 9 3-15,0 2-1 16,0 4 0-16,0 3-3 16,-4-1 1-16,1 7-6 15,0-3-1-15,-1-4-4 16,-2-5-1-16,-1-3-34 16,0-9-17-16,4-10 27 15,0-4 12-15</inkml:trace>
          <inkml:trace contextRef="#ctx0" brushRef="#br0" timeOffset="-1065.7092">-130-305 124 0,'3'9'46'0,"-3"-3"-35"0,0 6 20 0,0-6 10 16,0 2-2-16,0 1 1 15,0-3-9-15,4 0-2 16,-4-3-16-16,0-3-1 0,3 0 1 16,-3-6-3-16,0-3 2 15,0-3-5-15,0-2-2 16,0-4 0-16,-3-6-1 15,-1-3 0-15,1-2 2 16,-4-1 1-16,4 3 3 16,0 4-1-16,-1 2 2 0,4 3-6 15,0 3-3-15,4 6-1 16,2 4-1-16,4 5 0 16,4 3 0-16,-1 2 0 15,4 1 2-15,0 0-1 16,-1 0-1-16,-2-3 3 15,-1-3 0-15,-3-3 1 16,0-3 0-16,-3-3 4 16,-1-8 5-16,-2-1-7 15,-4-3-3-15,0 0-5 16,-4 1 1-16,1 2-4 16,3 3-1-16,-3 3 11 15,3 3 9-15,0 3-9 16,3 3-5-16,4 3 0 0,-1 6-1 15,4 0 1-15,4 3 0 16,-1 0 0-16,4 3 2 16,-1 0-1-16,1 0 2 15,-4-1-2-15,1 1-1 16,-1 0-6-16,0-3-1 16,1-6-57-16,-1-3-22 15,-3-3 44-15,0-3 21 16</inkml:trace>
          <inkml:trace contextRef="#ctx0" brushRef="#br0" timeOffset="-702.2691">284-741 268 0,'0'-3'101'0,"0"3"-78"0,0 0 13 16,0 0 2-16,0 0-16 15,0 0-2-15,3 0-10 16,4 0-2-16,-1 0-4 15,4 3-1-15,0 0 3 0,0 0-3 16,0 3-2-16,0 3 8 16,0 6 6-16,-3 2-20 15,-4 7-11-15,-3 0-6 16,-3 0 1-16,-4-4 9 16,-3-5 6-16,-3-3 7 15,0-6 4-15,-1-6 4 16,1-6 2-16,0-6-1 0,3-3-1 15,3-2-3-15,0-1 1 16,4 0-2-16,3 3 0 16,3 0-3-16,4 4-2 15,0 2-8-15,3 3-3 16,3 0-102 0,0 0-44-16,1-3 81 15</inkml:trace>
        </inkml:traceGroup>
        <inkml:traceGroup>
          <inkml:annotationXML>
            <emma:emma xmlns:emma="http://www.w3.org/2003/04/emma" version="1.0">
              <emma:interpretation id="{693453FA-3378-43EB-940D-E6966369EEF7}" emma:medium="tactile" emma:mode="ink">
                <msink:context xmlns:msink="http://schemas.microsoft.com/ink/2010/main" type="inkWord" rotatedBoundingBox="11310,4238 11784,3872 12170,4370 11695,4736"/>
              </emma:interpretation>
              <emma:one-of disjunction-type="recognition" id="oneOf1">
                <emma:interpretation id="interp1" emma:lang="" emma:confidence="0">
                  <emma:literal>•</emma:literal>
                </emma:interpretation>
                <emma:interpretation id="interp2" emma:lang="" emma:confidence="0">
                  <emma:literal>0</emma:literal>
                </emma:interpretation>
                <emma:interpretation id="interp3" emma:lang="" emma:confidence="0">
                  <emma:literal>&amp;</emma:literal>
                </emma:interpretation>
                <emma:interpretation id="interp4" emma:lang="" emma:confidence="0">
                  <emma:literal>9</emma:literal>
                </emma:interpretation>
                <emma:interpretation id="interp5" emma:lang="" emma:confidence="0">
                  <emma:literal>O</emma:literal>
                </emma:interpretation>
              </emma:one-of>
            </emma:emma>
          </inkml:annotationXML>
          <inkml:trace contextRef="#ctx0" brushRef="#br0" timeOffset="3948.9983">1671-1742 176 0,'0'-3'66'0,"0"3"-52"0,0 0 23 16,0 0 9-16,0 0-6 16,0 0 1-16,0 0-10 0,3 3-2 15,1 0-16-15,-1 0 1 16,4 3 0-16,-1 0-5 0,1 3-1 15,0 0 5-15,3 3 3 16,-4 2-15-16,1 4-4 16,0 6 6-16,-4 8 5 15,-3 7-1-15,-3 3-2 16,-7-1 0-16,-4 3-1 16,-2 1-2-16,-4-4 1 15,-4-2 0-15,-2-6 1 16,-1-7-5-16,-3-2-1 15,-3-9 1-15,-1-6 0 16,1-9 1-16,-4-6 0 0,4-9 0 16,0-9 2-16,3-2 1 15,3-7 3-15,0-9-1 16,7-2 2-16,4-3-6 16,6-1-1-16,3 4 0 15,4 2 0-15,6 4 2 16,4-4 3-16,6 4-2 15,4-4 0-15,6 4-3 16,4-1-3-16,3 6 2 16,0 4 0-16,0 5 1 15,0 6 2-15,-4 3-1 16,-2 7-1-16,-1-1 1 16,-3 9-1-16,0 3-3 15,0 8 2-15,-3 1 3 0,-1 3 1 16,1 6-1-16,0 0-2 15,-1 2 1-15,-2 1 1 16,-1 0-3-16,0-1 0 16,-3 1 3-16,-3 3 1 15,-4 0-1-15,-3 2-2 16,0 4 1-16,-3-1 1 16,0 1-6-16,-1-6-1 15,1-4-100-15,-4-5-43 16,4-12 74-16,0-6 39 15</inkml:trace>
        </inkml:traceGroup>
        <inkml:traceGroup>
          <inkml:annotationXML>
            <emma:emma xmlns:emma="http://www.w3.org/2003/04/emma" version="1.0">
              <emma:interpretation id="{5AAB77A6-C59E-4589-A360-609B240BE29E}" emma:medium="tactile" emma:mode="ink">
                <msink:context xmlns:msink="http://schemas.microsoft.com/ink/2010/main" type="inkWord" rotatedBoundingBox="11497,4219 11613,4129 11815,4389 11698,4479"/>
              </emma:interpretation>
              <emma:one-of disjunction-type="recognition" id="oneOf2">
                <emma:interpretation id="interp6" emma:lang="" emma:confidence="1">
                  <emma:literal/>
                </emma:interpretation>
              </emma:one-of>
            </emma:emma>
          </inkml:annotationXML>
          <inkml:trace contextRef="#ctx0" brushRef="#br0" timeOffset="2477.8627">1331-1647 128 0,'-3'18'49'15,"-1"-6"-38"-15,1 2 21 0,0-5 9 0,-1 0 2 16,1-3 2-16,3 0-12 16,0-6-5-16,0 0-16 15,0-3 1-15,3-6 3 0,1-3-2 16,-1 1 0-16,0-4-4 15,1 0-1-15,-4 0 3 16,0 0 5-16,0 3 0 16,0 0-1-16,-4 4-6 15,4 2-2-15,0 3-4 16,0 0-1-16,0 3-1 0,4 3 1 16,-1 0-4-16,4 3 0 15,3 0 3-15,0 2 1 16,3 1 1-16,0 3 0 15,1 3 2-15,-1 0 1 16,0 3-1-16,1-1 1 16,-1 1-2-16,0 0 0 15,-3 0-1-15,0 0 2 16,-3-4-3-16,3-2 0 16,-3-3-1-16,-1 0 1 15,-2-3-2-15,2 0 2 16,1-3-7-16,0 0 1 15,-1-3-76-15,-2-3-32 0,2-6 56 16,1-3 27-16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ABF43-359C-4383-AB10-892E5D56E2E3}"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B04DC-B964-4AFA-985B-10AA75F92CDC}" type="slidenum">
              <a:rPr lang="en-US" smtClean="0"/>
              <a:t>‹#›</a:t>
            </a:fld>
            <a:endParaRPr lang="en-US"/>
          </a:p>
        </p:txBody>
      </p:sp>
    </p:spTree>
    <p:extLst>
      <p:ext uri="{BB962C8B-B14F-4D97-AF65-F5344CB8AC3E}">
        <p14:creationId xmlns:p14="http://schemas.microsoft.com/office/powerpoint/2010/main" val="57288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emf"/><Relationship Id="rId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image" Target="../media/image10.png"/><Relationship Id="rId9"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2.emf"/><Relationship Id="rId2" Type="http://schemas.openxmlformats.org/officeDocument/2006/relationships/image" Target="../media/image8.png"/><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1.emf"/><Relationship Id="rId10" Type="http://schemas.openxmlformats.org/officeDocument/2006/relationships/image" Target="../media/image28.png"/><Relationship Id="rId19" Type="http://schemas.openxmlformats.org/officeDocument/2006/relationships/image" Target="../media/image33.emf"/><Relationship Id="rId4" Type="http://schemas.openxmlformats.org/officeDocument/2006/relationships/image" Target="../media/image10.png"/><Relationship Id="rId9" Type="http://schemas.openxmlformats.org/officeDocument/2006/relationships/image" Target="../media/image27.png"/><Relationship Id="rId14" Type="http://schemas.openxmlformats.org/officeDocument/2006/relationships/customXml" Target="../ink/ink5.xml"/></Relationships>
</file>

<file path=ppt/slides/_rels/slide17.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12.xml"/><Relationship Id="rId18" Type="http://schemas.openxmlformats.org/officeDocument/2006/relationships/image" Target="../media/image28.emf"/><Relationship Id="rId3" Type="http://schemas.openxmlformats.org/officeDocument/2006/relationships/image" Target="../media/image9.png"/><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25.emf"/><Relationship Id="rId17" Type="http://schemas.openxmlformats.org/officeDocument/2006/relationships/customXml" Target="../ink/ink14.xml"/><Relationship Id="rId2" Type="http://schemas.openxmlformats.org/officeDocument/2006/relationships/image" Target="../media/image8.png"/><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24.emf"/><Relationship Id="rId19" Type="http://schemas.openxmlformats.org/officeDocument/2006/relationships/customXml" Target="../ink/ink15.xml"/><Relationship Id="rId4" Type="http://schemas.openxmlformats.org/officeDocument/2006/relationships/image" Target="../media/image10.png"/><Relationship Id="rId9" Type="http://schemas.openxmlformats.org/officeDocument/2006/relationships/customXml" Target="../ink/ink10.xml"/><Relationship Id="rId14" Type="http://schemas.openxmlformats.org/officeDocument/2006/relationships/image" Target="../media/image26.emf"/><Relationship Id="rId22" Type="http://schemas.openxmlformats.org/officeDocument/2006/relationships/image" Target="../media/image3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CA" dirty="0"/>
              <a:t>Decision Trees</a:t>
            </a:r>
            <a:endParaRPr lang="en-US" dirty="0"/>
          </a:p>
        </p:txBody>
      </p:sp>
      <p:sp>
        <p:nvSpPr>
          <p:cNvPr id="3" name="Subtitle 2"/>
          <p:cNvSpPr>
            <a:spLocks noGrp="1"/>
          </p:cNvSpPr>
          <p:nvPr>
            <p:ph type="subTitle" idx="1"/>
          </p:nvPr>
        </p:nvSpPr>
        <p:spPr>
          <a:xfrm>
            <a:off x="309880" y="1145858"/>
            <a:ext cx="3906520" cy="2905752"/>
          </a:xfrm>
        </p:spPr>
        <p:txBody>
          <a:bodyPr>
            <a:normAutofit/>
          </a:bodyPr>
          <a:lstStyle/>
          <a:p>
            <a:endParaRPr lang="en-CA" sz="1200" dirty="0"/>
          </a:p>
          <a:p>
            <a:endParaRPr lang="en-CA" sz="1200" dirty="0"/>
          </a:p>
          <a:p>
            <a:endParaRPr lang="en-US" sz="1200" dirty="0"/>
          </a:p>
        </p:txBody>
      </p:sp>
      <p:sp>
        <p:nvSpPr>
          <p:cNvPr id="4" name="TextBox 3"/>
          <p:cNvSpPr txBox="1"/>
          <p:nvPr/>
        </p:nvSpPr>
        <p:spPr>
          <a:xfrm>
            <a:off x="309880" y="1646679"/>
            <a:ext cx="2974646" cy="923330"/>
          </a:xfrm>
          <a:prstGeom prst="rect">
            <a:avLst/>
          </a:prstGeom>
          <a:noFill/>
        </p:spPr>
        <p:txBody>
          <a:bodyPr wrap="square" rtlCol="0">
            <a:spAutoFit/>
          </a:bodyPr>
          <a:lstStyle/>
          <a:p>
            <a:r>
              <a:rPr lang="en-US" dirty="0" smtClean="0"/>
              <a:t>Week 6</a:t>
            </a:r>
          </a:p>
          <a:p>
            <a:endParaRPr lang="en-US" dirty="0"/>
          </a:p>
          <a:p>
            <a:r>
              <a:rPr lang="en-US" dirty="0" smtClean="0"/>
              <a:t>Mohammad Esmalifalak</a:t>
            </a:r>
            <a:endParaRPr lang="en-US" dirty="0"/>
          </a:p>
        </p:txBody>
      </p:sp>
    </p:spTree>
    <p:extLst>
      <p:ext uri="{BB962C8B-B14F-4D97-AF65-F5344CB8AC3E}">
        <p14:creationId xmlns:p14="http://schemas.microsoft.com/office/powerpoint/2010/main" val="3774832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a:t>
            </a:r>
            <a:r>
              <a:rPr lang="en-US" dirty="0" smtClean="0"/>
              <a:t>Tree-Advantages </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1622" y="962304"/>
            <a:ext cx="7316123" cy="2862322"/>
          </a:xfrm>
          <a:prstGeom prst="rect">
            <a:avLst/>
          </a:prstGeom>
        </p:spPr>
        <p:txBody>
          <a:bodyPr wrap="square">
            <a:spAutoFit/>
          </a:bodyPr>
          <a:lstStyle/>
          <a:p>
            <a:pPr marL="171450" indent="-171450">
              <a:lnSpc>
                <a:spcPct val="300000"/>
              </a:lnSpc>
              <a:buFont typeface="Arial" panose="020B0604020202020204" pitchFamily="34" charset="0"/>
              <a:buChar char="•"/>
            </a:pPr>
            <a:r>
              <a:rPr lang="en-US" sz="1200" dirty="0"/>
              <a:t>Simple to understand and to interpret. Trees can be </a:t>
            </a:r>
            <a:r>
              <a:rPr lang="en-US" sz="1200" dirty="0" smtClean="0"/>
              <a:t>visualized.</a:t>
            </a:r>
            <a:endParaRPr lang="en-US" sz="1200" dirty="0"/>
          </a:p>
          <a:p>
            <a:pPr marL="171450" indent="-171450">
              <a:lnSpc>
                <a:spcPct val="300000"/>
              </a:lnSpc>
              <a:buFont typeface="Arial" panose="020B0604020202020204" pitchFamily="34" charset="0"/>
              <a:buChar char="•"/>
            </a:pPr>
            <a:r>
              <a:rPr lang="en-US" sz="1200" dirty="0"/>
              <a:t>Requires little data </a:t>
            </a:r>
            <a:r>
              <a:rPr lang="en-US" sz="1200" dirty="0" smtClean="0"/>
              <a:t>preparation (normalization, </a:t>
            </a:r>
            <a:r>
              <a:rPr lang="en-US" sz="1200" dirty="0"/>
              <a:t>dummy </a:t>
            </a:r>
            <a:r>
              <a:rPr lang="en-US" sz="1200" dirty="0" smtClean="0"/>
              <a:t>variables)</a:t>
            </a:r>
            <a:endParaRPr lang="en-US" sz="1200" dirty="0"/>
          </a:p>
          <a:p>
            <a:pPr marL="171450" indent="-171450">
              <a:lnSpc>
                <a:spcPct val="300000"/>
              </a:lnSpc>
              <a:buFont typeface="Arial" panose="020B0604020202020204" pitchFamily="34" charset="0"/>
              <a:buChar char="•"/>
            </a:pPr>
            <a:r>
              <a:rPr lang="en-US" sz="1200" dirty="0"/>
              <a:t>C</a:t>
            </a:r>
            <a:r>
              <a:rPr lang="en-US" sz="1200" dirty="0" smtClean="0"/>
              <a:t>ost </a:t>
            </a:r>
            <a:r>
              <a:rPr lang="en-US" sz="1200" dirty="0"/>
              <a:t>of using </a:t>
            </a:r>
            <a:r>
              <a:rPr lang="en-US" sz="1200" dirty="0" smtClean="0"/>
              <a:t>tree </a:t>
            </a:r>
            <a:r>
              <a:rPr lang="en-US" sz="1200" dirty="0"/>
              <a:t>(i.e., predicting data) is logarithmic in the number of data points used to train the tree.</a:t>
            </a:r>
          </a:p>
          <a:p>
            <a:pPr marL="171450" indent="-171450">
              <a:lnSpc>
                <a:spcPct val="300000"/>
              </a:lnSpc>
              <a:buFont typeface="Arial" panose="020B0604020202020204" pitchFamily="34" charset="0"/>
              <a:buChar char="•"/>
            </a:pPr>
            <a:r>
              <a:rPr lang="en-US" sz="1200" dirty="0"/>
              <a:t>Able to handle both numerical and categorical </a:t>
            </a:r>
            <a:r>
              <a:rPr lang="en-US" sz="1200" dirty="0" smtClean="0"/>
              <a:t>data (other </a:t>
            </a:r>
            <a:r>
              <a:rPr lang="en-US" sz="1200" dirty="0"/>
              <a:t>techniques are usually </a:t>
            </a:r>
            <a:r>
              <a:rPr lang="en-US" sz="1200" dirty="0" smtClean="0"/>
              <a:t>specialized) </a:t>
            </a:r>
          </a:p>
          <a:p>
            <a:pPr marL="171450" indent="-171450">
              <a:lnSpc>
                <a:spcPct val="300000"/>
              </a:lnSpc>
              <a:buFont typeface="Arial" panose="020B0604020202020204" pitchFamily="34" charset="0"/>
              <a:buChar char="•"/>
            </a:pPr>
            <a:r>
              <a:rPr lang="en-US" sz="1200" dirty="0" smtClean="0"/>
              <a:t>Uses </a:t>
            </a:r>
            <a:r>
              <a:rPr lang="en-US" sz="1200" dirty="0"/>
              <a:t>a white box </a:t>
            </a:r>
            <a:r>
              <a:rPr lang="en-US" sz="1200" dirty="0" smtClean="0"/>
              <a:t>model (Results are easy </a:t>
            </a:r>
            <a:r>
              <a:rPr lang="en-US" sz="1200" dirty="0"/>
              <a:t>to </a:t>
            </a:r>
            <a:r>
              <a:rPr lang="en-US" sz="1200" dirty="0" smtClean="0"/>
              <a:t>interpret, unlike black box model such as NN). </a:t>
            </a:r>
          </a:p>
        </p:txBody>
      </p:sp>
    </p:spTree>
    <p:extLst>
      <p:ext uri="{BB962C8B-B14F-4D97-AF65-F5344CB8AC3E}">
        <p14:creationId xmlns:p14="http://schemas.microsoft.com/office/powerpoint/2010/main" val="2196445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a:t>
            </a:r>
            <a:r>
              <a:rPr lang="en-US" dirty="0" smtClean="0"/>
              <a:t>Tree-Disadvantages </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1622" y="962304"/>
            <a:ext cx="7316123" cy="3785652"/>
          </a:xfrm>
          <a:prstGeom prst="rect">
            <a:avLst/>
          </a:prstGeom>
        </p:spPr>
        <p:txBody>
          <a:bodyPr wrap="square">
            <a:spAutoFit/>
          </a:bodyPr>
          <a:lstStyle/>
          <a:p>
            <a:pPr marL="171450" indent="-171450">
              <a:lnSpc>
                <a:spcPct val="200000"/>
              </a:lnSpc>
              <a:buFont typeface="Arial" panose="020B0604020202020204" pitchFamily="34" charset="0"/>
              <a:buChar char="•"/>
            </a:pPr>
            <a:r>
              <a:rPr lang="en-US" sz="1200" dirty="0" smtClean="0"/>
              <a:t>Can </a:t>
            </a:r>
            <a:r>
              <a:rPr lang="en-US" sz="1200" dirty="0"/>
              <a:t>create over-complex trees that do not </a:t>
            </a:r>
            <a:r>
              <a:rPr lang="en-US" sz="1200" dirty="0" smtClean="0"/>
              <a:t>generalize </a:t>
            </a:r>
            <a:r>
              <a:rPr lang="en-US" sz="1200" dirty="0"/>
              <a:t>the data </a:t>
            </a:r>
            <a:r>
              <a:rPr lang="en-US" sz="1200" dirty="0" smtClean="0"/>
              <a:t>well (overfitting). </a:t>
            </a:r>
          </a:p>
          <a:p>
            <a:pPr marL="171450" indent="-171450">
              <a:lnSpc>
                <a:spcPct val="200000"/>
              </a:lnSpc>
              <a:buFont typeface="Arial" panose="020B0604020202020204" pitchFamily="34" charset="0"/>
              <a:buChar char="•"/>
            </a:pPr>
            <a:r>
              <a:rPr lang="en-US" sz="1200" dirty="0"/>
              <a:t>C</a:t>
            </a:r>
            <a:r>
              <a:rPr lang="en-US" sz="1200" dirty="0" smtClean="0"/>
              <a:t>an </a:t>
            </a:r>
            <a:r>
              <a:rPr lang="en-US" sz="1200" dirty="0"/>
              <a:t>be unstable because small variations in the data might result in a completely different tree being generated. This problem is mitigated by using decision trees within an ensemble.</a:t>
            </a:r>
          </a:p>
          <a:p>
            <a:pPr marL="171450" indent="-171450">
              <a:lnSpc>
                <a:spcPct val="200000"/>
              </a:lnSpc>
              <a:buFont typeface="Arial" panose="020B0604020202020204" pitchFamily="34" charset="0"/>
              <a:buChar char="•"/>
            </a:pPr>
            <a:r>
              <a:rPr lang="en-US" sz="1200" dirty="0" smtClean="0"/>
              <a:t>Practical </a:t>
            </a:r>
            <a:r>
              <a:rPr lang="en-US" sz="1200" dirty="0"/>
              <a:t>decision-tree learning algorithms are based on heuristic algorithms such as the greedy algorithm </a:t>
            </a:r>
            <a:r>
              <a:rPr lang="en-US" sz="1200" dirty="0" smtClean="0"/>
              <a:t>(locally </a:t>
            </a:r>
            <a:r>
              <a:rPr lang="en-US" sz="1200" dirty="0"/>
              <a:t>optimal decisions are made at each </a:t>
            </a:r>
            <a:r>
              <a:rPr lang="en-US" sz="1200" dirty="0" smtClean="0"/>
              <a:t>node). </a:t>
            </a:r>
            <a:r>
              <a:rPr lang="en-US" sz="1200" dirty="0"/>
              <a:t>Such algorithms cannot guarantee to return the globally optimal decision tree. </a:t>
            </a:r>
            <a:endParaRPr lang="en-US" sz="1200" dirty="0" smtClean="0"/>
          </a:p>
          <a:p>
            <a:pPr marL="171450" indent="-171450">
              <a:lnSpc>
                <a:spcPct val="200000"/>
              </a:lnSpc>
              <a:buFont typeface="Arial" panose="020B0604020202020204" pitchFamily="34" charset="0"/>
              <a:buChar char="•"/>
            </a:pPr>
            <a:r>
              <a:rPr lang="en-US" sz="1200" dirty="0" smtClean="0"/>
              <a:t>There </a:t>
            </a:r>
            <a:r>
              <a:rPr lang="en-US" sz="1200" dirty="0"/>
              <a:t>are concepts that are hard to learn because decision trees do not express them easily, such as XOR, parity or multiplexer problems.</a:t>
            </a:r>
          </a:p>
          <a:p>
            <a:pPr marL="171450" indent="-171450">
              <a:lnSpc>
                <a:spcPct val="200000"/>
              </a:lnSpc>
              <a:buFont typeface="Arial" panose="020B0604020202020204" pitchFamily="34" charset="0"/>
              <a:buChar char="•"/>
            </a:pPr>
            <a:r>
              <a:rPr lang="en-US" sz="1200" dirty="0"/>
              <a:t>Decision tree learners create biased trees if some classes dominate. It is therefore recommended to balance the dataset prior to fitting with the decision tree.</a:t>
            </a:r>
          </a:p>
        </p:txBody>
      </p:sp>
    </p:spTree>
    <p:extLst>
      <p:ext uri="{BB962C8B-B14F-4D97-AF65-F5344CB8AC3E}">
        <p14:creationId xmlns:p14="http://schemas.microsoft.com/office/powerpoint/2010/main" val="3799612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smtClean="0"/>
              <a:t>Ensemble Learning</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ensemble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658" y="1192883"/>
            <a:ext cx="4530904" cy="2857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37762" y="4352563"/>
            <a:ext cx="645114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Can a set of week learners create a strong learner together?</a:t>
            </a:r>
            <a:endParaRPr lang="en-US" dirty="0"/>
          </a:p>
        </p:txBody>
      </p:sp>
    </p:spTree>
    <p:extLst>
      <p:ext uri="{BB962C8B-B14F-4D97-AF65-F5344CB8AC3E}">
        <p14:creationId xmlns:p14="http://schemas.microsoft.com/office/powerpoint/2010/main" val="951736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smtClean="0"/>
              <a:t>Ensemble Learning</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1642721" y="3962631"/>
            <a:ext cx="17152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795121" y="2489873"/>
            <a:ext cx="0" cy="1625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980181" y="35697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132581" y="37221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868060" y="32398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284981" y="3404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37381" y="35719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020460" y="326166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093792" y="350220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237096" y="281752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916354" y="28392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91659" y="28959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651833" y="26966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2651833" y="28273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766672" y="31593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Rectangle 28"/>
          <p:cNvSpPr/>
          <p:nvPr/>
        </p:nvSpPr>
        <p:spPr>
          <a:xfrm>
            <a:off x="2919072" y="33117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Rectangle 30"/>
          <p:cNvSpPr/>
          <p:nvPr/>
        </p:nvSpPr>
        <p:spPr>
          <a:xfrm>
            <a:off x="2963159" y="31658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Rectangle 31"/>
          <p:cNvSpPr/>
          <p:nvPr/>
        </p:nvSpPr>
        <p:spPr>
          <a:xfrm>
            <a:off x="2677729" y="36568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Rectangle 32"/>
          <p:cNvSpPr/>
          <p:nvPr/>
        </p:nvSpPr>
        <p:spPr>
          <a:xfrm>
            <a:off x="2720952" y="34254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Rectangle 33"/>
          <p:cNvSpPr/>
          <p:nvPr/>
        </p:nvSpPr>
        <p:spPr>
          <a:xfrm>
            <a:off x="2611010" y="325948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Rectangle 36"/>
          <p:cNvSpPr/>
          <p:nvPr/>
        </p:nvSpPr>
        <p:spPr>
          <a:xfrm>
            <a:off x="2873352" y="35778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TextBox 40"/>
          <p:cNvSpPr txBox="1"/>
          <p:nvPr/>
        </p:nvSpPr>
        <p:spPr>
          <a:xfrm>
            <a:off x="1598237" y="2191849"/>
            <a:ext cx="400597" cy="307777"/>
          </a:xfrm>
          <a:prstGeom prst="rect">
            <a:avLst/>
          </a:prstGeom>
          <a:noFill/>
        </p:spPr>
        <p:txBody>
          <a:bodyPr wrap="square" rtlCol="0">
            <a:spAutoFit/>
          </a:bodyPr>
          <a:lstStyle/>
          <a:p>
            <a:r>
              <a:rPr lang="en-US" sz="1400" dirty="0" smtClean="0"/>
              <a:t>x2</a:t>
            </a:r>
            <a:endParaRPr lang="en-US" sz="1400" dirty="0"/>
          </a:p>
        </p:txBody>
      </p:sp>
      <p:sp>
        <p:nvSpPr>
          <p:cNvPr id="42" name="TextBox 41"/>
          <p:cNvSpPr txBox="1"/>
          <p:nvPr/>
        </p:nvSpPr>
        <p:spPr>
          <a:xfrm>
            <a:off x="3417566" y="3774168"/>
            <a:ext cx="400597" cy="307777"/>
          </a:xfrm>
          <a:prstGeom prst="rect">
            <a:avLst/>
          </a:prstGeom>
          <a:noFill/>
        </p:spPr>
        <p:txBody>
          <a:bodyPr wrap="square" rtlCol="0">
            <a:spAutoFit/>
          </a:bodyPr>
          <a:lstStyle/>
          <a:p>
            <a:r>
              <a:rPr lang="en-US" sz="1400" dirty="0" smtClean="0"/>
              <a:t>x1</a:t>
            </a:r>
            <a:endParaRPr lang="en-US" sz="1400" dirty="0"/>
          </a:p>
        </p:txBody>
      </p:sp>
      <p:sp>
        <p:nvSpPr>
          <p:cNvPr id="46" name="Oval 45"/>
          <p:cNvSpPr/>
          <p:nvPr/>
        </p:nvSpPr>
        <p:spPr>
          <a:xfrm>
            <a:off x="3046981" y="29176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049160" y="26520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3136247" y="28567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p:cNvGrpSpPr/>
          <p:nvPr/>
        </p:nvGrpSpPr>
        <p:grpSpPr>
          <a:xfrm>
            <a:off x="4403743" y="1332213"/>
            <a:ext cx="1024983" cy="917476"/>
            <a:chOff x="4059081" y="1470355"/>
            <a:chExt cx="1024983" cy="917476"/>
          </a:xfrm>
        </p:grpSpPr>
        <p:sp>
          <p:nvSpPr>
            <p:cNvPr id="3" name="Rectangle 2"/>
            <p:cNvSpPr/>
            <p:nvPr/>
          </p:nvSpPr>
          <p:spPr>
            <a:xfrm>
              <a:off x="4493465" y="1551168"/>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4269178" y="1850217"/>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605608" y="1868675"/>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stCxn id="3" idx="2"/>
              <a:endCxn id="35" idx="0"/>
            </p:cNvCxnSpPr>
            <p:nvPr/>
          </p:nvCxnSpPr>
          <p:spPr>
            <a:xfrm flipH="1">
              <a:off x="4381322" y="1697817"/>
              <a:ext cx="224287"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36" idx="0"/>
            </p:cNvCxnSpPr>
            <p:nvPr/>
          </p:nvCxnSpPr>
          <p:spPr>
            <a:xfrm>
              <a:off x="4605608" y="1704376"/>
              <a:ext cx="112144" cy="1642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p:cNvSpPr/>
            <p:nvPr/>
          </p:nvSpPr>
          <p:spPr>
            <a:xfrm>
              <a:off x="4059081" y="2133915"/>
              <a:ext cx="1024983" cy="253916"/>
            </a:xfrm>
            <a:prstGeom prst="rect">
              <a:avLst/>
            </a:prstGeom>
          </p:spPr>
          <p:txBody>
            <a:bodyPr wrap="square">
              <a:spAutoFit/>
            </a:bodyPr>
            <a:lstStyle/>
            <a:p>
              <a:r>
                <a:rPr lang="en-US" sz="1050" dirty="0" smtClean="0"/>
                <a:t>Decision Tree</a:t>
              </a:r>
              <a:endParaRPr lang="en-US" sz="1050" dirty="0"/>
            </a:p>
          </p:txBody>
        </p:sp>
        <p:sp>
          <p:nvSpPr>
            <p:cNvPr id="30" name="Rounded Rectangle 29"/>
            <p:cNvSpPr/>
            <p:nvPr/>
          </p:nvSpPr>
          <p:spPr>
            <a:xfrm>
              <a:off x="4184294" y="1470355"/>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53" name="Group 1052"/>
          <p:cNvGrpSpPr/>
          <p:nvPr/>
        </p:nvGrpSpPr>
        <p:grpSpPr>
          <a:xfrm>
            <a:off x="4436887" y="2581631"/>
            <a:ext cx="1024983" cy="917476"/>
            <a:chOff x="4436887" y="2574011"/>
            <a:chExt cx="1024983" cy="917476"/>
          </a:xfrm>
        </p:grpSpPr>
        <p:sp>
          <p:nvSpPr>
            <p:cNvPr id="61" name="Rectangle 60"/>
            <p:cNvSpPr/>
            <p:nvPr/>
          </p:nvSpPr>
          <p:spPr>
            <a:xfrm>
              <a:off x="4436887" y="3237571"/>
              <a:ext cx="1024983" cy="253916"/>
            </a:xfrm>
            <a:prstGeom prst="rect">
              <a:avLst/>
            </a:prstGeom>
          </p:spPr>
          <p:txBody>
            <a:bodyPr wrap="square">
              <a:spAutoFit/>
            </a:bodyPr>
            <a:lstStyle/>
            <a:p>
              <a:r>
                <a:rPr lang="en-US" sz="1050" dirty="0" smtClean="0"/>
                <a:t>Neural Net</a:t>
              </a:r>
              <a:endParaRPr lang="en-US" sz="1050" dirty="0"/>
            </a:p>
          </p:txBody>
        </p:sp>
        <p:sp>
          <p:nvSpPr>
            <p:cNvPr id="62" name="Rounded Rectangle 61"/>
            <p:cNvSpPr/>
            <p:nvPr/>
          </p:nvSpPr>
          <p:spPr>
            <a:xfrm>
              <a:off x="4535909" y="2574011"/>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715830" y="266504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3" name="Oval 72"/>
            <p:cNvSpPr/>
            <p:nvPr/>
          </p:nvSpPr>
          <p:spPr>
            <a:xfrm>
              <a:off x="4720423" y="2798881"/>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4" name="Oval 73"/>
            <p:cNvSpPr/>
            <p:nvPr/>
          </p:nvSpPr>
          <p:spPr>
            <a:xfrm>
              <a:off x="4716144" y="292622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Oval 74"/>
            <p:cNvSpPr/>
            <p:nvPr/>
          </p:nvSpPr>
          <p:spPr>
            <a:xfrm>
              <a:off x="4725984" y="3049942"/>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9" name="Oval 78"/>
            <p:cNvSpPr/>
            <p:nvPr/>
          </p:nvSpPr>
          <p:spPr>
            <a:xfrm>
              <a:off x="5058223" y="2868413"/>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3" name="Straight Arrow Connector 52"/>
            <p:cNvCxnSpPr>
              <a:endCxn id="72" idx="2"/>
            </p:cNvCxnSpPr>
            <p:nvPr/>
          </p:nvCxnSpPr>
          <p:spPr>
            <a:xfrm>
              <a:off x="4579144" y="2704317"/>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4579144" y="284724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576388" y="2968651"/>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76388" y="3094122"/>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903945" y="267218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7" name="Oval 86"/>
            <p:cNvSpPr/>
            <p:nvPr/>
          </p:nvSpPr>
          <p:spPr>
            <a:xfrm>
              <a:off x="4908538" y="2806026"/>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8" name="Oval 87"/>
            <p:cNvSpPr/>
            <p:nvPr/>
          </p:nvSpPr>
          <p:spPr>
            <a:xfrm>
              <a:off x="4904259" y="293337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9" name="Oval 88"/>
            <p:cNvSpPr/>
            <p:nvPr/>
          </p:nvSpPr>
          <p:spPr>
            <a:xfrm>
              <a:off x="4914099" y="3057087"/>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0" name="Straight Arrow Connector 89"/>
            <p:cNvCxnSpPr/>
            <p:nvPr/>
          </p:nvCxnSpPr>
          <p:spPr>
            <a:xfrm>
              <a:off x="5140459" y="290896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96" name="Straight Arrow Connector 95"/>
          <p:cNvCxnSpPr/>
          <p:nvPr/>
        </p:nvCxnSpPr>
        <p:spPr>
          <a:xfrm flipV="1">
            <a:off x="3617864" y="1995773"/>
            <a:ext cx="699410" cy="578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3594289" y="2926225"/>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617864" y="3205823"/>
            <a:ext cx="682686" cy="691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5504887" y="1648119"/>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5428726" y="2890000"/>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428726" y="4253070"/>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054" name="Group 1053"/>
          <p:cNvGrpSpPr/>
          <p:nvPr/>
        </p:nvGrpSpPr>
        <p:grpSpPr>
          <a:xfrm>
            <a:off x="4462569" y="3896847"/>
            <a:ext cx="966157" cy="951010"/>
            <a:chOff x="4462569" y="3896847"/>
            <a:chExt cx="966157" cy="951010"/>
          </a:xfrm>
        </p:grpSpPr>
        <p:sp>
          <p:nvSpPr>
            <p:cNvPr id="69" name="Rectangle 68"/>
            <p:cNvSpPr/>
            <p:nvPr/>
          </p:nvSpPr>
          <p:spPr>
            <a:xfrm>
              <a:off x="4462569" y="4593941"/>
              <a:ext cx="966157" cy="253916"/>
            </a:xfrm>
            <a:prstGeom prst="rect">
              <a:avLst/>
            </a:prstGeom>
          </p:spPr>
          <p:txBody>
            <a:bodyPr wrap="square">
              <a:spAutoFit/>
            </a:bodyPr>
            <a:lstStyle/>
            <a:p>
              <a:r>
                <a:rPr lang="en-US" sz="1050" dirty="0" smtClean="0"/>
                <a:t>Logistic Reg.</a:t>
              </a:r>
              <a:endParaRPr lang="en-US" sz="1050" dirty="0"/>
            </a:p>
          </p:txBody>
        </p:sp>
        <p:sp>
          <p:nvSpPr>
            <p:cNvPr id="70" name="Rounded Rectangle 69"/>
            <p:cNvSpPr/>
            <p:nvPr/>
          </p:nvSpPr>
          <p:spPr>
            <a:xfrm>
              <a:off x="4520060" y="3896847"/>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24" name="Straight Arrow Connector 1023"/>
            <p:cNvCxnSpPr/>
            <p:nvPr/>
          </p:nvCxnSpPr>
          <p:spPr>
            <a:xfrm flipV="1">
              <a:off x="4651306" y="4379119"/>
              <a:ext cx="523251" cy="476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7" name="Straight Arrow Connector 1026"/>
            <p:cNvCxnSpPr/>
            <p:nvPr/>
          </p:nvCxnSpPr>
          <p:spPr>
            <a:xfrm flipV="1">
              <a:off x="4720423" y="3962129"/>
              <a:ext cx="0" cy="4976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flipV="1">
              <a:off x="4721580" y="4062722"/>
              <a:ext cx="385038" cy="228757"/>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5" name="Rectangle 1044"/>
          <p:cNvSpPr/>
          <p:nvPr/>
        </p:nvSpPr>
        <p:spPr>
          <a:xfrm>
            <a:off x="1745328" y="1303474"/>
            <a:ext cx="1073755"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t>Training:</a:t>
            </a:r>
            <a:endParaRPr lang="en-US" dirty="0"/>
          </a:p>
        </p:txBody>
      </p:sp>
      <p:pic>
        <p:nvPicPr>
          <p:cNvPr id="1046" name="Picture 1045"/>
          <p:cNvPicPr>
            <a:picLocks noChangeAspect="1"/>
          </p:cNvPicPr>
          <p:nvPr/>
        </p:nvPicPr>
        <p:blipFill>
          <a:blip r:embed="rId5"/>
          <a:stretch>
            <a:fillRect/>
          </a:stretch>
        </p:blipFill>
        <p:spPr>
          <a:xfrm>
            <a:off x="6686102" y="853476"/>
            <a:ext cx="1411057" cy="1257263"/>
          </a:xfrm>
          <a:prstGeom prst="rect">
            <a:avLst/>
          </a:prstGeom>
        </p:spPr>
      </p:pic>
      <p:pic>
        <p:nvPicPr>
          <p:cNvPr id="213" name="Picture 212"/>
          <p:cNvPicPr>
            <a:picLocks noChangeAspect="1"/>
          </p:cNvPicPr>
          <p:nvPr/>
        </p:nvPicPr>
        <p:blipFill>
          <a:blip r:embed="rId5"/>
          <a:stretch>
            <a:fillRect/>
          </a:stretch>
        </p:blipFill>
        <p:spPr>
          <a:xfrm>
            <a:off x="6698530" y="2239781"/>
            <a:ext cx="1411057" cy="1257263"/>
          </a:xfrm>
          <a:prstGeom prst="rect">
            <a:avLst/>
          </a:prstGeom>
        </p:spPr>
      </p:pic>
      <p:pic>
        <p:nvPicPr>
          <p:cNvPr id="214" name="Picture 213"/>
          <p:cNvPicPr>
            <a:picLocks noChangeAspect="1"/>
          </p:cNvPicPr>
          <p:nvPr/>
        </p:nvPicPr>
        <p:blipFill>
          <a:blip r:embed="rId5"/>
          <a:stretch>
            <a:fillRect/>
          </a:stretch>
        </p:blipFill>
        <p:spPr>
          <a:xfrm>
            <a:off x="6710177" y="3646495"/>
            <a:ext cx="1411057" cy="1257263"/>
          </a:xfrm>
          <a:prstGeom prst="rect">
            <a:avLst/>
          </a:prstGeom>
        </p:spPr>
      </p:pic>
      <p:cxnSp>
        <p:nvCxnSpPr>
          <p:cNvPr id="1048" name="Straight Connector 1047"/>
          <p:cNvCxnSpPr/>
          <p:nvPr/>
        </p:nvCxnSpPr>
        <p:spPr>
          <a:xfrm flipV="1">
            <a:off x="7160732" y="1414892"/>
            <a:ext cx="541020" cy="114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7297892" y="1418105"/>
            <a:ext cx="0" cy="8341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7633172" y="1418105"/>
            <a:ext cx="0" cy="8341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H="1">
            <a:off x="6976340" y="4106190"/>
            <a:ext cx="830580" cy="7071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052" name="Ink 1051"/>
              <p14:cNvContentPartPr/>
              <p14:nvPr/>
            </p14:nvContentPartPr>
            <p14:xfrm>
              <a:off x="7269923" y="2794740"/>
              <a:ext cx="449640" cy="519120"/>
            </p14:xfrm>
          </p:contentPart>
        </mc:Choice>
        <mc:Fallback xmlns="">
          <p:pic>
            <p:nvPicPr>
              <p:cNvPr id="1052" name="Ink 1051"/>
              <p:cNvPicPr/>
              <p:nvPr/>
            </p:nvPicPr>
            <p:blipFill>
              <a:blip r:embed="rId7"/>
              <a:stretch>
                <a:fillRect/>
              </a:stretch>
            </p:blipFill>
            <p:spPr>
              <a:xfrm>
                <a:off x="7256243" y="2781420"/>
                <a:ext cx="476280" cy="542520"/>
              </a:xfrm>
              <a:prstGeom prst="rect">
                <a:avLst/>
              </a:prstGeom>
            </p:spPr>
          </p:pic>
        </mc:Fallback>
      </mc:AlternateContent>
    </p:spTree>
    <p:extLst>
      <p:ext uri="{BB962C8B-B14F-4D97-AF65-F5344CB8AC3E}">
        <p14:creationId xmlns:p14="http://schemas.microsoft.com/office/powerpoint/2010/main" val="415055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animEffect transition="in" filter="fade">
                                      <p:cBhvr>
                                        <p:cTn id="15" dur="500"/>
                                        <p:tgtEl>
                                          <p:spTgt spid="135"/>
                                        </p:tgtEl>
                                      </p:cBhvr>
                                    </p:animEffect>
                                  </p:childTnLst>
                                </p:cTn>
                              </p:par>
                              <p:par>
                                <p:cTn id="16" presetID="10" presetClass="entr" presetSubtype="0" fill="hold" nodeType="withEffect">
                                  <p:stCondLst>
                                    <p:cond delay="0"/>
                                  </p:stCondLst>
                                  <p:childTnLst>
                                    <p:set>
                                      <p:cBhvr>
                                        <p:cTn id="17" dur="1" fill="hold">
                                          <p:stCondLst>
                                            <p:cond delay="0"/>
                                          </p:stCondLst>
                                        </p:cTn>
                                        <p:tgtEl>
                                          <p:spTgt spid="1046"/>
                                        </p:tgtEl>
                                        <p:attrNameLst>
                                          <p:attrName>style.visibility</p:attrName>
                                        </p:attrNameLst>
                                      </p:cBhvr>
                                      <p:to>
                                        <p:strVal val="visible"/>
                                      </p:to>
                                    </p:set>
                                    <p:animEffect transition="in" filter="fade">
                                      <p:cBhvr>
                                        <p:cTn id="18" dur="500"/>
                                        <p:tgtEl>
                                          <p:spTgt spid="1046"/>
                                        </p:tgtEl>
                                      </p:cBhvr>
                                    </p:animEffect>
                                  </p:childTnLst>
                                </p:cTn>
                              </p:par>
                              <p:par>
                                <p:cTn id="19" presetID="10" presetClass="entr" presetSubtype="0" fill="hold" nodeType="withEffect">
                                  <p:stCondLst>
                                    <p:cond delay="0"/>
                                  </p:stCondLst>
                                  <p:childTnLst>
                                    <p:set>
                                      <p:cBhvr>
                                        <p:cTn id="20" dur="1" fill="hold">
                                          <p:stCondLst>
                                            <p:cond delay="0"/>
                                          </p:stCondLst>
                                        </p:cTn>
                                        <p:tgtEl>
                                          <p:spTgt spid="1048"/>
                                        </p:tgtEl>
                                        <p:attrNameLst>
                                          <p:attrName>style.visibility</p:attrName>
                                        </p:attrNameLst>
                                      </p:cBhvr>
                                      <p:to>
                                        <p:strVal val="visible"/>
                                      </p:to>
                                    </p:set>
                                    <p:animEffect transition="in" filter="fade">
                                      <p:cBhvr>
                                        <p:cTn id="21" dur="500"/>
                                        <p:tgtEl>
                                          <p:spTgt spid="1048"/>
                                        </p:tgtEl>
                                      </p:cBhvr>
                                    </p:animEffect>
                                  </p:childTnLst>
                                </p:cTn>
                              </p:par>
                              <p:par>
                                <p:cTn id="22" presetID="10" presetClass="entr" presetSubtype="0" fill="hold" nodeType="withEffect">
                                  <p:stCondLst>
                                    <p:cond delay="0"/>
                                  </p:stCondLst>
                                  <p:childTnLst>
                                    <p:set>
                                      <p:cBhvr>
                                        <p:cTn id="23" dur="1" fill="hold">
                                          <p:stCondLst>
                                            <p:cond delay="0"/>
                                          </p:stCondLst>
                                        </p:cTn>
                                        <p:tgtEl>
                                          <p:spTgt spid="217"/>
                                        </p:tgtEl>
                                        <p:attrNameLst>
                                          <p:attrName>style.visibility</p:attrName>
                                        </p:attrNameLst>
                                      </p:cBhvr>
                                      <p:to>
                                        <p:strVal val="visible"/>
                                      </p:to>
                                    </p:set>
                                    <p:animEffect transition="in" filter="fade">
                                      <p:cBhvr>
                                        <p:cTn id="24" dur="500"/>
                                        <p:tgtEl>
                                          <p:spTgt spid="217"/>
                                        </p:tgtEl>
                                      </p:cBhvr>
                                    </p:animEffect>
                                  </p:childTnLst>
                                </p:cTn>
                              </p:par>
                              <p:par>
                                <p:cTn id="25" presetID="10" presetClass="entr" presetSubtype="0" fill="hold" nodeType="with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fade">
                                      <p:cBhvr>
                                        <p:cTn id="27" dur="500"/>
                                        <p:tgtEl>
                                          <p:spTgt spid="2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nodeType="withEffect">
                                  <p:stCondLst>
                                    <p:cond delay="0"/>
                                  </p:stCondLst>
                                  <p:childTnLst>
                                    <p:set>
                                      <p:cBhvr>
                                        <p:cTn id="34" dur="1" fill="hold">
                                          <p:stCondLst>
                                            <p:cond delay="0"/>
                                          </p:stCondLst>
                                        </p:cTn>
                                        <p:tgtEl>
                                          <p:spTgt spid="1053"/>
                                        </p:tgtEl>
                                        <p:attrNameLst>
                                          <p:attrName>style.visibility</p:attrName>
                                        </p:attrNameLst>
                                      </p:cBhvr>
                                      <p:to>
                                        <p:strVal val="visible"/>
                                      </p:to>
                                    </p:set>
                                    <p:animEffect transition="in" filter="fade">
                                      <p:cBhvr>
                                        <p:cTn id="35" dur="500"/>
                                        <p:tgtEl>
                                          <p:spTgt spid="10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fade">
                                      <p:cBhvr>
                                        <p:cTn id="40" dur="500"/>
                                        <p:tgtEl>
                                          <p:spTgt spid="136"/>
                                        </p:tgtEl>
                                      </p:cBhvr>
                                    </p:animEffect>
                                  </p:childTnLst>
                                </p:cTn>
                              </p:par>
                              <p:par>
                                <p:cTn id="41" presetID="10" presetClass="entr" presetSubtype="0" fill="hold" nodeType="withEffect">
                                  <p:stCondLst>
                                    <p:cond delay="0"/>
                                  </p:stCondLst>
                                  <p:childTnLst>
                                    <p:set>
                                      <p:cBhvr>
                                        <p:cTn id="42" dur="1" fill="hold">
                                          <p:stCondLst>
                                            <p:cond delay="0"/>
                                          </p:stCondLst>
                                        </p:cTn>
                                        <p:tgtEl>
                                          <p:spTgt spid="213"/>
                                        </p:tgtEl>
                                        <p:attrNameLst>
                                          <p:attrName>style.visibility</p:attrName>
                                        </p:attrNameLst>
                                      </p:cBhvr>
                                      <p:to>
                                        <p:strVal val="visible"/>
                                      </p:to>
                                    </p:set>
                                    <p:animEffect transition="in" filter="fade">
                                      <p:cBhvr>
                                        <p:cTn id="43" dur="500"/>
                                        <p:tgtEl>
                                          <p:spTgt spid="213"/>
                                        </p:tgtEl>
                                      </p:cBhvr>
                                    </p:animEffect>
                                  </p:childTnLst>
                                </p:cTn>
                              </p:par>
                              <p:par>
                                <p:cTn id="44" presetID="10" presetClass="entr" presetSubtype="0" fill="hold" nodeType="withEffect">
                                  <p:stCondLst>
                                    <p:cond delay="0"/>
                                  </p:stCondLst>
                                  <p:childTnLst>
                                    <p:set>
                                      <p:cBhvr>
                                        <p:cTn id="45" dur="1" fill="hold">
                                          <p:stCondLst>
                                            <p:cond delay="0"/>
                                          </p:stCondLst>
                                        </p:cTn>
                                        <p:tgtEl>
                                          <p:spTgt spid="1052"/>
                                        </p:tgtEl>
                                        <p:attrNameLst>
                                          <p:attrName>style.visibility</p:attrName>
                                        </p:attrNameLst>
                                      </p:cBhvr>
                                      <p:to>
                                        <p:strVal val="visible"/>
                                      </p:to>
                                    </p:set>
                                    <p:animEffect transition="in" filter="fade">
                                      <p:cBhvr>
                                        <p:cTn id="46" dur="500"/>
                                        <p:tgtEl>
                                          <p:spTgt spid="105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54"/>
                                        </p:tgtEl>
                                        <p:attrNameLst>
                                          <p:attrName>style.visibility</p:attrName>
                                        </p:attrNameLst>
                                      </p:cBhvr>
                                      <p:to>
                                        <p:strVal val="visible"/>
                                      </p:to>
                                    </p:set>
                                    <p:animEffect transition="in" filter="fade">
                                      <p:cBhvr>
                                        <p:cTn id="51" dur="500"/>
                                        <p:tgtEl>
                                          <p:spTgt spid="1054"/>
                                        </p:tgtEl>
                                      </p:cBhvr>
                                    </p:animEffect>
                                  </p:childTnLst>
                                </p:cTn>
                              </p:par>
                              <p:par>
                                <p:cTn id="52" presetID="10" presetClass="entr" presetSubtype="0" fill="hold" nodeType="with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fade">
                                      <p:cBhvr>
                                        <p:cTn id="54" dur="500"/>
                                        <p:tgtEl>
                                          <p:spTgt spid="10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500"/>
                                        <p:tgtEl>
                                          <p:spTgt spid="137"/>
                                        </p:tgtEl>
                                      </p:cBhvr>
                                    </p:animEffect>
                                  </p:childTnLst>
                                </p:cTn>
                              </p:par>
                              <p:par>
                                <p:cTn id="60" presetID="10" presetClass="entr" presetSubtype="0" fill="hold" nodeType="withEffect">
                                  <p:stCondLst>
                                    <p:cond delay="0"/>
                                  </p:stCondLst>
                                  <p:childTnLst>
                                    <p:set>
                                      <p:cBhvr>
                                        <p:cTn id="61" dur="1" fill="hold">
                                          <p:stCondLst>
                                            <p:cond delay="0"/>
                                          </p:stCondLst>
                                        </p:cTn>
                                        <p:tgtEl>
                                          <p:spTgt spid="214"/>
                                        </p:tgtEl>
                                        <p:attrNameLst>
                                          <p:attrName>style.visibility</p:attrName>
                                        </p:attrNameLst>
                                      </p:cBhvr>
                                      <p:to>
                                        <p:strVal val="visible"/>
                                      </p:to>
                                    </p:set>
                                    <p:animEffect transition="in" filter="fade">
                                      <p:cBhvr>
                                        <p:cTn id="62" dur="500"/>
                                        <p:tgtEl>
                                          <p:spTgt spid="214"/>
                                        </p:tgtEl>
                                      </p:cBhvr>
                                    </p:animEffect>
                                  </p:childTnLst>
                                </p:cTn>
                              </p:par>
                              <p:par>
                                <p:cTn id="63" presetID="10" presetClass="entr" presetSubtype="0" fill="hold" nodeType="withEffect">
                                  <p:stCondLst>
                                    <p:cond delay="0"/>
                                  </p:stCondLst>
                                  <p:childTnLst>
                                    <p:set>
                                      <p:cBhvr>
                                        <p:cTn id="64" dur="1" fill="hold">
                                          <p:stCondLst>
                                            <p:cond delay="0"/>
                                          </p:stCondLst>
                                        </p:cTn>
                                        <p:tgtEl>
                                          <p:spTgt spid="220"/>
                                        </p:tgtEl>
                                        <p:attrNameLst>
                                          <p:attrName>style.visibility</p:attrName>
                                        </p:attrNameLst>
                                      </p:cBhvr>
                                      <p:to>
                                        <p:strVal val="visible"/>
                                      </p:to>
                                    </p:set>
                                    <p:animEffect transition="in" filter="fade">
                                      <p:cBhvr>
                                        <p:cTn id="65"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smtClean="0"/>
              <a:t>Ensemble Learning</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1642721" y="3962631"/>
            <a:ext cx="17152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795121" y="2489873"/>
            <a:ext cx="0" cy="1625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980181" y="35697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132581" y="37221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868060" y="32398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284981" y="3404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37381" y="35719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020460" y="326166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093792" y="350220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237096" y="281752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916354" y="28392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91659" y="28959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651833" y="26966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2651833" y="28273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766672" y="31593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Rectangle 28"/>
          <p:cNvSpPr/>
          <p:nvPr/>
        </p:nvSpPr>
        <p:spPr>
          <a:xfrm>
            <a:off x="2919072" y="33117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Rectangle 30"/>
          <p:cNvSpPr/>
          <p:nvPr/>
        </p:nvSpPr>
        <p:spPr>
          <a:xfrm>
            <a:off x="2963159" y="31658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Rectangle 31"/>
          <p:cNvSpPr/>
          <p:nvPr/>
        </p:nvSpPr>
        <p:spPr>
          <a:xfrm>
            <a:off x="2677729" y="36568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Rectangle 32"/>
          <p:cNvSpPr/>
          <p:nvPr/>
        </p:nvSpPr>
        <p:spPr>
          <a:xfrm>
            <a:off x="2720952" y="34254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Rectangle 33"/>
          <p:cNvSpPr/>
          <p:nvPr/>
        </p:nvSpPr>
        <p:spPr>
          <a:xfrm>
            <a:off x="2611010" y="325948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Rectangle 36"/>
          <p:cNvSpPr/>
          <p:nvPr/>
        </p:nvSpPr>
        <p:spPr>
          <a:xfrm>
            <a:off x="2873352" y="35778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TextBox 40"/>
          <p:cNvSpPr txBox="1"/>
          <p:nvPr/>
        </p:nvSpPr>
        <p:spPr>
          <a:xfrm>
            <a:off x="1598237" y="2191849"/>
            <a:ext cx="400597" cy="307777"/>
          </a:xfrm>
          <a:prstGeom prst="rect">
            <a:avLst/>
          </a:prstGeom>
          <a:noFill/>
        </p:spPr>
        <p:txBody>
          <a:bodyPr wrap="square" rtlCol="0">
            <a:spAutoFit/>
          </a:bodyPr>
          <a:lstStyle/>
          <a:p>
            <a:r>
              <a:rPr lang="en-US" sz="1400" dirty="0" smtClean="0"/>
              <a:t>x2</a:t>
            </a:r>
            <a:endParaRPr lang="en-US" sz="1400" dirty="0"/>
          </a:p>
        </p:txBody>
      </p:sp>
      <p:sp>
        <p:nvSpPr>
          <p:cNvPr id="42" name="TextBox 41"/>
          <p:cNvSpPr txBox="1"/>
          <p:nvPr/>
        </p:nvSpPr>
        <p:spPr>
          <a:xfrm>
            <a:off x="3417566" y="3774168"/>
            <a:ext cx="400597" cy="307777"/>
          </a:xfrm>
          <a:prstGeom prst="rect">
            <a:avLst/>
          </a:prstGeom>
          <a:noFill/>
        </p:spPr>
        <p:txBody>
          <a:bodyPr wrap="square" rtlCol="0">
            <a:spAutoFit/>
          </a:bodyPr>
          <a:lstStyle/>
          <a:p>
            <a:r>
              <a:rPr lang="en-US" sz="1400" dirty="0" smtClean="0"/>
              <a:t>x1</a:t>
            </a:r>
            <a:endParaRPr lang="en-US" sz="1400" dirty="0"/>
          </a:p>
        </p:txBody>
      </p:sp>
      <p:sp>
        <p:nvSpPr>
          <p:cNvPr id="46" name="Oval 45"/>
          <p:cNvSpPr/>
          <p:nvPr/>
        </p:nvSpPr>
        <p:spPr>
          <a:xfrm>
            <a:off x="3046981" y="29176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049160" y="26520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3136247" y="28567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p:cNvGrpSpPr/>
          <p:nvPr/>
        </p:nvGrpSpPr>
        <p:grpSpPr>
          <a:xfrm>
            <a:off x="4403743" y="1332213"/>
            <a:ext cx="1024983" cy="917476"/>
            <a:chOff x="4059081" y="1470355"/>
            <a:chExt cx="1024983" cy="917476"/>
          </a:xfrm>
        </p:grpSpPr>
        <p:sp>
          <p:nvSpPr>
            <p:cNvPr id="3" name="Rectangle 2"/>
            <p:cNvSpPr/>
            <p:nvPr/>
          </p:nvSpPr>
          <p:spPr>
            <a:xfrm>
              <a:off x="4493465" y="1551168"/>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4269178" y="1850217"/>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605608" y="1868675"/>
              <a:ext cx="224287" cy="1466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stCxn id="3" idx="2"/>
              <a:endCxn id="35" idx="0"/>
            </p:cNvCxnSpPr>
            <p:nvPr/>
          </p:nvCxnSpPr>
          <p:spPr>
            <a:xfrm flipH="1">
              <a:off x="4381322" y="1697817"/>
              <a:ext cx="224287"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36" idx="0"/>
            </p:cNvCxnSpPr>
            <p:nvPr/>
          </p:nvCxnSpPr>
          <p:spPr>
            <a:xfrm>
              <a:off x="4605608" y="1704376"/>
              <a:ext cx="112144" cy="1642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p:cNvSpPr/>
            <p:nvPr/>
          </p:nvSpPr>
          <p:spPr>
            <a:xfrm>
              <a:off x="4059081" y="2133915"/>
              <a:ext cx="1024983" cy="253916"/>
            </a:xfrm>
            <a:prstGeom prst="rect">
              <a:avLst/>
            </a:prstGeom>
          </p:spPr>
          <p:txBody>
            <a:bodyPr wrap="square">
              <a:spAutoFit/>
            </a:bodyPr>
            <a:lstStyle/>
            <a:p>
              <a:r>
                <a:rPr lang="en-US" sz="1050" dirty="0" smtClean="0"/>
                <a:t>Decision Tree</a:t>
              </a:r>
              <a:endParaRPr lang="en-US" sz="1050" dirty="0"/>
            </a:p>
          </p:txBody>
        </p:sp>
        <p:sp>
          <p:nvSpPr>
            <p:cNvPr id="30" name="Rounded Rectangle 29"/>
            <p:cNvSpPr/>
            <p:nvPr/>
          </p:nvSpPr>
          <p:spPr>
            <a:xfrm>
              <a:off x="4184294" y="1470355"/>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1" name="Rectangle 60"/>
          <p:cNvSpPr/>
          <p:nvPr/>
        </p:nvSpPr>
        <p:spPr>
          <a:xfrm>
            <a:off x="4436887" y="3237571"/>
            <a:ext cx="1024983" cy="253916"/>
          </a:xfrm>
          <a:prstGeom prst="rect">
            <a:avLst/>
          </a:prstGeom>
        </p:spPr>
        <p:txBody>
          <a:bodyPr wrap="square">
            <a:spAutoFit/>
          </a:bodyPr>
          <a:lstStyle/>
          <a:p>
            <a:r>
              <a:rPr lang="en-US" sz="1050" dirty="0" smtClean="0"/>
              <a:t>Neural Net</a:t>
            </a:r>
            <a:endParaRPr lang="en-US" sz="1050" dirty="0"/>
          </a:p>
        </p:txBody>
      </p:sp>
      <p:sp>
        <p:nvSpPr>
          <p:cNvPr id="62" name="Rounded Rectangle 61"/>
          <p:cNvSpPr/>
          <p:nvPr/>
        </p:nvSpPr>
        <p:spPr>
          <a:xfrm>
            <a:off x="4535909" y="2574011"/>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462569" y="4593941"/>
            <a:ext cx="966157" cy="253916"/>
          </a:xfrm>
          <a:prstGeom prst="rect">
            <a:avLst/>
          </a:prstGeom>
        </p:spPr>
        <p:txBody>
          <a:bodyPr wrap="square">
            <a:spAutoFit/>
          </a:bodyPr>
          <a:lstStyle/>
          <a:p>
            <a:r>
              <a:rPr lang="en-US" sz="1050" dirty="0" smtClean="0"/>
              <a:t>Logistic Reg.</a:t>
            </a:r>
            <a:endParaRPr lang="en-US" sz="1050" dirty="0"/>
          </a:p>
        </p:txBody>
      </p:sp>
      <p:sp>
        <p:nvSpPr>
          <p:cNvPr id="70" name="Rounded Rectangle 69"/>
          <p:cNvSpPr/>
          <p:nvPr/>
        </p:nvSpPr>
        <p:spPr>
          <a:xfrm>
            <a:off x="4520060" y="3896847"/>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715830" y="266504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3" name="Oval 72"/>
          <p:cNvSpPr/>
          <p:nvPr/>
        </p:nvSpPr>
        <p:spPr>
          <a:xfrm>
            <a:off x="4720423" y="2798881"/>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4" name="Oval 73"/>
          <p:cNvSpPr/>
          <p:nvPr/>
        </p:nvSpPr>
        <p:spPr>
          <a:xfrm>
            <a:off x="4716144" y="292622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Oval 74"/>
          <p:cNvSpPr/>
          <p:nvPr/>
        </p:nvSpPr>
        <p:spPr>
          <a:xfrm>
            <a:off x="4725984" y="3049942"/>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9" name="Oval 78"/>
          <p:cNvSpPr/>
          <p:nvPr/>
        </p:nvSpPr>
        <p:spPr>
          <a:xfrm>
            <a:off x="5058223" y="2868413"/>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3" name="Straight Arrow Connector 52"/>
          <p:cNvCxnSpPr>
            <a:endCxn id="72" idx="2"/>
          </p:cNvCxnSpPr>
          <p:nvPr/>
        </p:nvCxnSpPr>
        <p:spPr>
          <a:xfrm>
            <a:off x="4579144" y="2704317"/>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4579144" y="284724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576388" y="2968651"/>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76388" y="3094122"/>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903945" y="267218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7" name="Oval 86"/>
          <p:cNvSpPr/>
          <p:nvPr/>
        </p:nvSpPr>
        <p:spPr>
          <a:xfrm>
            <a:off x="4908538" y="2806026"/>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8" name="Oval 87"/>
          <p:cNvSpPr/>
          <p:nvPr/>
        </p:nvSpPr>
        <p:spPr>
          <a:xfrm>
            <a:off x="4904259" y="293337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9" name="Oval 88"/>
          <p:cNvSpPr/>
          <p:nvPr/>
        </p:nvSpPr>
        <p:spPr>
          <a:xfrm>
            <a:off x="4914099" y="3057087"/>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0" name="Straight Arrow Connector 89"/>
          <p:cNvCxnSpPr/>
          <p:nvPr/>
        </p:nvCxnSpPr>
        <p:spPr>
          <a:xfrm>
            <a:off x="5140459" y="290896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3617864" y="1995773"/>
            <a:ext cx="699410" cy="578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3594289" y="2926225"/>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617864" y="3205823"/>
            <a:ext cx="682686" cy="691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428726" y="4253070"/>
            <a:ext cx="318931"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p:nvPr/>
        </p:nvCxnSpPr>
        <p:spPr>
          <a:xfrm flipV="1">
            <a:off x="4651306" y="4379119"/>
            <a:ext cx="523251" cy="476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7" name="Straight Arrow Connector 1026"/>
          <p:cNvCxnSpPr/>
          <p:nvPr/>
        </p:nvCxnSpPr>
        <p:spPr>
          <a:xfrm flipV="1">
            <a:off x="4720423" y="3962129"/>
            <a:ext cx="0" cy="4976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0" name="Straight Connector 1029"/>
          <p:cNvCxnSpPr/>
          <p:nvPr/>
        </p:nvCxnSpPr>
        <p:spPr>
          <a:xfrm flipV="1">
            <a:off x="4721580" y="4062722"/>
            <a:ext cx="385038" cy="228757"/>
          </a:xfrm>
          <a:prstGeom prst="line">
            <a:avLst/>
          </a:prstGeom>
        </p:spPr>
        <p:style>
          <a:lnRef idx="2">
            <a:schemeClr val="accent1"/>
          </a:lnRef>
          <a:fillRef idx="0">
            <a:schemeClr val="accent1"/>
          </a:fillRef>
          <a:effectRef idx="1">
            <a:schemeClr val="accent1"/>
          </a:effectRef>
          <a:fontRef idx="minor">
            <a:schemeClr val="tx1"/>
          </a:fontRef>
        </p:style>
      </p:cxnSp>
      <p:sp>
        <p:nvSpPr>
          <p:cNvPr id="1045" name="Rectangle 1044"/>
          <p:cNvSpPr/>
          <p:nvPr/>
        </p:nvSpPr>
        <p:spPr>
          <a:xfrm>
            <a:off x="1745328" y="1303474"/>
            <a:ext cx="979820"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Testing:</a:t>
            </a:r>
            <a:endParaRPr lang="en-US" dirty="0"/>
          </a:p>
        </p:txBody>
      </p:sp>
      <p:pic>
        <p:nvPicPr>
          <p:cNvPr id="1046" name="Picture 1045"/>
          <p:cNvPicPr>
            <a:picLocks noChangeAspect="1"/>
          </p:cNvPicPr>
          <p:nvPr/>
        </p:nvPicPr>
        <p:blipFill>
          <a:blip r:embed="rId5"/>
          <a:stretch>
            <a:fillRect/>
          </a:stretch>
        </p:blipFill>
        <p:spPr>
          <a:xfrm>
            <a:off x="5902337" y="853476"/>
            <a:ext cx="1411057" cy="1257263"/>
          </a:xfrm>
          <a:prstGeom prst="rect">
            <a:avLst/>
          </a:prstGeom>
        </p:spPr>
      </p:pic>
      <p:pic>
        <p:nvPicPr>
          <p:cNvPr id="213" name="Picture 212"/>
          <p:cNvPicPr>
            <a:picLocks noChangeAspect="1"/>
          </p:cNvPicPr>
          <p:nvPr/>
        </p:nvPicPr>
        <p:blipFill>
          <a:blip r:embed="rId5"/>
          <a:stretch>
            <a:fillRect/>
          </a:stretch>
        </p:blipFill>
        <p:spPr>
          <a:xfrm>
            <a:off x="5914765" y="2239781"/>
            <a:ext cx="1411057" cy="1257263"/>
          </a:xfrm>
          <a:prstGeom prst="rect">
            <a:avLst/>
          </a:prstGeom>
        </p:spPr>
      </p:pic>
      <p:pic>
        <p:nvPicPr>
          <p:cNvPr id="214" name="Picture 213"/>
          <p:cNvPicPr>
            <a:picLocks noChangeAspect="1"/>
          </p:cNvPicPr>
          <p:nvPr/>
        </p:nvPicPr>
        <p:blipFill>
          <a:blip r:embed="rId5"/>
          <a:stretch>
            <a:fillRect/>
          </a:stretch>
        </p:blipFill>
        <p:spPr>
          <a:xfrm>
            <a:off x="5926412" y="3646495"/>
            <a:ext cx="1411057" cy="1257263"/>
          </a:xfrm>
          <a:prstGeom prst="rect">
            <a:avLst/>
          </a:prstGeom>
        </p:spPr>
      </p:pic>
      <p:cxnSp>
        <p:nvCxnSpPr>
          <p:cNvPr id="1048" name="Straight Connector 1047"/>
          <p:cNvCxnSpPr/>
          <p:nvPr/>
        </p:nvCxnSpPr>
        <p:spPr>
          <a:xfrm flipV="1">
            <a:off x="6376967" y="1414892"/>
            <a:ext cx="541020" cy="114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514127" y="1418105"/>
            <a:ext cx="0" cy="8341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849407" y="1418105"/>
            <a:ext cx="0" cy="8341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H="1">
            <a:off x="6192575" y="4106190"/>
            <a:ext cx="830580" cy="7071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052" name="Ink 1051"/>
              <p14:cNvContentPartPr/>
              <p14:nvPr/>
            </p14:nvContentPartPr>
            <p14:xfrm>
              <a:off x="6486158" y="2794740"/>
              <a:ext cx="449640" cy="519120"/>
            </p14:xfrm>
          </p:contentPart>
        </mc:Choice>
        <mc:Fallback xmlns="">
          <p:pic>
            <p:nvPicPr>
              <p:cNvPr id="1052" name="Ink 1051"/>
              <p:cNvPicPr/>
              <p:nvPr/>
            </p:nvPicPr>
            <p:blipFill>
              <a:blip r:embed="rId7"/>
              <a:stretch>
                <a:fillRect/>
              </a:stretch>
            </p:blipFill>
            <p:spPr>
              <a:xfrm>
                <a:off x="6472478" y="2781420"/>
                <a:ext cx="476280" cy="542520"/>
              </a:xfrm>
              <a:prstGeom prst="rect">
                <a:avLst/>
              </a:prstGeom>
            </p:spPr>
          </p:pic>
        </mc:Fallback>
      </mc:AlternateContent>
      <p:cxnSp>
        <p:nvCxnSpPr>
          <p:cNvPr id="82" name="Straight Arrow Connector 81"/>
          <p:cNvCxnSpPr/>
          <p:nvPr/>
        </p:nvCxnSpPr>
        <p:spPr>
          <a:xfrm>
            <a:off x="5428726" y="2933370"/>
            <a:ext cx="318931"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5425092" y="1657061"/>
            <a:ext cx="318931"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2" name="Oval 91"/>
          <p:cNvSpPr/>
          <p:nvPr/>
        </p:nvSpPr>
        <p:spPr>
          <a:xfrm>
            <a:off x="3272247" y="3335651"/>
            <a:ext cx="84909" cy="104503"/>
          </a:xfrm>
          <a:prstGeom prst="ellipse">
            <a:avLst/>
          </a:prstGeom>
          <a:solidFill>
            <a:srgbClr val="1368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36855"/>
              </a:solidFill>
            </a:endParaRPr>
          </a:p>
        </p:txBody>
      </p:sp>
      <p:sp>
        <p:nvSpPr>
          <p:cNvPr id="93" name="Oval 92"/>
          <p:cNvSpPr/>
          <p:nvPr/>
        </p:nvSpPr>
        <p:spPr>
          <a:xfrm>
            <a:off x="6970192" y="3000409"/>
            <a:ext cx="52963" cy="56644"/>
          </a:xfrm>
          <a:prstGeom prst="ellipse">
            <a:avLst/>
          </a:prstGeom>
          <a:solidFill>
            <a:srgbClr val="1368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36855"/>
              </a:solidFill>
            </a:endParaRPr>
          </a:p>
        </p:txBody>
      </p:sp>
      <p:sp>
        <p:nvSpPr>
          <p:cNvPr id="94" name="Oval 93"/>
          <p:cNvSpPr/>
          <p:nvPr/>
        </p:nvSpPr>
        <p:spPr>
          <a:xfrm>
            <a:off x="6991968" y="4426435"/>
            <a:ext cx="52963" cy="56644"/>
          </a:xfrm>
          <a:prstGeom prst="ellipse">
            <a:avLst/>
          </a:prstGeom>
          <a:solidFill>
            <a:srgbClr val="1368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36855"/>
              </a:solidFill>
            </a:endParaRPr>
          </a:p>
        </p:txBody>
      </p:sp>
      <p:sp>
        <p:nvSpPr>
          <p:cNvPr id="95" name="Oval 94"/>
          <p:cNvSpPr/>
          <p:nvPr/>
        </p:nvSpPr>
        <p:spPr>
          <a:xfrm>
            <a:off x="6985431" y="1630993"/>
            <a:ext cx="52963" cy="56644"/>
          </a:xfrm>
          <a:prstGeom prst="ellipse">
            <a:avLst/>
          </a:prstGeom>
          <a:solidFill>
            <a:srgbClr val="1368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36855"/>
              </a:solidFill>
            </a:endParaRPr>
          </a:p>
        </p:txBody>
      </p:sp>
      <p:cxnSp>
        <p:nvCxnSpPr>
          <p:cNvPr id="97" name="Straight Arrow Connector 96"/>
          <p:cNvCxnSpPr/>
          <p:nvPr/>
        </p:nvCxnSpPr>
        <p:spPr>
          <a:xfrm flipH="1" flipV="1">
            <a:off x="7074690" y="1709409"/>
            <a:ext cx="712315" cy="330426"/>
          </a:xfrm>
          <a:prstGeom prst="straightConnector1">
            <a:avLst/>
          </a:prstGeom>
          <a:ln>
            <a:solidFill>
              <a:srgbClr val="0E5244"/>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a:off x="7058899" y="2574011"/>
            <a:ext cx="752962" cy="425492"/>
          </a:xfrm>
          <a:prstGeom prst="straightConnector1">
            <a:avLst/>
          </a:prstGeom>
          <a:ln>
            <a:solidFill>
              <a:srgbClr val="0E5244"/>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flipH="1">
            <a:off x="7097549" y="3205823"/>
            <a:ext cx="799666" cy="1173296"/>
          </a:xfrm>
          <a:prstGeom prst="straightConnector1">
            <a:avLst/>
          </a:prstGeom>
          <a:ln>
            <a:solidFill>
              <a:srgbClr val="0E5244"/>
            </a:solidFill>
            <a:tailEnd type="triangle"/>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7953072" y="1893641"/>
            <a:ext cx="768159" cy="369332"/>
          </a:xfrm>
          <a:prstGeom prst="rect">
            <a:avLst/>
          </a:prstGeom>
        </p:spPr>
        <p:txBody>
          <a:bodyPr wrap="none">
            <a:spAutoFit/>
          </a:bodyPr>
          <a:lstStyle/>
          <a:p>
            <a:r>
              <a:rPr lang="en-US" dirty="0">
                <a:solidFill>
                  <a:srgbClr val="136855"/>
                </a:solidFill>
              </a:rPr>
              <a:t>h</a:t>
            </a:r>
            <a:r>
              <a:rPr lang="en-US" dirty="0" smtClean="0">
                <a:solidFill>
                  <a:srgbClr val="136855"/>
                </a:solidFill>
              </a:rPr>
              <a:t>1= 0</a:t>
            </a:r>
            <a:endParaRPr lang="en-US" dirty="0">
              <a:solidFill>
                <a:srgbClr val="136855"/>
              </a:solidFill>
            </a:endParaRPr>
          </a:p>
        </p:txBody>
      </p:sp>
      <p:sp>
        <p:nvSpPr>
          <p:cNvPr id="102" name="Rectangle 101"/>
          <p:cNvSpPr/>
          <p:nvPr/>
        </p:nvSpPr>
        <p:spPr>
          <a:xfrm>
            <a:off x="7986419" y="2283502"/>
            <a:ext cx="768159" cy="369332"/>
          </a:xfrm>
          <a:prstGeom prst="rect">
            <a:avLst/>
          </a:prstGeom>
        </p:spPr>
        <p:txBody>
          <a:bodyPr wrap="none">
            <a:spAutoFit/>
          </a:bodyPr>
          <a:lstStyle/>
          <a:p>
            <a:r>
              <a:rPr lang="en-US" dirty="0" smtClean="0">
                <a:solidFill>
                  <a:srgbClr val="136855"/>
                </a:solidFill>
              </a:rPr>
              <a:t>h2= 0</a:t>
            </a:r>
            <a:endParaRPr lang="en-US" dirty="0">
              <a:solidFill>
                <a:srgbClr val="136855"/>
              </a:solidFill>
            </a:endParaRPr>
          </a:p>
        </p:txBody>
      </p:sp>
      <p:sp>
        <p:nvSpPr>
          <p:cNvPr id="104" name="Rectangle 103"/>
          <p:cNvSpPr/>
          <p:nvPr/>
        </p:nvSpPr>
        <p:spPr>
          <a:xfrm>
            <a:off x="8001221" y="2712324"/>
            <a:ext cx="768159" cy="369332"/>
          </a:xfrm>
          <a:prstGeom prst="rect">
            <a:avLst/>
          </a:prstGeom>
        </p:spPr>
        <p:txBody>
          <a:bodyPr wrap="none">
            <a:spAutoFit/>
          </a:bodyPr>
          <a:lstStyle/>
          <a:p>
            <a:r>
              <a:rPr lang="en-US" dirty="0" smtClean="0">
                <a:solidFill>
                  <a:srgbClr val="136855"/>
                </a:solidFill>
              </a:rPr>
              <a:t>h3= 1</a:t>
            </a:r>
            <a:endParaRPr lang="en-US" dirty="0">
              <a:solidFill>
                <a:srgbClr val="136855"/>
              </a:solidFill>
            </a:endParaRPr>
          </a:p>
        </p:txBody>
      </p:sp>
      <p:sp>
        <p:nvSpPr>
          <p:cNvPr id="105" name="Rounded Rectangle 104"/>
          <p:cNvSpPr/>
          <p:nvPr/>
        </p:nvSpPr>
        <p:spPr>
          <a:xfrm>
            <a:off x="7884787" y="1840301"/>
            <a:ext cx="914360" cy="1318649"/>
          </a:xfrm>
          <a:prstGeom prst="roundRect">
            <a:avLst/>
          </a:prstGeom>
          <a:noFill/>
          <a:ln w="34925">
            <a:solidFill>
              <a:srgbClr val="1368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Arrow Connector 105"/>
          <p:cNvCxnSpPr/>
          <p:nvPr/>
        </p:nvCxnSpPr>
        <p:spPr>
          <a:xfrm>
            <a:off x="8337150" y="3163532"/>
            <a:ext cx="1" cy="459439"/>
          </a:xfrm>
          <a:prstGeom prst="straightConnector1">
            <a:avLst/>
          </a:prstGeom>
          <a:ln>
            <a:solidFill>
              <a:srgbClr val="136855"/>
            </a:solidFill>
            <a:tailEnd type="triangle"/>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7953072" y="3782193"/>
            <a:ext cx="97340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Vote=0 </a:t>
            </a:r>
            <a:endParaRPr lang="en-US" dirty="0"/>
          </a:p>
        </p:txBody>
      </p:sp>
      <p:cxnSp>
        <p:nvCxnSpPr>
          <p:cNvPr id="108" name="Straight Arrow Connector 107"/>
          <p:cNvCxnSpPr/>
          <p:nvPr/>
        </p:nvCxnSpPr>
        <p:spPr>
          <a:xfrm flipV="1">
            <a:off x="2836956" y="3491487"/>
            <a:ext cx="439163" cy="1150998"/>
          </a:xfrm>
          <a:prstGeom prst="straightConnector1">
            <a:avLst/>
          </a:prstGeom>
          <a:ln>
            <a:solidFill>
              <a:srgbClr val="0E5244"/>
            </a:solidFill>
            <a:tailEnd type="triangle"/>
          </a:ln>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2462540" y="4671809"/>
            <a:ext cx="761747" cy="369332"/>
          </a:xfrm>
          <a:prstGeom prst="rect">
            <a:avLst/>
          </a:prstGeom>
        </p:spPr>
        <p:txBody>
          <a:bodyPr wrap="none">
            <a:spAutoFit/>
          </a:bodyPr>
          <a:lstStyle/>
          <a:p>
            <a:r>
              <a:rPr lang="en-US" dirty="0" err="1" smtClean="0">
                <a:solidFill>
                  <a:srgbClr val="136855"/>
                </a:solidFill>
              </a:rPr>
              <a:t>Xnew</a:t>
            </a:r>
            <a:endParaRPr lang="en-US" dirty="0">
              <a:solidFill>
                <a:srgbClr val="136855"/>
              </a:solidFill>
            </a:endParaRPr>
          </a:p>
        </p:txBody>
      </p:sp>
    </p:spTree>
    <p:extLst>
      <p:ext uri="{BB962C8B-B14F-4D97-AF65-F5344CB8AC3E}">
        <p14:creationId xmlns:p14="http://schemas.microsoft.com/office/powerpoint/2010/main" val="234383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fade">
                                      <p:cBhvr>
                                        <p:cTn id="18" dur="500"/>
                                        <p:tgtEl>
                                          <p:spTgt spid="95"/>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500"/>
                                        <p:tgtEl>
                                          <p:spTgt spid="94"/>
                                        </p:tgtEl>
                                      </p:cBhvr>
                                    </p:animEffect>
                                  </p:childTnLst>
                                </p:cTn>
                              </p:par>
                              <p:par>
                                <p:cTn id="45" presetID="10" presetClass="entr" presetSubtype="0" fill="hold" nodeType="with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fade">
                                      <p:cBhvr>
                                        <p:cTn id="52" dur="500"/>
                                        <p:tgtEl>
                                          <p:spTgt spid="10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nodeType="with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101" grpId="0"/>
      <p:bldP spid="102" grpId="0"/>
      <p:bldP spid="104" grpId="0"/>
      <p:bldP spid="105" grpId="0" animBg="1"/>
      <p:bldP spid="107" grpId="0" animBg="1"/>
      <p:bldP spid="1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Bootstrap </a:t>
            </a:r>
            <a:r>
              <a:rPr lang="en-US" dirty="0" smtClean="0"/>
              <a:t>Aggregating (Bagging)</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1642721" y="3962631"/>
            <a:ext cx="17152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795121" y="2489873"/>
            <a:ext cx="0" cy="1625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980181" y="35697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132581" y="37221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868060" y="32398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284981" y="3404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37381" y="35719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020460" y="326166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093792" y="350220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237096" y="281752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916354" y="28392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91659" y="28959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651833" y="26966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2651833" y="28273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766672" y="31593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Rectangle 28"/>
          <p:cNvSpPr/>
          <p:nvPr/>
        </p:nvSpPr>
        <p:spPr>
          <a:xfrm>
            <a:off x="2919072" y="33117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Rectangle 30"/>
          <p:cNvSpPr/>
          <p:nvPr/>
        </p:nvSpPr>
        <p:spPr>
          <a:xfrm>
            <a:off x="2963159" y="31658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Rectangle 31"/>
          <p:cNvSpPr/>
          <p:nvPr/>
        </p:nvSpPr>
        <p:spPr>
          <a:xfrm>
            <a:off x="2677729" y="36568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Rectangle 32"/>
          <p:cNvSpPr/>
          <p:nvPr/>
        </p:nvSpPr>
        <p:spPr>
          <a:xfrm>
            <a:off x="2720952" y="34254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Rectangle 33"/>
          <p:cNvSpPr/>
          <p:nvPr/>
        </p:nvSpPr>
        <p:spPr>
          <a:xfrm>
            <a:off x="2611010" y="325948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Rectangle 36"/>
          <p:cNvSpPr/>
          <p:nvPr/>
        </p:nvSpPr>
        <p:spPr>
          <a:xfrm>
            <a:off x="2873352" y="35778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TextBox 40"/>
          <p:cNvSpPr txBox="1"/>
          <p:nvPr/>
        </p:nvSpPr>
        <p:spPr>
          <a:xfrm>
            <a:off x="1598237" y="2191849"/>
            <a:ext cx="400597" cy="307777"/>
          </a:xfrm>
          <a:prstGeom prst="rect">
            <a:avLst/>
          </a:prstGeom>
          <a:noFill/>
        </p:spPr>
        <p:txBody>
          <a:bodyPr wrap="square" rtlCol="0">
            <a:spAutoFit/>
          </a:bodyPr>
          <a:lstStyle/>
          <a:p>
            <a:r>
              <a:rPr lang="en-US" sz="1400" dirty="0" smtClean="0"/>
              <a:t>x2</a:t>
            </a:r>
            <a:endParaRPr lang="en-US" sz="1400" dirty="0"/>
          </a:p>
        </p:txBody>
      </p:sp>
      <p:sp>
        <p:nvSpPr>
          <p:cNvPr id="42" name="TextBox 41"/>
          <p:cNvSpPr txBox="1"/>
          <p:nvPr/>
        </p:nvSpPr>
        <p:spPr>
          <a:xfrm>
            <a:off x="3417566" y="3774168"/>
            <a:ext cx="400597" cy="307777"/>
          </a:xfrm>
          <a:prstGeom prst="rect">
            <a:avLst/>
          </a:prstGeom>
          <a:noFill/>
        </p:spPr>
        <p:txBody>
          <a:bodyPr wrap="square" rtlCol="0">
            <a:spAutoFit/>
          </a:bodyPr>
          <a:lstStyle/>
          <a:p>
            <a:r>
              <a:rPr lang="en-US" sz="1400" dirty="0" smtClean="0"/>
              <a:t>x1</a:t>
            </a:r>
            <a:endParaRPr lang="en-US" sz="1400" dirty="0"/>
          </a:p>
        </p:txBody>
      </p:sp>
      <p:sp>
        <p:nvSpPr>
          <p:cNvPr id="46" name="Oval 45"/>
          <p:cNvSpPr/>
          <p:nvPr/>
        </p:nvSpPr>
        <p:spPr>
          <a:xfrm>
            <a:off x="3046981" y="29176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049160" y="26520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3136247" y="28567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4436887" y="2743236"/>
            <a:ext cx="1024983" cy="917476"/>
            <a:chOff x="4436887" y="2574011"/>
            <a:chExt cx="1024983" cy="917476"/>
          </a:xfrm>
        </p:grpSpPr>
        <p:sp>
          <p:nvSpPr>
            <p:cNvPr id="61" name="Rectangle 60"/>
            <p:cNvSpPr/>
            <p:nvPr/>
          </p:nvSpPr>
          <p:spPr>
            <a:xfrm>
              <a:off x="4436887" y="3237571"/>
              <a:ext cx="1024983" cy="253916"/>
            </a:xfrm>
            <a:prstGeom prst="rect">
              <a:avLst/>
            </a:prstGeom>
          </p:spPr>
          <p:txBody>
            <a:bodyPr wrap="square">
              <a:spAutoFit/>
            </a:bodyPr>
            <a:lstStyle/>
            <a:p>
              <a:r>
                <a:rPr lang="en-US" sz="1050" dirty="0" smtClean="0"/>
                <a:t>Neural Net</a:t>
              </a:r>
              <a:endParaRPr lang="en-US" sz="1050" dirty="0"/>
            </a:p>
          </p:txBody>
        </p:sp>
        <p:sp>
          <p:nvSpPr>
            <p:cNvPr id="62" name="Rounded Rectangle 61"/>
            <p:cNvSpPr/>
            <p:nvPr/>
          </p:nvSpPr>
          <p:spPr>
            <a:xfrm>
              <a:off x="4535909" y="2574011"/>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715830" y="266504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3" name="Oval 72"/>
            <p:cNvSpPr/>
            <p:nvPr/>
          </p:nvSpPr>
          <p:spPr>
            <a:xfrm>
              <a:off x="4720423" y="2798881"/>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4" name="Oval 73"/>
            <p:cNvSpPr/>
            <p:nvPr/>
          </p:nvSpPr>
          <p:spPr>
            <a:xfrm>
              <a:off x="4716144" y="292622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Oval 74"/>
            <p:cNvSpPr/>
            <p:nvPr/>
          </p:nvSpPr>
          <p:spPr>
            <a:xfrm>
              <a:off x="4725984" y="3049942"/>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9" name="Oval 78"/>
            <p:cNvSpPr/>
            <p:nvPr/>
          </p:nvSpPr>
          <p:spPr>
            <a:xfrm>
              <a:off x="5058223" y="2868413"/>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3" name="Straight Arrow Connector 52"/>
            <p:cNvCxnSpPr>
              <a:endCxn id="72" idx="2"/>
            </p:cNvCxnSpPr>
            <p:nvPr/>
          </p:nvCxnSpPr>
          <p:spPr>
            <a:xfrm>
              <a:off x="4579144" y="2704317"/>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4579144" y="284724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576388" y="2968651"/>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4576388" y="3094122"/>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903945" y="267218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7" name="Oval 86"/>
            <p:cNvSpPr/>
            <p:nvPr/>
          </p:nvSpPr>
          <p:spPr>
            <a:xfrm>
              <a:off x="4908538" y="2806026"/>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8" name="Oval 87"/>
            <p:cNvSpPr/>
            <p:nvPr/>
          </p:nvSpPr>
          <p:spPr>
            <a:xfrm>
              <a:off x="4904259" y="293337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9" name="Oval 88"/>
            <p:cNvSpPr/>
            <p:nvPr/>
          </p:nvSpPr>
          <p:spPr>
            <a:xfrm>
              <a:off x="4914099" y="3057087"/>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0" name="Straight Arrow Connector 89"/>
            <p:cNvCxnSpPr/>
            <p:nvPr/>
          </p:nvCxnSpPr>
          <p:spPr>
            <a:xfrm>
              <a:off x="5140459" y="290896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96" name="Straight Arrow Connector 95"/>
          <p:cNvCxnSpPr/>
          <p:nvPr/>
        </p:nvCxnSpPr>
        <p:spPr>
          <a:xfrm flipV="1">
            <a:off x="3617864" y="1995773"/>
            <a:ext cx="699410" cy="578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3584245" y="3040510"/>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641090" y="3513487"/>
            <a:ext cx="682686" cy="691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5" name="Picture 104"/>
          <p:cNvPicPr>
            <a:picLocks noChangeAspect="1"/>
          </p:cNvPicPr>
          <p:nvPr/>
        </p:nvPicPr>
        <p:blipFill>
          <a:blip r:embed="rId5"/>
          <a:stretch>
            <a:fillRect/>
          </a:stretch>
        </p:blipFill>
        <p:spPr>
          <a:xfrm>
            <a:off x="5900723" y="999609"/>
            <a:ext cx="1370974" cy="1221549"/>
          </a:xfrm>
          <a:prstGeom prst="rect">
            <a:avLst/>
          </a:prstGeom>
        </p:spPr>
      </p:pic>
      <p:grpSp>
        <p:nvGrpSpPr>
          <p:cNvPr id="4" name="Group 3"/>
          <p:cNvGrpSpPr/>
          <p:nvPr/>
        </p:nvGrpSpPr>
        <p:grpSpPr>
          <a:xfrm>
            <a:off x="5450036" y="1849628"/>
            <a:ext cx="378291" cy="2470589"/>
            <a:chOff x="5450036" y="1849628"/>
            <a:chExt cx="794651" cy="2470589"/>
          </a:xfrm>
        </p:grpSpPr>
        <p:cxnSp>
          <p:nvCxnSpPr>
            <p:cNvPr id="135" name="Straight Arrow Connector 134"/>
            <p:cNvCxnSpPr/>
            <p:nvPr/>
          </p:nvCxnSpPr>
          <p:spPr>
            <a:xfrm>
              <a:off x="5536020" y="1849628"/>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5496603" y="3076032"/>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450036" y="4318058"/>
              <a:ext cx="708667" cy="2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6" name="Picture 105"/>
          <p:cNvPicPr>
            <a:picLocks noChangeAspect="1"/>
          </p:cNvPicPr>
          <p:nvPr/>
        </p:nvPicPr>
        <p:blipFill>
          <a:blip r:embed="rId6"/>
          <a:stretch>
            <a:fillRect/>
          </a:stretch>
        </p:blipFill>
        <p:spPr>
          <a:xfrm>
            <a:off x="5941942" y="2324162"/>
            <a:ext cx="1329755" cy="1184822"/>
          </a:xfrm>
          <a:prstGeom prst="rect">
            <a:avLst/>
          </a:prstGeom>
        </p:spPr>
      </p:pic>
      <p:pic>
        <p:nvPicPr>
          <p:cNvPr id="1034" name="Picture 1033"/>
          <p:cNvPicPr>
            <a:picLocks noChangeAspect="1"/>
          </p:cNvPicPr>
          <p:nvPr/>
        </p:nvPicPr>
        <p:blipFill>
          <a:blip r:embed="rId7"/>
          <a:stretch>
            <a:fillRect/>
          </a:stretch>
        </p:blipFill>
        <p:spPr>
          <a:xfrm>
            <a:off x="5928873" y="3766150"/>
            <a:ext cx="1342824" cy="1200126"/>
          </a:xfrm>
          <a:prstGeom prst="rect">
            <a:avLst/>
          </a:prstGeom>
        </p:spPr>
      </p:pic>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6432360" y="1367100"/>
              <a:ext cx="833040" cy="732240"/>
            </p14:xfrm>
          </p:contentPart>
        </mc:Choice>
        <mc:Fallback xmlns="">
          <p:pic>
            <p:nvPicPr>
              <p:cNvPr id="6" name="Ink 5"/>
              <p:cNvPicPr/>
              <p:nvPr/>
            </p:nvPicPr>
            <p:blipFill>
              <a:blip r:embed="rId9"/>
              <a:stretch>
                <a:fillRect/>
              </a:stretch>
            </p:blipFill>
            <p:spPr>
              <a:xfrm>
                <a:off x="6419760" y="1355220"/>
                <a:ext cx="854640" cy="75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5" name="Ink 54"/>
              <p14:cNvContentPartPr/>
              <p14:nvPr/>
            </p14:nvContentPartPr>
            <p14:xfrm>
              <a:off x="6483120" y="2747760"/>
              <a:ext cx="847800" cy="2131920"/>
            </p14:xfrm>
          </p:contentPart>
        </mc:Choice>
        <mc:Fallback xmlns="">
          <p:pic>
            <p:nvPicPr>
              <p:cNvPr id="55" name="Ink 54"/>
              <p:cNvPicPr/>
              <p:nvPr/>
            </p:nvPicPr>
            <p:blipFill>
              <a:blip r:embed="rId11"/>
              <a:stretch>
                <a:fillRect/>
              </a:stretch>
            </p:blipFill>
            <p:spPr>
              <a:xfrm>
                <a:off x="6470520" y="2735520"/>
                <a:ext cx="875160" cy="2156400"/>
              </a:xfrm>
              <a:prstGeom prst="rect">
                <a:avLst/>
              </a:prstGeom>
            </p:spPr>
          </p:pic>
        </mc:Fallback>
      </mc:AlternateContent>
      <p:grpSp>
        <p:nvGrpSpPr>
          <p:cNvPr id="97" name="Group 96"/>
          <p:cNvGrpSpPr/>
          <p:nvPr/>
        </p:nvGrpSpPr>
        <p:grpSpPr>
          <a:xfrm>
            <a:off x="4387721" y="1516832"/>
            <a:ext cx="1024983" cy="917476"/>
            <a:chOff x="4436887" y="2574011"/>
            <a:chExt cx="1024983" cy="917476"/>
          </a:xfrm>
        </p:grpSpPr>
        <p:sp>
          <p:nvSpPr>
            <p:cNvPr id="98" name="Rectangle 97"/>
            <p:cNvSpPr/>
            <p:nvPr/>
          </p:nvSpPr>
          <p:spPr>
            <a:xfrm>
              <a:off x="4436887" y="3237571"/>
              <a:ext cx="1024983" cy="253916"/>
            </a:xfrm>
            <a:prstGeom prst="rect">
              <a:avLst/>
            </a:prstGeom>
          </p:spPr>
          <p:txBody>
            <a:bodyPr wrap="square">
              <a:spAutoFit/>
            </a:bodyPr>
            <a:lstStyle/>
            <a:p>
              <a:r>
                <a:rPr lang="en-US" sz="1050" dirty="0" smtClean="0"/>
                <a:t>Neural Net</a:t>
              </a:r>
              <a:endParaRPr lang="en-US" sz="1050" dirty="0"/>
            </a:p>
          </p:txBody>
        </p:sp>
        <p:sp>
          <p:nvSpPr>
            <p:cNvPr id="100" name="Rounded Rectangle 99"/>
            <p:cNvSpPr/>
            <p:nvPr/>
          </p:nvSpPr>
          <p:spPr>
            <a:xfrm>
              <a:off x="4535909" y="2574011"/>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715830" y="266504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2" name="Oval 101"/>
            <p:cNvSpPr/>
            <p:nvPr/>
          </p:nvSpPr>
          <p:spPr>
            <a:xfrm>
              <a:off x="4720423" y="2798881"/>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16144" y="292622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7" name="Oval 106"/>
            <p:cNvSpPr/>
            <p:nvPr/>
          </p:nvSpPr>
          <p:spPr>
            <a:xfrm>
              <a:off x="4725984" y="3049942"/>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8" name="Oval 107"/>
            <p:cNvSpPr/>
            <p:nvPr/>
          </p:nvSpPr>
          <p:spPr>
            <a:xfrm>
              <a:off x="5058223" y="2868413"/>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9" name="Straight Arrow Connector 108"/>
            <p:cNvCxnSpPr>
              <a:endCxn id="101" idx="2"/>
            </p:cNvCxnSpPr>
            <p:nvPr/>
          </p:nvCxnSpPr>
          <p:spPr>
            <a:xfrm>
              <a:off x="4579144" y="2704317"/>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4579144" y="284724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576388" y="2968651"/>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576388" y="3094122"/>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4903945" y="267218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4" name="Oval 113"/>
            <p:cNvSpPr/>
            <p:nvPr/>
          </p:nvSpPr>
          <p:spPr>
            <a:xfrm>
              <a:off x="4908538" y="2806026"/>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5" name="Oval 114"/>
            <p:cNvSpPr/>
            <p:nvPr/>
          </p:nvSpPr>
          <p:spPr>
            <a:xfrm>
              <a:off x="4904259" y="293337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6" name="Oval 115"/>
            <p:cNvSpPr/>
            <p:nvPr/>
          </p:nvSpPr>
          <p:spPr>
            <a:xfrm>
              <a:off x="4914099" y="3057087"/>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17" name="Straight Arrow Connector 116"/>
            <p:cNvCxnSpPr/>
            <p:nvPr/>
          </p:nvCxnSpPr>
          <p:spPr>
            <a:xfrm>
              <a:off x="5140459" y="290896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4437350" y="3958699"/>
            <a:ext cx="1024983" cy="917476"/>
            <a:chOff x="4436887" y="2574011"/>
            <a:chExt cx="1024983" cy="917476"/>
          </a:xfrm>
        </p:grpSpPr>
        <p:sp>
          <p:nvSpPr>
            <p:cNvPr id="119" name="Rectangle 118"/>
            <p:cNvSpPr/>
            <p:nvPr/>
          </p:nvSpPr>
          <p:spPr>
            <a:xfrm>
              <a:off x="4436887" y="3237571"/>
              <a:ext cx="1024983" cy="253916"/>
            </a:xfrm>
            <a:prstGeom prst="rect">
              <a:avLst/>
            </a:prstGeom>
          </p:spPr>
          <p:txBody>
            <a:bodyPr wrap="square">
              <a:spAutoFit/>
            </a:bodyPr>
            <a:lstStyle/>
            <a:p>
              <a:r>
                <a:rPr lang="en-US" sz="1050" dirty="0" smtClean="0"/>
                <a:t>Neural Net</a:t>
              </a:r>
              <a:endParaRPr lang="en-US" sz="1050" dirty="0"/>
            </a:p>
          </p:txBody>
        </p:sp>
        <p:sp>
          <p:nvSpPr>
            <p:cNvPr id="120" name="Rounded Rectangle 119"/>
            <p:cNvSpPr/>
            <p:nvPr/>
          </p:nvSpPr>
          <p:spPr>
            <a:xfrm>
              <a:off x="4535909" y="2574011"/>
              <a:ext cx="760781" cy="631812"/>
            </a:xfrm>
            <a:prstGeom prst="round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4715830" y="266504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2" name="Oval 121"/>
            <p:cNvSpPr/>
            <p:nvPr/>
          </p:nvSpPr>
          <p:spPr>
            <a:xfrm>
              <a:off x="4720423" y="2798881"/>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3" name="Oval 122"/>
            <p:cNvSpPr/>
            <p:nvPr/>
          </p:nvSpPr>
          <p:spPr>
            <a:xfrm>
              <a:off x="4716144" y="292622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4" name="Oval 123"/>
            <p:cNvSpPr/>
            <p:nvPr/>
          </p:nvSpPr>
          <p:spPr>
            <a:xfrm>
              <a:off x="4725984" y="3049942"/>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5" name="Oval 124"/>
            <p:cNvSpPr/>
            <p:nvPr/>
          </p:nvSpPr>
          <p:spPr>
            <a:xfrm>
              <a:off x="5058223" y="2868413"/>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6" name="Straight Arrow Connector 125"/>
            <p:cNvCxnSpPr>
              <a:endCxn id="121" idx="2"/>
            </p:cNvCxnSpPr>
            <p:nvPr/>
          </p:nvCxnSpPr>
          <p:spPr>
            <a:xfrm>
              <a:off x="4579144" y="2704317"/>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4579144" y="284724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4576388" y="2968651"/>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4576388" y="3094122"/>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4903945" y="2672185"/>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1" name="Oval 130"/>
            <p:cNvSpPr/>
            <p:nvPr/>
          </p:nvSpPr>
          <p:spPr>
            <a:xfrm>
              <a:off x="4908538" y="2806026"/>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2" name="Oval 131"/>
            <p:cNvSpPr/>
            <p:nvPr/>
          </p:nvSpPr>
          <p:spPr>
            <a:xfrm>
              <a:off x="4904259" y="2933370"/>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3" name="Oval 132"/>
            <p:cNvSpPr/>
            <p:nvPr/>
          </p:nvSpPr>
          <p:spPr>
            <a:xfrm>
              <a:off x="4914099" y="3057087"/>
              <a:ext cx="84909" cy="8110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34" name="Straight Arrow Connector 133"/>
            <p:cNvCxnSpPr/>
            <p:nvPr/>
          </p:nvCxnSpPr>
          <p:spPr>
            <a:xfrm>
              <a:off x="5140459" y="2908966"/>
              <a:ext cx="136686" cy="1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 name="Left Brace 2"/>
          <p:cNvSpPr/>
          <p:nvPr/>
        </p:nvSpPr>
        <p:spPr>
          <a:xfrm rot="10800000">
            <a:off x="7330920" y="1063229"/>
            <a:ext cx="579120" cy="390304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8" name="Rectangle 137"/>
          <p:cNvSpPr/>
          <p:nvPr/>
        </p:nvSpPr>
        <p:spPr>
          <a:xfrm>
            <a:off x="7974386" y="2434308"/>
            <a:ext cx="979416" cy="5309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dirty="0" smtClean="0"/>
              <a:t>Vote</a:t>
            </a:r>
          </a:p>
          <a:p>
            <a:pPr algn="ctr"/>
            <a:r>
              <a:rPr lang="en-US" sz="1050" dirty="0" smtClean="0"/>
              <a:t>Classification</a:t>
            </a:r>
            <a:endParaRPr lang="en-US" sz="1050" dirty="0"/>
          </a:p>
        </p:txBody>
      </p:sp>
      <p:sp>
        <p:nvSpPr>
          <p:cNvPr id="139" name="Rectangle 138"/>
          <p:cNvSpPr/>
          <p:nvPr/>
        </p:nvSpPr>
        <p:spPr>
          <a:xfrm>
            <a:off x="7974386" y="3044646"/>
            <a:ext cx="979416" cy="5309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smtClean="0"/>
              <a:t>Mean</a:t>
            </a:r>
          </a:p>
          <a:p>
            <a:pPr algn="ctr"/>
            <a:r>
              <a:rPr lang="en-US" sz="1050" dirty="0" smtClean="0"/>
              <a:t>Regression</a:t>
            </a:r>
            <a:endParaRPr lang="en-US" sz="1050" dirty="0"/>
          </a:p>
        </p:txBody>
      </p:sp>
      <p:sp>
        <p:nvSpPr>
          <p:cNvPr id="5" name="Rectangle 4"/>
          <p:cNvSpPr/>
          <p:nvPr/>
        </p:nvSpPr>
        <p:spPr>
          <a:xfrm>
            <a:off x="1795121" y="1233982"/>
            <a:ext cx="1544012" cy="369332"/>
          </a:xfrm>
          <a:prstGeom prst="rect">
            <a:avLst/>
          </a:prstGeom>
        </p:spPr>
        <p:txBody>
          <a:bodyPr wrap="none">
            <a:spAutoFit/>
          </a:bodyPr>
          <a:lstStyle/>
          <a:p>
            <a:pPr algn="ctr"/>
            <a:r>
              <a:rPr lang="en-US" dirty="0">
                <a:solidFill>
                  <a:srgbClr val="FF0000"/>
                </a:solidFill>
              </a:rPr>
              <a:t>Classification</a:t>
            </a:r>
          </a:p>
        </p:txBody>
      </p:sp>
    </p:spTree>
    <p:extLst>
      <p:ext uri="{BB962C8B-B14F-4D97-AF65-F5344CB8AC3E}">
        <p14:creationId xmlns:p14="http://schemas.microsoft.com/office/powerpoint/2010/main" val="11298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p:cTn id="10" dur="500"/>
                                        <p:tgtEl>
                                          <p:spTgt spid="1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animEffect transition="in" filter="fade">
                                      <p:cBhvr>
                                        <p:cTn id="1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8" grpId="0" animBg="1"/>
      <p:bldP spid="1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normAutofit/>
          </a:bodyPr>
          <a:lstStyle/>
          <a:p>
            <a:r>
              <a:rPr lang="en-US"/>
              <a:t>Bagging </a:t>
            </a:r>
            <a:r>
              <a:rPr lang="en-US" smtClean="0"/>
              <a:t>with Same Algorithm</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83080" y="1148834"/>
            <a:ext cx="6240780" cy="369332"/>
          </a:xfrm>
          <a:prstGeom prst="rect">
            <a:avLst/>
          </a:prstGeom>
          <a:noFill/>
        </p:spPr>
        <p:txBody>
          <a:bodyPr wrap="square" rtlCol="0">
            <a:spAutoFit/>
          </a:bodyPr>
          <a:lstStyle/>
          <a:p>
            <a:r>
              <a:rPr lang="en-US" dirty="0" smtClean="0"/>
              <a:t>Same algorithm with different sampling for training. </a:t>
            </a:r>
            <a:endParaRPr lang="en-US" dirty="0"/>
          </a:p>
        </p:txBody>
      </p:sp>
      <p:sp>
        <p:nvSpPr>
          <p:cNvPr id="6" name="Rounded Rectangle 5"/>
          <p:cNvSpPr/>
          <p:nvPr/>
        </p:nvSpPr>
        <p:spPr>
          <a:xfrm>
            <a:off x="2042160" y="2004060"/>
            <a:ext cx="815340" cy="1744980"/>
          </a:xfrm>
          <a:prstGeom prst="roundRect">
            <a:avLst/>
          </a:prstGeom>
          <a:noFill/>
          <a:ln w="476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8" name="Rounded Rectangle 77"/>
          <p:cNvSpPr/>
          <p:nvPr/>
        </p:nvSpPr>
        <p:spPr>
          <a:xfrm>
            <a:off x="2057400" y="3846314"/>
            <a:ext cx="815340" cy="946666"/>
          </a:xfrm>
          <a:prstGeom prst="roundRect">
            <a:avLst/>
          </a:prstGeom>
          <a:noFill/>
          <a:ln w="476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p:cNvSpPr txBox="1"/>
          <p:nvPr/>
        </p:nvSpPr>
        <p:spPr>
          <a:xfrm>
            <a:off x="2082165" y="2108984"/>
            <a:ext cx="735330" cy="784830"/>
          </a:xfrm>
          <a:prstGeom prst="rect">
            <a:avLst/>
          </a:prstGeom>
          <a:noFill/>
        </p:spPr>
        <p:txBody>
          <a:bodyPr wrap="square" rtlCol="0">
            <a:spAutoFit/>
          </a:bodyPr>
          <a:lstStyle/>
          <a:p>
            <a:pPr algn="ctr"/>
            <a:r>
              <a:rPr lang="en-US" dirty="0" smtClean="0"/>
              <a:t>Train</a:t>
            </a:r>
          </a:p>
          <a:p>
            <a:pPr algn="ctr"/>
            <a:endParaRPr lang="en-US" sz="1000" dirty="0" smtClean="0"/>
          </a:p>
          <a:p>
            <a:pPr algn="ctr"/>
            <a:r>
              <a:rPr lang="en-US" sz="1600" dirty="0" smtClean="0"/>
              <a:t>(70%)</a:t>
            </a:r>
            <a:endParaRPr lang="en-US" sz="1600" dirty="0"/>
          </a:p>
        </p:txBody>
      </p:sp>
      <p:sp>
        <p:nvSpPr>
          <p:cNvPr id="80" name="TextBox 79"/>
          <p:cNvSpPr txBox="1"/>
          <p:nvPr/>
        </p:nvSpPr>
        <p:spPr>
          <a:xfrm>
            <a:off x="2097405" y="3927232"/>
            <a:ext cx="735330" cy="784830"/>
          </a:xfrm>
          <a:prstGeom prst="rect">
            <a:avLst/>
          </a:prstGeom>
          <a:noFill/>
        </p:spPr>
        <p:txBody>
          <a:bodyPr wrap="square" rtlCol="0">
            <a:spAutoFit/>
          </a:bodyPr>
          <a:lstStyle/>
          <a:p>
            <a:r>
              <a:rPr lang="en-US" dirty="0" smtClean="0"/>
              <a:t>Test</a:t>
            </a:r>
          </a:p>
          <a:p>
            <a:endParaRPr lang="en-US" sz="1000" dirty="0" smtClean="0"/>
          </a:p>
          <a:p>
            <a:r>
              <a:rPr lang="en-US" sz="1600" dirty="0" smtClean="0"/>
              <a:t>(30%)</a:t>
            </a:r>
            <a:endParaRPr lang="en-US" sz="1600" dirty="0"/>
          </a:p>
        </p:txBody>
      </p:sp>
      <p:grpSp>
        <p:nvGrpSpPr>
          <p:cNvPr id="40" name="Group 39"/>
          <p:cNvGrpSpPr/>
          <p:nvPr/>
        </p:nvGrpSpPr>
        <p:grpSpPr>
          <a:xfrm>
            <a:off x="3586480" y="2240280"/>
            <a:ext cx="947420" cy="927854"/>
            <a:chOff x="3586480" y="2240280"/>
            <a:chExt cx="947420" cy="927854"/>
          </a:xfrm>
        </p:grpSpPr>
        <p:sp>
          <p:nvSpPr>
            <p:cNvPr id="17" name="Cube 16"/>
            <p:cNvSpPr/>
            <p:nvPr/>
          </p:nvSpPr>
          <p:spPr>
            <a:xfrm>
              <a:off x="3586480" y="2240280"/>
              <a:ext cx="947420" cy="927854"/>
            </a:xfrm>
            <a:prstGeom prst="cube">
              <a:avLst/>
            </a:prstGeom>
            <a:solidFill>
              <a:srgbClr val="0070C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726180" y="27279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878580" y="28803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053839" y="279654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924300" y="27660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794760" y="282702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3588533" y="2848957"/>
                  <a:ext cx="312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8533" y="2848957"/>
                  <a:ext cx="312906" cy="276999"/>
                </a:xfrm>
                <a:prstGeom prst="rect">
                  <a:avLst/>
                </a:prstGeom>
                <a:blipFill>
                  <a:blip r:embed="rId5"/>
                  <a:stretch>
                    <a:fillRect l="-17647" r="-392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979795" y="2476530"/>
                  <a:ext cx="270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3979795" y="2476530"/>
                  <a:ext cx="270009" cy="276999"/>
                </a:xfrm>
                <a:prstGeom prst="rect">
                  <a:avLst/>
                </a:prstGeom>
                <a:blipFill>
                  <a:blip r:embed="rId6"/>
                  <a:stretch>
                    <a:fillRect l="-11364" r="-2273"/>
                  </a:stretch>
                </a:blipFill>
              </p:spPr>
              <p:txBody>
                <a:bodyPr/>
                <a:lstStyle/>
                <a:p>
                  <a:r>
                    <a:rPr lang="en-US">
                      <a:noFill/>
                    </a:rPr>
                    <a:t> </a:t>
                  </a:r>
                </a:p>
              </p:txBody>
            </p:sp>
          </mc:Fallback>
        </mc:AlternateContent>
      </p:grpSp>
      <p:grpSp>
        <p:nvGrpSpPr>
          <p:cNvPr id="95" name="Group 94"/>
          <p:cNvGrpSpPr/>
          <p:nvPr/>
        </p:nvGrpSpPr>
        <p:grpSpPr>
          <a:xfrm>
            <a:off x="4932679" y="2218313"/>
            <a:ext cx="947420" cy="927854"/>
            <a:chOff x="3586480" y="2240280"/>
            <a:chExt cx="947420" cy="927854"/>
          </a:xfrm>
        </p:grpSpPr>
        <p:sp>
          <p:nvSpPr>
            <p:cNvPr id="97" name="Cube 96"/>
            <p:cNvSpPr/>
            <p:nvPr/>
          </p:nvSpPr>
          <p:spPr>
            <a:xfrm>
              <a:off x="3586480" y="2240280"/>
              <a:ext cx="947420" cy="927854"/>
            </a:xfrm>
            <a:prstGeom prst="cube">
              <a:avLst/>
            </a:prstGeom>
            <a:solidFill>
              <a:srgbClr val="0070C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726180" y="27279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878580" y="28803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174611" y="2804993"/>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019624" y="3022536"/>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3895707" y="2709565"/>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7" name="TextBox 106"/>
                <p:cNvSpPr txBox="1"/>
                <p:nvPr/>
              </p:nvSpPr>
              <p:spPr>
                <a:xfrm>
                  <a:off x="3588533" y="2848957"/>
                  <a:ext cx="3182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588533" y="2848957"/>
                  <a:ext cx="318228" cy="276999"/>
                </a:xfrm>
                <a:prstGeom prst="rect">
                  <a:avLst/>
                </a:prstGeom>
                <a:blipFill>
                  <a:blip r:embed="rId7"/>
                  <a:stretch>
                    <a:fillRect l="-17308" r="-384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3979795" y="2476530"/>
                  <a:ext cx="270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3979795" y="2476530"/>
                  <a:ext cx="270009" cy="276999"/>
                </a:xfrm>
                <a:prstGeom prst="rect">
                  <a:avLst/>
                </a:prstGeom>
                <a:blipFill>
                  <a:blip r:embed="rId8"/>
                  <a:stretch>
                    <a:fillRect l="-11364" r="-2273" b="-2222"/>
                  </a:stretch>
                </a:blipFill>
              </p:spPr>
              <p:txBody>
                <a:bodyPr/>
                <a:lstStyle/>
                <a:p>
                  <a:r>
                    <a:rPr lang="en-US">
                      <a:noFill/>
                    </a:rPr>
                    <a:t> </a:t>
                  </a:r>
                </a:p>
              </p:txBody>
            </p:sp>
          </mc:Fallback>
        </mc:AlternateContent>
      </p:grpSp>
      <p:grpSp>
        <p:nvGrpSpPr>
          <p:cNvPr id="109" name="Group 108"/>
          <p:cNvGrpSpPr/>
          <p:nvPr/>
        </p:nvGrpSpPr>
        <p:grpSpPr>
          <a:xfrm>
            <a:off x="7080249" y="2227689"/>
            <a:ext cx="947420" cy="927854"/>
            <a:chOff x="3586480" y="2240280"/>
            <a:chExt cx="947420" cy="927854"/>
          </a:xfrm>
        </p:grpSpPr>
        <p:sp>
          <p:nvSpPr>
            <p:cNvPr id="110" name="Cube 109"/>
            <p:cNvSpPr/>
            <p:nvPr/>
          </p:nvSpPr>
          <p:spPr>
            <a:xfrm>
              <a:off x="3586480" y="2240280"/>
              <a:ext cx="947420" cy="927854"/>
            </a:xfrm>
            <a:prstGeom prst="cube">
              <a:avLst/>
            </a:prstGeom>
            <a:solidFill>
              <a:srgbClr val="0070C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3726180" y="27279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3878580" y="2880360"/>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4053839" y="3008409"/>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3680461" y="2549141"/>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3947766" y="2744688"/>
              <a:ext cx="45719" cy="5334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p:cNvSpPr txBox="1"/>
                <p:nvPr/>
              </p:nvSpPr>
              <p:spPr>
                <a:xfrm>
                  <a:off x="3588533" y="2848957"/>
                  <a:ext cx="3804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3588533" y="2848957"/>
                  <a:ext cx="380425" cy="276999"/>
                </a:xfrm>
                <a:prstGeom prst="rect">
                  <a:avLst/>
                </a:prstGeom>
                <a:blipFill>
                  <a:blip r:embed="rId9"/>
                  <a:stretch>
                    <a:fillRect l="-1451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3979795" y="2476530"/>
                  <a:ext cx="270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m:oMathPara>
                  </a14:m>
                  <a:endParaRPr 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3979795" y="2476530"/>
                  <a:ext cx="270009" cy="276999"/>
                </a:xfrm>
                <a:prstGeom prst="rect">
                  <a:avLst/>
                </a:prstGeom>
                <a:blipFill>
                  <a:blip r:embed="rId10"/>
                  <a:stretch>
                    <a:fillRect l="-11364" r="-227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7" name="Rectangle 56"/>
              <p:cNvSpPr/>
              <p:nvPr/>
            </p:nvSpPr>
            <p:spPr>
              <a:xfrm>
                <a:off x="3594425" y="3581400"/>
                <a:ext cx="65537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i="1">
                              <a:latin typeface="Cambria Math" panose="02040503050406030204" pitchFamily="18" charset="0"/>
                            </a:rPr>
                            <m:t>1</m:t>
                          </m:r>
                        </m:sub>
                      </m:sSub>
                    </m:oMath>
                  </m:oMathPara>
                </a14:m>
                <a:endParaRPr lang="en-US" sz="2400" dirty="0"/>
              </a:p>
            </p:txBody>
          </p:sp>
        </mc:Choice>
        <mc:Fallback xmlns="">
          <p:sp>
            <p:nvSpPr>
              <p:cNvPr id="57" name="Rectangle 56"/>
              <p:cNvSpPr>
                <a:spLocks noRot="1" noChangeAspect="1" noMove="1" noResize="1" noEditPoints="1" noAdjustHandles="1" noChangeArrowheads="1" noChangeShapeType="1" noTextEdit="1"/>
              </p:cNvSpPr>
              <p:nvPr/>
            </p:nvSpPr>
            <p:spPr>
              <a:xfrm>
                <a:off x="3594425" y="3581400"/>
                <a:ext cx="65537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p:cNvSpPr/>
              <p:nvPr/>
            </p:nvSpPr>
            <p:spPr>
              <a:xfrm>
                <a:off x="5036790" y="3584332"/>
                <a:ext cx="65537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sub>
                      </m:sSub>
                    </m:oMath>
                  </m:oMathPara>
                </a14:m>
                <a:endParaRPr lang="en-US" sz="2400" dirty="0"/>
              </a:p>
            </p:txBody>
          </p:sp>
        </mc:Choice>
        <mc:Fallback xmlns="">
          <p:sp>
            <p:nvSpPr>
              <p:cNvPr id="121" name="Rectangle 120"/>
              <p:cNvSpPr>
                <a:spLocks noRot="1" noChangeAspect="1" noMove="1" noResize="1" noEditPoints="1" noAdjustHandles="1" noChangeArrowheads="1" noChangeShapeType="1" noTextEdit="1"/>
              </p:cNvSpPr>
              <p:nvPr/>
            </p:nvSpPr>
            <p:spPr>
              <a:xfrm>
                <a:off x="5036790" y="3584332"/>
                <a:ext cx="655379"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7136098" y="3594884"/>
                <a:ext cx="65537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𝑚</m:t>
                          </m:r>
                        </m:sub>
                      </m:sSub>
                    </m:oMath>
                  </m:oMathPara>
                </a14:m>
                <a:endParaRPr lang="en-US" sz="2400" dirty="0"/>
              </a:p>
            </p:txBody>
          </p:sp>
        </mc:Choice>
        <mc:Fallback xmlns="">
          <p:sp>
            <p:nvSpPr>
              <p:cNvPr id="122" name="Rectangle 121"/>
              <p:cNvSpPr>
                <a:spLocks noRot="1" noChangeAspect="1" noMove="1" noResize="1" noEditPoints="1" noAdjustHandles="1" noChangeArrowheads="1" noChangeShapeType="1" noTextEdit="1"/>
              </p:cNvSpPr>
              <p:nvPr/>
            </p:nvSpPr>
            <p:spPr>
              <a:xfrm>
                <a:off x="7136098" y="3594884"/>
                <a:ext cx="655379" cy="461665"/>
              </a:xfrm>
              <a:prstGeom prst="rect">
                <a:avLst/>
              </a:prstGeom>
              <a:blipFill>
                <a:blip r:embed="rId13"/>
                <a:stretch>
                  <a:fillRect/>
                </a:stretch>
              </a:blipFill>
            </p:spPr>
            <p:txBody>
              <a:bodyPr/>
              <a:lstStyle/>
              <a:p>
                <a:r>
                  <a:rPr lang="en-US">
                    <a:noFill/>
                  </a:rPr>
                  <a:t> </a:t>
                </a:r>
              </a:p>
            </p:txBody>
          </p:sp>
        </mc:Fallback>
      </mc:AlternateContent>
      <p:cxnSp>
        <p:nvCxnSpPr>
          <p:cNvPr id="59" name="Straight Arrow Connector 58"/>
          <p:cNvCxnSpPr/>
          <p:nvPr/>
        </p:nvCxnSpPr>
        <p:spPr>
          <a:xfrm>
            <a:off x="3947159" y="317754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5316218" y="318135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433307" y="320040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3081964" y="3658343"/>
            <a:ext cx="237936" cy="307777"/>
          </a:xfrm>
          <a:prstGeom prst="rect">
            <a:avLst/>
          </a:prstGeom>
        </p:spPr>
        <p:txBody>
          <a:bodyPr wrap="square">
            <a:spAutoFit/>
          </a:bodyPr>
          <a:lstStyle/>
          <a:p>
            <a:r>
              <a:rPr lang="en-US" sz="1400" dirty="0" smtClean="0"/>
              <a:t>X</a:t>
            </a:r>
            <a:endParaRPr lang="en-US" sz="1400" dirty="0"/>
          </a:p>
        </p:txBody>
      </p:sp>
      <p:cxnSp>
        <p:nvCxnSpPr>
          <p:cNvPr id="128" name="Straight Arrow Connector 127"/>
          <p:cNvCxnSpPr/>
          <p:nvPr/>
        </p:nvCxnSpPr>
        <p:spPr>
          <a:xfrm>
            <a:off x="3363670" y="3825716"/>
            <a:ext cx="2307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4488400" y="3658343"/>
            <a:ext cx="237936" cy="307777"/>
          </a:xfrm>
          <a:prstGeom prst="rect">
            <a:avLst/>
          </a:prstGeom>
        </p:spPr>
        <p:txBody>
          <a:bodyPr wrap="square">
            <a:spAutoFit/>
          </a:bodyPr>
          <a:lstStyle/>
          <a:p>
            <a:r>
              <a:rPr lang="en-US" sz="1400" dirty="0" smtClean="0"/>
              <a:t>X</a:t>
            </a:r>
            <a:endParaRPr lang="en-US" sz="1400" dirty="0"/>
          </a:p>
        </p:txBody>
      </p:sp>
      <p:cxnSp>
        <p:nvCxnSpPr>
          <p:cNvPr id="132" name="Straight Arrow Connector 131"/>
          <p:cNvCxnSpPr/>
          <p:nvPr/>
        </p:nvCxnSpPr>
        <p:spPr>
          <a:xfrm>
            <a:off x="4770106" y="3825716"/>
            <a:ext cx="2307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6623637" y="3643370"/>
            <a:ext cx="237936" cy="307777"/>
          </a:xfrm>
          <a:prstGeom prst="rect">
            <a:avLst/>
          </a:prstGeom>
        </p:spPr>
        <p:txBody>
          <a:bodyPr wrap="square">
            <a:spAutoFit/>
          </a:bodyPr>
          <a:lstStyle/>
          <a:p>
            <a:r>
              <a:rPr lang="en-US" sz="1400" dirty="0" smtClean="0"/>
              <a:t>X</a:t>
            </a:r>
            <a:endParaRPr lang="en-US" sz="1400" dirty="0"/>
          </a:p>
        </p:txBody>
      </p:sp>
      <p:cxnSp>
        <p:nvCxnSpPr>
          <p:cNvPr id="134" name="Straight Arrow Connector 133"/>
          <p:cNvCxnSpPr/>
          <p:nvPr/>
        </p:nvCxnSpPr>
        <p:spPr>
          <a:xfrm>
            <a:off x="6905343" y="3810743"/>
            <a:ext cx="2307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3928107" y="405384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5297166" y="405765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7414255" y="407670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Left Brace 64"/>
          <p:cNvSpPr/>
          <p:nvPr/>
        </p:nvSpPr>
        <p:spPr>
          <a:xfrm rot="16200000">
            <a:off x="5530931" y="2140255"/>
            <a:ext cx="347903" cy="4769964"/>
          </a:xfrm>
          <a:prstGeom prst="leftBrace">
            <a:avLst>
              <a:gd name="adj1" fmla="val 8333"/>
              <a:gd name="adj2" fmla="val 4856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ectangle 65"/>
          <p:cNvSpPr/>
          <p:nvPr/>
        </p:nvSpPr>
        <p:spPr>
          <a:xfrm>
            <a:off x="5013560" y="4699189"/>
            <a:ext cx="1556901" cy="369332"/>
          </a:xfrm>
          <a:prstGeom prst="rect">
            <a:avLst/>
          </a:prstGeom>
        </p:spPr>
        <p:txBody>
          <a:bodyPr wrap="none">
            <a:spAutoFit/>
          </a:bodyPr>
          <a:lstStyle/>
          <a:p>
            <a:r>
              <a:rPr lang="en-US" dirty="0" smtClean="0"/>
              <a:t>Vote or mean</a:t>
            </a:r>
            <a:endParaRPr lang="en-US" dirty="0"/>
          </a:p>
        </p:txBody>
      </p:sp>
      <p:grpSp>
        <p:nvGrpSpPr>
          <p:cNvPr id="18" name="Group 17"/>
          <p:cNvGrpSpPr/>
          <p:nvPr/>
        </p:nvGrpSpPr>
        <p:grpSpPr>
          <a:xfrm>
            <a:off x="2827020" y="1788076"/>
            <a:ext cx="4835424" cy="522697"/>
            <a:chOff x="2827020" y="1788076"/>
            <a:chExt cx="4835424" cy="522697"/>
          </a:xfrm>
        </p:grpSpPr>
        <p:sp>
          <p:nvSpPr>
            <p:cNvPr id="56" name="Freeform 55"/>
            <p:cNvSpPr/>
            <p:nvPr/>
          </p:nvSpPr>
          <p:spPr>
            <a:xfrm>
              <a:off x="2827020" y="1788076"/>
              <a:ext cx="4815840" cy="513164"/>
            </a:xfrm>
            <a:custGeom>
              <a:avLst/>
              <a:gdLst>
                <a:gd name="connsiteX0" fmla="*/ 0 w 4815840"/>
                <a:gd name="connsiteY0" fmla="*/ 223604 h 513164"/>
                <a:gd name="connsiteX1" fmla="*/ 3771900 w 4815840"/>
                <a:gd name="connsiteY1" fmla="*/ 10244 h 513164"/>
                <a:gd name="connsiteX2" fmla="*/ 4815840 w 4815840"/>
                <a:gd name="connsiteY2" fmla="*/ 513164 h 513164"/>
              </a:gdLst>
              <a:ahLst/>
              <a:cxnLst>
                <a:cxn ang="0">
                  <a:pos x="connsiteX0" y="connsiteY0"/>
                </a:cxn>
                <a:cxn ang="0">
                  <a:pos x="connsiteX1" y="connsiteY1"/>
                </a:cxn>
                <a:cxn ang="0">
                  <a:pos x="connsiteX2" y="connsiteY2"/>
                </a:cxn>
              </a:cxnLst>
              <a:rect l="l" t="t" r="r" b="b"/>
              <a:pathLst>
                <a:path w="4815840" h="513164">
                  <a:moveTo>
                    <a:pt x="0" y="223604"/>
                  </a:moveTo>
                  <a:cubicBezTo>
                    <a:pt x="1484630" y="92794"/>
                    <a:pt x="2969260" y="-38016"/>
                    <a:pt x="3771900" y="10244"/>
                  </a:cubicBezTo>
                  <a:cubicBezTo>
                    <a:pt x="4574540" y="58504"/>
                    <a:pt x="4695190" y="285834"/>
                    <a:pt x="4815840" y="513164"/>
                  </a:cubicBezTo>
                </a:path>
              </a:pathLst>
            </a:custGeom>
            <a:noFill/>
            <a:ln w="317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7554444" y="2212853"/>
                <a:ext cx="108000" cy="97920"/>
              </p14:xfrm>
            </p:contentPart>
          </mc:Choice>
          <mc:Fallback xmlns="">
            <p:pic>
              <p:nvPicPr>
                <p:cNvPr id="16" name="Ink 15"/>
                <p:cNvPicPr/>
                <p:nvPr/>
              </p:nvPicPr>
              <p:blipFill>
                <a:blip r:embed="rId15"/>
                <a:stretch>
                  <a:fillRect/>
                </a:stretch>
              </p:blipFill>
              <p:spPr>
                <a:xfrm>
                  <a:off x="7538604" y="2192693"/>
                  <a:ext cx="143640" cy="137520"/>
                </a:xfrm>
                <a:prstGeom prst="rect">
                  <a:avLst/>
                </a:prstGeom>
              </p:spPr>
            </p:pic>
          </mc:Fallback>
        </mc:AlternateContent>
      </p:grpSp>
      <p:grpSp>
        <p:nvGrpSpPr>
          <p:cNvPr id="25" name="Group 24"/>
          <p:cNvGrpSpPr/>
          <p:nvPr/>
        </p:nvGrpSpPr>
        <p:grpSpPr>
          <a:xfrm>
            <a:off x="2842260" y="1913169"/>
            <a:ext cx="1255504" cy="454660"/>
            <a:chOff x="2842260" y="1913169"/>
            <a:chExt cx="1255504" cy="454660"/>
          </a:xfrm>
        </p:grpSpPr>
        <p:sp>
          <p:nvSpPr>
            <p:cNvPr id="54" name="Freeform 53"/>
            <p:cNvSpPr/>
            <p:nvPr/>
          </p:nvSpPr>
          <p:spPr>
            <a:xfrm>
              <a:off x="2842260" y="1913169"/>
              <a:ext cx="1249680" cy="449031"/>
            </a:xfrm>
            <a:custGeom>
              <a:avLst/>
              <a:gdLst>
                <a:gd name="connsiteX0" fmla="*/ 0 w 1249680"/>
                <a:gd name="connsiteY0" fmla="*/ 144231 h 449031"/>
                <a:gd name="connsiteX1" fmla="*/ 617220 w 1249680"/>
                <a:gd name="connsiteY1" fmla="*/ 14691 h 449031"/>
                <a:gd name="connsiteX2" fmla="*/ 1249680 w 1249680"/>
                <a:gd name="connsiteY2" fmla="*/ 449031 h 449031"/>
              </a:gdLst>
              <a:ahLst/>
              <a:cxnLst>
                <a:cxn ang="0">
                  <a:pos x="connsiteX0" y="connsiteY0"/>
                </a:cxn>
                <a:cxn ang="0">
                  <a:pos x="connsiteX1" y="connsiteY1"/>
                </a:cxn>
                <a:cxn ang="0">
                  <a:pos x="connsiteX2" y="connsiteY2"/>
                </a:cxn>
              </a:cxnLst>
              <a:rect l="l" t="t" r="r" b="b"/>
              <a:pathLst>
                <a:path w="1249680" h="449031">
                  <a:moveTo>
                    <a:pt x="0" y="144231"/>
                  </a:moveTo>
                  <a:cubicBezTo>
                    <a:pt x="204470" y="54061"/>
                    <a:pt x="408940" y="-36109"/>
                    <a:pt x="617220" y="14691"/>
                  </a:cubicBezTo>
                  <a:cubicBezTo>
                    <a:pt x="825500" y="65491"/>
                    <a:pt x="1037590" y="257261"/>
                    <a:pt x="1249680" y="449031"/>
                  </a:cubicBezTo>
                </a:path>
              </a:pathLst>
            </a:custGeom>
            <a:ln w="31750">
              <a:solidFill>
                <a:schemeClr val="accent3">
                  <a:lumMod val="75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6">
              <p14:nvContentPartPr>
                <p14:cNvPr id="24" name="Ink 23"/>
                <p14:cNvContentPartPr/>
                <p14:nvPr/>
              </p14:nvContentPartPr>
              <p14:xfrm>
                <a:off x="3985444" y="2265589"/>
                <a:ext cx="112320" cy="102240"/>
              </p14:xfrm>
            </p:contentPart>
          </mc:Choice>
          <mc:Fallback xmlns="">
            <p:pic>
              <p:nvPicPr>
                <p:cNvPr id="24" name="Ink 23"/>
                <p:cNvPicPr/>
                <p:nvPr/>
              </p:nvPicPr>
              <p:blipFill>
                <a:blip r:embed="rId17"/>
                <a:stretch>
                  <a:fillRect/>
                </a:stretch>
              </p:blipFill>
              <p:spPr>
                <a:xfrm>
                  <a:off x="3968524" y="2251909"/>
                  <a:ext cx="145800" cy="136080"/>
                </a:xfrm>
                <a:prstGeom prst="rect">
                  <a:avLst/>
                </a:prstGeom>
              </p:spPr>
            </p:pic>
          </mc:Fallback>
        </mc:AlternateContent>
      </p:grpSp>
      <p:grpSp>
        <p:nvGrpSpPr>
          <p:cNvPr id="28" name="Group 27"/>
          <p:cNvGrpSpPr/>
          <p:nvPr/>
        </p:nvGrpSpPr>
        <p:grpSpPr>
          <a:xfrm>
            <a:off x="2872740" y="1736675"/>
            <a:ext cx="2493083" cy="577514"/>
            <a:chOff x="2872740" y="1736675"/>
            <a:chExt cx="2493083" cy="577514"/>
          </a:xfrm>
        </p:grpSpPr>
        <p:sp>
          <p:nvSpPr>
            <p:cNvPr id="55" name="Freeform 54"/>
            <p:cNvSpPr/>
            <p:nvPr/>
          </p:nvSpPr>
          <p:spPr>
            <a:xfrm>
              <a:off x="2872740" y="1736675"/>
              <a:ext cx="2491740" cy="564565"/>
            </a:xfrm>
            <a:custGeom>
              <a:avLst/>
              <a:gdLst>
                <a:gd name="connsiteX0" fmla="*/ 0 w 2491740"/>
                <a:gd name="connsiteY0" fmla="*/ 282625 h 564565"/>
                <a:gd name="connsiteX1" fmla="*/ 1592580 w 2491740"/>
                <a:gd name="connsiteY1" fmla="*/ 8305 h 564565"/>
                <a:gd name="connsiteX2" fmla="*/ 2491740 w 2491740"/>
                <a:gd name="connsiteY2" fmla="*/ 564565 h 564565"/>
              </a:gdLst>
              <a:ahLst/>
              <a:cxnLst>
                <a:cxn ang="0">
                  <a:pos x="connsiteX0" y="connsiteY0"/>
                </a:cxn>
                <a:cxn ang="0">
                  <a:pos x="connsiteX1" y="connsiteY1"/>
                </a:cxn>
                <a:cxn ang="0">
                  <a:pos x="connsiteX2" y="connsiteY2"/>
                </a:cxn>
              </a:cxnLst>
              <a:rect l="l" t="t" r="r" b="b"/>
              <a:pathLst>
                <a:path w="2491740" h="564565">
                  <a:moveTo>
                    <a:pt x="0" y="282625"/>
                  </a:moveTo>
                  <a:cubicBezTo>
                    <a:pt x="588645" y="121970"/>
                    <a:pt x="1177290" y="-38685"/>
                    <a:pt x="1592580" y="8305"/>
                  </a:cubicBezTo>
                  <a:cubicBezTo>
                    <a:pt x="2007870" y="55295"/>
                    <a:pt x="2346960" y="489635"/>
                    <a:pt x="2491740" y="564565"/>
                  </a:cubicBezTo>
                </a:path>
              </a:pathLst>
            </a:custGeom>
            <a:noFill/>
            <a:ln w="317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8">
              <p14:nvContentPartPr>
                <p14:cNvPr id="27" name="Ink 26"/>
                <p14:cNvContentPartPr/>
                <p14:nvPr/>
              </p14:nvContentPartPr>
              <p14:xfrm>
                <a:off x="5268983" y="2226349"/>
                <a:ext cx="96840" cy="87840"/>
              </p14:xfrm>
            </p:contentPart>
          </mc:Choice>
          <mc:Fallback xmlns="">
            <p:pic>
              <p:nvPicPr>
                <p:cNvPr id="27" name="Ink 26"/>
                <p:cNvPicPr/>
                <p:nvPr/>
              </p:nvPicPr>
              <p:blipFill>
                <a:blip r:embed="rId19"/>
                <a:stretch>
                  <a:fillRect/>
                </a:stretch>
              </p:blipFill>
              <p:spPr>
                <a:xfrm>
                  <a:off x="5253503" y="2206549"/>
                  <a:ext cx="130680" cy="127800"/>
                </a:xfrm>
                <a:prstGeom prst="rect">
                  <a:avLst/>
                </a:prstGeom>
              </p:spPr>
            </p:pic>
          </mc:Fallback>
        </mc:AlternateContent>
      </p:grpSp>
      <p:sp>
        <p:nvSpPr>
          <p:cNvPr id="79" name="TextBox 78"/>
          <p:cNvSpPr txBox="1"/>
          <p:nvPr/>
        </p:nvSpPr>
        <p:spPr>
          <a:xfrm>
            <a:off x="4229868" y="1705124"/>
            <a:ext cx="285038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Random Pick with replacement. </a:t>
            </a:r>
            <a:endParaRPr lang="en-US" sz="1200" dirty="0"/>
          </a:p>
        </p:txBody>
      </p:sp>
    </p:spTree>
    <p:extLst>
      <p:ext uri="{BB962C8B-B14F-4D97-AF65-F5344CB8AC3E}">
        <p14:creationId xmlns:p14="http://schemas.microsoft.com/office/powerpoint/2010/main" val="235811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500"/>
                                        <p:tgtEl>
                                          <p:spTgt spid="1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fade">
                                      <p:cBhvr>
                                        <p:cTn id="34" dur="500"/>
                                        <p:tgtEl>
                                          <p:spTgt spid="1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fade">
                                      <p:cBhvr>
                                        <p:cTn id="42" dur="500"/>
                                        <p:tgtEl>
                                          <p:spTgt spid="10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fade">
                                      <p:cBhvr>
                                        <p:cTn id="47" dur="500"/>
                                        <p:tgtEl>
                                          <p:spTgt spid="1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8"/>
                                        </p:tgtEl>
                                        <p:attrNameLst>
                                          <p:attrName>style.visibility</p:attrName>
                                        </p:attrNameLst>
                                      </p:cBhvr>
                                      <p:to>
                                        <p:strVal val="visible"/>
                                      </p:to>
                                    </p:set>
                                    <p:animEffect transition="in" filter="fade">
                                      <p:cBhvr>
                                        <p:cTn id="60" dur="500"/>
                                        <p:tgtEl>
                                          <p:spTgt spid="1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500"/>
                                        <p:tgtEl>
                                          <p:spTgt spid="6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1"/>
                                        </p:tgtEl>
                                        <p:attrNameLst>
                                          <p:attrName>style.visibility</p:attrName>
                                        </p:attrNameLst>
                                      </p:cBhvr>
                                      <p:to>
                                        <p:strVal val="visible"/>
                                      </p:to>
                                    </p:set>
                                    <p:animEffect transition="in" filter="fade">
                                      <p:cBhvr>
                                        <p:cTn id="66" dur="500"/>
                                        <p:tgtEl>
                                          <p:spTgt spid="131"/>
                                        </p:tgtEl>
                                      </p:cBhvr>
                                    </p:animEffect>
                                  </p:childTnLst>
                                </p:cTn>
                              </p:par>
                              <p:par>
                                <p:cTn id="67" presetID="10" presetClass="entr" presetSubtype="0" fill="hold" nodeType="withEffect">
                                  <p:stCondLst>
                                    <p:cond delay="0"/>
                                  </p:stCondLst>
                                  <p:childTnLst>
                                    <p:set>
                                      <p:cBhvr>
                                        <p:cTn id="68" dur="1" fill="hold">
                                          <p:stCondLst>
                                            <p:cond delay="0"/>
                                          </p:stCondLst>
                                        </p:cTn>
                                        <p:tgtEl>
                                          <p:spTgt spid="132"/>
                                        </p:tgtEl>
                                        <p:attrNameLst>
                                          <p:attrName>style.visibility</p:attrName>
                                        </p:attrNameLst>
                                      </p:cBhvr>
                                      <p:to>
                                        <p:strVal val="visible"/>
                                      </p:to>
                                    </p:set>
                                    <p:animEffect transition="in" filter="fade">
                                      <p:cBhvr>
                                        <p:cTn id="69" dur="500"/>
                                        <p:tgtEl>
                                          <p:spTgt spid="132"/>
                                        </p:tgtEl>
                                      </p:cBhvr>
                                    </p:animEffect>
                                  </p:childTnLst>
                                </p:cTn>
                              </p:par>
                              <p:par>
                                <p:cTn id="70" presetID="10" presetClass="entr" presetSubtype="0" fill="hold" nodeType="withEffect">
                                  <p:stCondLst>
                                    <p:cond delay="0"/>
                                  </p:stCondLst>
                                  <p:childTnLst>
                                    <p:set>
                                      <p:cBhvr>
                                        <p:cTn id="71" dur="1" fill="hold">
                                          <p:stCondLst>
                                            <p:cond delay="0"/>
                                          </p:stCondLst>
                                        </p:cTn>
                                        <p:tgtEl>
                                          <p:spTgt spid="139"/>
                                        </p:tgtEl>
                                        <p:attrNameLst>
                                          <p:attrName>style.visibility</p:attrName>
                                        </p:attrNameLst>
                                      </p:cBhvr>
                                      <p:to>
                                        <p:strVal val="visible"/>
                                      </p:to>
                                    </p:set>
                                    <p:animEffect transition="in" filter="fade">
                                      <p:cBhvr>
                                        <p:cTn id="72" dur="500"/>
                                        <p:tgtEl>
                                          <p:spTgt spid="1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3"/>
                                        </p:tgtEl>
                                        <p:attrNameLst>
                                          <p:attrName>style.visibility</p:attrName>
                                        </p:attrNameLst>
                                      </p:cBhvr>
                                      <p:to>
                                        <p:strVal val="visible"/>
                                      </p:to>
                                    </p:set>
                                    <p:animEffect transition="in" filter="fade">
                                      <p:cBhvr>
                                        <p:cTn id="75" dur="500"/>
                                        <p:tgtEl>
                                          <p:spTgt spid="133"/>
                                        </p:tgtEl>
                                      </p:cBhvr>
                                    </p:animEffect>
                                  </p:childTnLst>
                                </p:cTn>
                              </p:par>
                              <p:par>
                                <p:cTn id="76" presetID="10" presetClass="entr" presetSubtype="0" fill="hold"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nodeType="withEffect">
                                  <p:stCondLst>
                                    <p:cond delay="0"/>
                                  </p:stCondLst>
                                  <p:childTnLst>
                                    <p:set>
                                      <p:cBhvr>
                                        <p:cTn id="80" dur="1" fill="hold">
                                          <p:stCondLst>
                                            <p:cond delay="0"/>
                                          </p:stCondLst>
                                        </p:cTn>
                                        <p:tgtEl>
                                          <p:spTgt spid="140"/>
                                        </p:tgtEl>
                                        <p:attrNameLst>
                                          <p:attrName>style.visibility</p:attrName>
                                        </p:attrNameLst>
                                      </p:cBhvr>
                                      <p:to>
                                        <p:strVal val="visible"/>
                                      </p:to>
                                    </p:set>
                                    <p:animEffect transition="in" filter="fade">
                                      <p:cBhvr>
                                        <p:cTn id="81" dur="500"/>
                                        <p:tgtEl>
                                          <p:spTgt spid="140"/>
                                        </p:tgtEl>
                                      </p:cBhvr>
                                    </p:animEffect>
                                  </p:childTnLst>
                                </p:cTn>
                              </p:par>
                              <p:par>
                                <p:cTn id="82" presetID="10" presetClass="entr" presetSubtype="0" fill="hold"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1" grpId="0" animBg="1"/>
      <p:bldP spid="122" grpId="0" animBg="1"/>
      <p:bldP spid="60" grpId="0"/>
      <p:bldP spid="131" grpId="0"/>
      <p:bldP spid="133" grpId="0"/>
      <p:bldP spid="65" grpId="0" animBg="1"/>
      <p:bldP spid="66"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Bootstrap </a:t>
            </a:r>
            <a:r>
              <a:rPr lang="en-US" dirty="0" smtClean="0"/>
              <a:t>Aggregating (Bagging)</a:t>
            </a:r>
            <a:endParaRPr lang="en-US" dirty="0"/>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075257" y="4797351"/>
            <a:ext cx="56876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227657" y="1819107"/>
            <a:ext cx="0" cy="3130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412717" y="44044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565117" y="45568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300596" y="407460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33641" y="337078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452996" y="409638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69632" y="365224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824195" y="37306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084369" y="35314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096609" y="39701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772572" y="1949943"/>
            <a:ext cx="400597" cy="307777"/>
          </a:xfrm>
          <a:prstGeom prst="rect">
            <a:avLst/>
          </a:prstGeom>
          <a:noFill/>
        </p:spPr>
        <p:txBody>
          <a:bodyPr wrap="square" rtlCol="0">
            <a:spAutoFit/>
          </a:bodyPr>
          <a:lstStyle/>
          <a:p>
            <a:r>
              <a:rPr lang="en-US" sz="1400" dirty="0"/>
              <a:t>y</a:t>
            </a:r>
          </a:p>
        </p:txBody>
      </p:sp>
      <p:sp>
        <p:nvSpPr>
          <p:cNvPr id="42" name="TextBox 41"/>
          <p:cNvSpPr txBox="1"/>
          <p:nvPr/>
        </p:nvSpPr>
        <p:spPr>
          <a:xfrm>
            <a:off x="7856768" y="4550324"/>
            <a:ext cx="400597" cy="307777"/>
          </a:xfrm>
          <a:prstGeom prst="rect">
            <a:avLst/>
          </a:prstGeom>
          <a:noFill/>
        </p:spPr>
        <p:txBody>
          <a:bodyPr wrap="square" rtlCol="0">
            <a:spAutoFit/>
          </a:bodyPr>
          <a:lstStyle/>
          <a:p>
            <a:r>
              <a:rPr lang="en-US" sz="1400" dirty="0" smtClean="0"/>
              <a:t>X</a:t>
            </a:r>
            <a:endParaRPr lang="en-US" sz="1400" dirty="0"/>
          </a:p>
        </p:txBody>
      </p:sp>
      <p:sp>
        <p:nvSpPr>
          <p:cNvPr id="46" name="Oval 45"/>
          <p:cNvSpPr/>
          <p:nvPr/>
        </p:nvSpPr>
        <p:spPr>
          <a:xfrm>
            <a:off x="3479517" y="37523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489413" y="32371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3748616" y="36391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891303" y="1233982"/>
            <a:ext cx="1351652" cy="369332"/>
          </a:xfrm>
          <a:prstGeom prst="rect">
            <a:avLst/>
          </a:prstGeom>
        </p:spPr>
        <p:txBody>
          <a:bodyPr wrap="none">
            <a:spAutoFit/>
          </a:bodyPr>
          <a:lstStyle/>
          <a:p>
            <a:pPr algn="ctr"/>
            <a:r>
              <a:rPr lang="en-US" dirty="0" smtClean="0">
                <a:solidFill>
                  <a:srgbClr val="FF0000"/>
                </a:solidFill>
              </a:rPr>
              <a:t>Regression</a:t>
            </a:r>
            <a:endParaRPr lang="en-US" dirty="0">
              <a:solidFill>
                <a:srgbClr val="FF0000"/>
              </a:solidFill>
            </a:endParaRPr>
          </a:p>
        </p:txBody>
      </p:sp>
      <p:sp>
        <p:nvSpPr>
          <p:cNvPr id="140" name="Oval 139"/>
          <p:cNvSpPr/>
          <p:nvPr/>
        </p:nvSpPr>
        <p:spPr>
          <a:xfrm>
            <a:off x="4968739" y="28933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3804730" y="317480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4483988" y="319658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3959293" y="32531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4219467" y="305397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4614615" y="327496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4703881" y="32139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5708607" y="176646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5053648" y="250965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5223856" y="206970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5281294" y="23852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4788789" y="230487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4746335" y="273613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5354483" y="214808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443749" y="20871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6816514" y="262775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6889463" y="309656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6331763" y="293098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6067242" y="278838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6152151" y="253968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5942585" y="228079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6551656" y="294840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2644794" y="39763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2797194" y="41287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p:cNvSpPr/>
          <p:nvPr/>
        </p:nvSpPr>
        <p:spPr>
          <a:xfrm>
            <a:off x="2532673" y="364650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4065718" y="294268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2685073" y="366828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2901709" y="322414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3316446" y="31033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3328686" y="35420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3711594" y="33242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3980693" y="32110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200816" y="246524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4036807" y="274670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4716065" y="276848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4191370" y="28250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4451544" y="262587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4846692" y="284686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4935958" y="27858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5285725" y="208155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5455933" y="164160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5513371" y="19571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p:nvPr/>
        </p:nvSpPr>
        <p:spPr>
          <a:xfrm>
            <a:off x="5020866" y="187677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4978412" y="230803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5586560" y="171998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p:cNvSpPr/>
          <p:nvPr/>
        </p:nvSpPr>
        <p:spPr>
          <a:xfrm>
            <a:off x="5588739" y="145437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5675826" y="16590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9" name="Group 1038"/>
          <p:cNvGrpSpPr/>
          <p:nvPr/>
        </p:nvGrpSpPr>
        <p:grpSpPr>
          <a:xfrm>
            <a:off x="2552140" y="1338367"/>
            <a:ext cx="4415983" cy="3005120"/>
            <a:chOff x="2717517" y="1338367"/>
            <a:chExt cx="4415983" cy="3005120"/>
          </a:xfrm>
          <a:solidFill>
            <a:schemeClr val="tx2">
              <a:lumMod val="60000"/>
              <a:lumOff val="40000"/>
            </a:schemeClr>
          </a:solidFill>
        </p:grpSpPr>
        <p:sp>
          <p:nvSpPr>
            <p:cNvPr id="12" name="Oval 11"/>
            <p:cNvSpPr/>
            <p:nvPr/>
          </p:nvSpPr>
          <p:spPr>
            <a:xfrm>
              <a:off x="2717517" y="4238984"/>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3348890" y="3674019"/>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Oval 144"/>
            <p:cNvSpPr/>
            <p:nvPr/>
          </p:nvSpPr>
          <p:spPr>
            <a:xfrm>
              <a:off x="4237256" y="3498861"/>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7" name="Oval 146"/>
            <p:cNvSpPr/>
            <p:nvPr/>
          </p:nvSpPr>
          <p:spPr>
            <a:xfrm>
              <a:off x="4616794" y="3009349"/>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5356662" y="1882472"/>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7044026" y="3174946"/>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6464569" y="2743755"/>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2949594" y="3810884"/>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4" name="Oval 173"/>
            <p:cNvSpPr/>
            <p:nvPr/>
          </p:nvSpPr>
          <p:spPr>
            <a:xfrm>
              <a:off x="3580967" y="3245919"/>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5" name="Oval 174"/>
            <p:cNvSpPr/>
            <p:nvPr/>
          </p:nvSpPr>
          <p:spPr>
            <a:xfrm>
              <a:off x="3056272" y="3302526"/>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0" name="Oval 179"/>
            <p:cNvSpPr/>
            <p:nvPr/>
          </p:nvSpPr>
          <p:spPr>
            <a:xfrm>
              <a:off x="3721490" y="2809022"/>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7" name="Oval 186"/>
            <p:cNvSpPr/>
            <p:nvPr/>
          </p:nvSpPr>
          <p:spPr>
            <a:xfrm>
              <a:off x="4469333" y="3070761"/>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Oval 188"/>
            <p:cNvSpPr/>
            <p:nvPr/>
          </p:nvSpPr>
          <p:spPr>
            <a:xfrm>
              <a:off x="4848871" y="2581249"/>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1" name="Oval 190"/>
            <p:cNvSpPr/>
            <p:nvPr/>
          </p:nvSpPr>
          <p:spPr>
            <a:xfrm>
              <a:off x="5940684" y="1338367"/>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0" name="Oval 199"/>
            <p:cNvSpPr/>
            <p:nvPr/>
          </p:nvSpPr>
          <p:spPr>
            <a:xfrm>
              <a:off x="7048591" y="2199650"/>
              <a:ext cx="84909" cy="104503"/>
            </a:xfrm>
            <a:prstGeom prst="ellipse">
              <a:avLst/>
            </a:prstGeom>
            <a:grp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01" name="Oval 200"/>
          <p:cNvSpPr/>
          <p:nvPr/>
        </p:nvSpPr>
        <p:spPr>
          <a:xfrm>
            <a:off x="7121540" y="266846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p:nvPr/>
        </p:nvSpPr>
        <p:spPr>
          <a:xfrm>
            <a:off x="6563840" y="250288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7276103" y="274684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6299319" y="236028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6384228" y="211158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6174662" y="185269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6696646" y="231565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p:cNvSpPr/>
          <p:nvPr/>
        </p:nvSpPr>
        <p:spPr>
          <a:xfrm>
            <a:off x="6783733" y="252030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7" name="Group 246"/>
          <p:cNvGrpSpPr/>
          <p:nvPr/>
        </p:nvGrpSpPr>
        <p:grpSpPr>
          <a:xfrm>
            <a:off x="2555383" y="1342076"/>
            <a:ext cx="4415983" cy="3005120"/>
            <a:chOff x="2717517" y="1338367"/>
            <a:chExt cx="4415983" cy="3005120"/>
          </a:xfrm>
          <a:solidFill>
            <a:srgbClr val="FF0000"/>
          </a:solidFill>
        </p:grpSpPr>
        <p:sp>
          <p:nvSpPr>
            <p:cNvPr id="248" name="Oval 247"/>
            <p:cNvSpPr/>
            <p:nvPr/>
          </p:nvSpPr>
          <p:spPr>
            <a:xfrm>
              <a:off x="2717517" y="4238984"/>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9" name="Oval 248"/>
            <p:cNvSpPr/>
            <p:nvPr/>
          </p:nvSpPr>
          <p:spPr>
            <a:xfrm>
              <a:off x="3348890" y="3674019"/>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0" name="Oval 249"/>
            <p:cNvSpPr/>
            <p:nvPr/>
          </p:nvSpPr>
          <p:spPr>
            <a:xfrm>
              <a:off x="4237256" y="3498861"/>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1" name="Oval 250"/>
            <p:cNvSpPr/>
            <p:nvPr/>
          </p:nvSpPr>
          <p:spPr>
            <a:xfrm>
              <a:off x="4616794" y="3009349"/>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2" name="Oval 251"/>
            <p:cNvSpPr/>
            <p:nvPr/>
          </p:nvSpPr>
          <p:spPr>
            <a:xfrm>
              <a:off x="5356662" y="1882472"/>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3" name="Oval 252"/>
            <p:cNvSpPr/>
            <p:nvPr/>
          </p:nvSpPr>
          <p:spPr>
            <a:xfrm>
              <a:off x="7044026" y="3174946"/>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4" name="Oval 253"/>
            <p:cNvSpPr/>
            <p:nvPr/>
          </p:nvSpPr>
          <p:spPr>
            <a:xfrm>
              <a:off x="6464569" y="2743755"/>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5" name="Oval 254"/>
            <p:cNvSpPr/>
            <p:nvPr/>
          </p:nvSpPr>
          <p:spPr>
            <a:xfrm>
              <a:off x="2949594" y="3810884"/>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6" name="Oval 255"/>
            <p:cNvSpPr/>
            <p:nvPr/>
          </p:nvSpPr>
          <p:spPr>
            <a:xfrm>
              <a:off x="3580967" y="3245919"/>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7" name="Oval 256"/>
            <p:cNvSpPr/>
            <p:nvPr/>
          </p:nvSpPr>
          <p:spPr>
            <a:xfrm>
              <a:off x="3056272" y="3302526"/>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8" name="Oval 257"/>
            <p:cNvSpPr/>
            <p:nvPr/>
          </p:nvSpPr>
          <p:spPr>
            <a:xfrm>
              <a:off x="3721490" y="2809022"/>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9" name="Oval 258"/>
            <p:cNvSpPr/>
            <p:nvPr/>
          </p:nvSpPr>
          <p:spPr>
            <a:xfrm>
              <a:off x="4469333" y="3070761"/>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0" name="Oval 259"/>
            <p:cNvSpPr/>
            <p:nvPr/>
          </p:nvSpPr>
          <p:spPr>
            <a:xfrm>
              <a:off x="4848871" y="2581249"/>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1" name="Oval 260"/>
            <p:cNvSpPr/>
            <p:nvPr/>
          </p:nvSpPr>
          <p:spPr>
            <a:xfrm>
              <a:off x="5940684" y="1338367"/>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2" name="Oval 261"/>
            <p:cNvSpPr/>
            <p:nvPr/>
          </p:nvSpPr>
          <p:spPr>
            <a:xfrm>
              <a:off x="7048591" y="2199650"/>
              <a:ext cx="84909" cy="104503"/>
            </a:xfrm>
            <a:prstGeom prst="ellipse">
              <a:avLst/>
            </a:prstGeom>
            <a:grp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085" name="Group 1084"/>
          <p:cNvGrpSpPr/>
          <p:nvPr/>
        </p:nvGrpSpPr>
        <p:grpSpPr>
          <a:xfrm>
            <a:off x="2269849" y="1402499"/>
            <a:ext cx="5265360" cy="2928960"/>
            <a:chOff x="2269849" y="1402499"/>
            <a:chExt cx="5265360" cy="2928960"/>
          </a:xfrm>
        </p:grpSpPr>
        <mc:AlternateContent xmlns:mc="http://schemas.openxmlformats.org/markup-compatibility/2006" xmlns:p14="http://schemas.microsoft.com/office/powerpoint/2010/main">
          <mc:Choice Requires="p14">
            <p:contentPart p14:bwMode="auto" r:id="rId5">
              <p14:nvContentPartPr>
                <p14:cNvPr id="1041" name="Ink 1040"/>
                <p14:cNvContentPartPr/>
                <p14:nvPr/>
              </p14:nvContentPartPr>
              <p14:xfrm>
                <a:off x="2269849" y="1402499"/>
                <a:ext cx="5265360" cy="2928960"/>
              </p14:xfrm>
            </p:contentPart>
          </mc:Choice>
          <mc:Fallback xmlns="">
            <p:pic>
              <p:nvPicPr>
                <p:cNvPr id="1041" name="Ink 1040"/>
                <p:cNvPicPr/>
                <p:nvPr/>
              </p:nvPicPr>
              <p:blipFill>
                <a:blip r:embed="rId6"/>
                <a:stretch>
                  <a:fillRect/>
                </a:stretch>
              </p:blipFill>
              <p:spPr>
                <a:xfrm>
                  <a:off x="2265169" y="1393139"/>
                  <a:ext cx="5279760" cy="2944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66" name="Ink 1065"/>
                <p14:cNvContentPartPr/>
                <p14:nvPr/>
              </p14:nvContentPartPr>
              <p14:xfrm>
                <a:off x="3636054" y="1411291"/>
                <a:ext cx="680400" cy="617040"/>
              </p14:xfrm>
            </p:contentPart>
          </mc:Choice>
          <mc:Fallback xmlns="">
            <p:pic>
              <p:nvPicPr>
                <p:cNvPr id="1066" name="Ink 1065"/>
                <p:cNvPicPr/>
                <p:nvPr/>
              </p:nvPicPr>
              <p:blipFill>
                <a:blip r:embed="rId8"/>
                <a:stretch>
                  <a:fillRect/>
                </a:stretch>
              </p:blipFill>
              <p:spPr>
                <a:xfrm>
                  <a:off x="3629574" y="1403727"/>
                  <a:ext cx="694080" cy="63036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78" name="Ink 1077"/>
                <p14:cNvContentPartPr/>
                <p14:nvPr/>
              </p14:nvContentPartPr>
              <p14:xfrm>
                <a:off x="3689694" y="2114371"/>
                <a:ext cx="119160" cy="607680"/>
              </p14:xfrm>
            </p:contentPart>
          </mc:Choice>
          <mc:Fallback xmlns="">
            <p:pic>
              <p:nvPicPr>
                <p:cNvPr id="1078" name="Ink 1077"/>
                <p:cNvPicPr/>
                <p:nvPr/>
              </p:nvPicPr>
              <p:blipFill>
                <a:blip r:embed="rId10"/>
                <a:stretch>
                  <a:fillRect/>
                </a:stretch>
              </p:blipFill>
              <p:spPr>
                <a:xfrm>
                  <a:off x="3682854" y="2107167"/>
                  <a:ext cx="131760" cy="621368"/>
                </a:xfrm>
                <a:prstGeom prst="rect">
                  <a:avLst/>
                </a:prstGeom>
              </p:spPr>
            </p:pic>
          </mc:Fallback>
        </mc:AlternateContent>
      </p:grpSp>
      <p:grpSp>
        <p:nvGrpSpPr>
          <p:cNvPr id="1086" name="Group 1085"/>
          <p:cNvGrpSpPr/>
          <p:nvPr/>
        </p:nvGrpSpPr>
        <p:grpSpPr>
          <a:xfrm>
            <a:off x="2245734" y="1536931"/>
            <a:ext cx="5350680" cy="2856600"/>
            <a:chOff x="2245734" y="1536931"/>
            <a:chExt cx="5350680" cy="2856600"/>
          </a:xfrm>
        </p:grpSpPr>
        <mc:AlternateContent xmlns:mc="http://schemas.openxmlformats.org/markup-compatibility/2006" xmlns:p14="http://schemas.microsoft.com/office/powerpoint/2010/main">
          <mc:Choice Requires="p14">
            <p:contentPart p14:bwMode="auto" r:id="rId11">
              <p14:nvContentPartPr>
                <p14:cNvPr id="297" name="Ink 296"/>
                <p14:cNvContentPartPr/>
                <p14:nvPr/>
              </p14:nvContentPartPr>
              <p14:xfrm>
                <a:off x="2245734" y="1536931"/>
                <a:ext cx="5350680" cy="2856600"/>
              </p14:xfrm>
            </p:contentPart>
          </mc:Choice>
          <mc:Fallback xmlns="">
            <p:pic>
              <p:nvPicPr>
                <p:cNvPr id="297" name="Ink 296"/>
                <p:cNvPicPr/>
                <p:nvPr/>
              </p:nvPicPr>
              <p:blipFill>
                <a:blip r:embed="rId12"/>
                <a:stretch>
                  <a:fillRect/>
                </a:stretch>
              </p:blipFill>
              <p:spPr>
                <a:xfrm>
                  <a:off x="2240334" y="1527571"/>
                  <a:ext cx="5365440" cy="2873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79" name="Ink 1078"/>
                <p14:cNvContentPartPr/>
                <p14:nvPr/>
              </p14:nvContentPartPr>
              <p14:xfrm>
                <a:off x="4929174" y="3477691"/>
                <a:ext cx="766800" cy="468360"/>
              </p14:xfrm>
            </p:contentPart>
          </mc:Choice>
          <mc:Fallback xmlns="">
            <p:pic>
              <p:nvPicPr>
                <p:cNvPr id="1079" name="Ink 1078"/>
                <p:cNvPicPr/>
                <p:nvPr/>
              </p:nvPicPr>
              <p:blipFill>
                <a:blip r:embed="rId14"/>
                <a:stretch>
                  <a:fillRect/>
                </a:stretch>
              </p:blipFill>
              <p:spPr>
                <a:xfrm>
                  <a:off x="4923414" y="3471211"/>
                  <a:ext cx="77904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82" name="Ink 1081"/>
                <p14:cNvContentPartPr/>
                <p14:nvPr/>
              </p14:nvContentPartPr>
              <p14:xfrm>
                <a:off x="5230494" y="2917171"/>
                <a:ext cx="178920" cy="479160"/>
              </p14:xfrm>
            </p:contentPart>
          </mc:Choice>
          <mc:Fallback xmlns="">
            <p:pic>
              <p:nvPicPr>
                <p:cNvPr id="1082" name="Ink 1081"/>
                <p:cNvPicPr/>
                <p:nvPr/>
              </p:nvPicPr>
              <p:blipFill>
                <a:blip r:embed="rId16"/>
                <a:stretch>
                  <a:fillRect/>
                </a:stretch>
              </p:blipFill>
              <p:spPr>
                <a:xfrm>
                  <a:off x="5224734" y="2911771"/>
                  <a:ext cx="191520" cy="492120"/>
                </a:xfrm>
                <a:prstGeom prst="rect">
                  <a:avLst/>
                </a:prstGeom>
              </p:spPr>
            </p:pic>
          </mc:Fallback>
        </mc:AlternateContent>
      </p:grpSp>
      <p:grpSp>
        <p:nvGrpSpPr>
          <p:cNvPr id="284" name="Group 283"/>
          <p:cNvGrpSpPr/>
          <p:nvPr/>
        </p:nvGrpSpPr>
        <p:grpSpPr>
          <a:xfrm>
            <a:off x="2446614" y="753931"/>
            <a:ext cx="6473593" cy="3819960"/>
            <a:chOff x="2446614" y="753931"/>
            <a:chExt cx="6473593" cy="3819960"/>
          </a:xfrm>
        </p:grpSpPr>
        <mc:AlternateContent xmlns:mc="http://schemas.openxmlformats.org/markup-compatibility/2006" xmlns:p14="http://schemas.microsoft.com/office/powerpoint/2010/main">
          <mc:Choice Requires="p14">
            <p:contentPart p14:bwMode="auto" r:id="rId17">
              <p14:nvContentPartPr>
                <p14:cNvPr id="216" name="Ink 215"/>
                <p14:cNvContentPartPr/>
                <p14:nvPr/>
              </p14:nvContentPartPr>
              <p14:xfrm>
                <a:off x="2446614" y="1868851"/>
                <a:ext cx="5102280" cy="2705040"/>
              </p14:xfrm>
            </p:contentPart>
          </mc:Choice>
          <mc:Fallback xmlns="">
            <p:pic>
              <p:nvPicPr>
                <p:cNvPr id="216" name="Ink 215"/>
                <p:cNvPicPr/>
                <p:nvPr/>
              </p:nvPicPr>
              <p:blipFill>
                <a:blip r:embed="rId18"/>
                <a:stretch>
                  <a:fillRect/>
                </a:stretch>
              </p:blipFill>
              <p:spPr>
                <a:xfrm>
                  <a:off x="2426094" y="1833931"/>
                  <a:ext cx="5152320" cy="275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1" name="Ink 220"/>
                <p14:cNvContentPartPr/>
                <p14:nvPr/>
              </p14:nvContentPartPr>
              <p14:xfrm>
                <a:off x="6638094" y="753931"/>
                <a:ext cx="2282113" cy="697320"/>
              </p14:xfrm>
            </p:contentPart>
          </mc:Choice>
          <mc:Fallback xmlns="">
            <p:pic>
              <p:nvPicPr>
                <p:cNvPr id="221" name="Ink 220"/>
                <p:cNvPicPr/>
                <p:nvPr/>
              </p:nvPicPr>
              <p:blipFill>
                <a:blip r:embed="rId20"/>
                <a:stretch>
                  <a:fillRect/>
                </a:stretch>
              </p:blipFill>
              <p:spPr>
                <a:xfrm>
                  <a:off x="6628014" y="747451"/>
                  <a:ext cx="2304074" cy="713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6" name="Ink 275"/>
                <p14:cNvContentPartPr/>
                <p14:nvPr/>
              </p14:nvContentPartPr>
              <p14:xfrm>
                <a:off x="6150654" y="1589851"/>
                <a:ext cx="490393" cy="467640"/>
              </p14:xfrm>
            </p:contentPart>
          </mc:Choice>
          <mc:Fallback xmlns="">
            <p:pic>
              <p:nvPicPr>
                <p:cNvPr id="276" name="Ink 275"/>
                <p:cNvPicPr/>
                <p:nvPr/>
              </p:nvPicPr>
              <p:blipFill>
                <a:blip r:embed="rId22"/>
                <a:stretch>
                  <a:fillRect/>
                </a:stretch>
              </p:blipFill>
              <p:spPr>
                <a:xfrm>
                  <a:off x="6142733" y="1577611"/>
                  <a:ext cx="510556" cy="487080"/>
                </a:xfrm>
                <a:prstGeom prst="rect">
                  <a:avLst/>
                </a:prstGeom>
              </p:spPr>
            </p:pic>
          </mc:Fallback>
        </mc:AlternateContent>
      </p:grpSp>
    </p:spTree>
    <p:extLst>
      <p:ext uri="{BB962C8B-B14F-4D97-AF65-F5344CB8AC3E}">
        <p14:creationId xmlns:p14="http://schemas.microsoft.com/office/powerpoint/2010/main" val="64534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5"/>
                                        </p:tgtEl>
                                        <p:attrNameLst>
                                          <p:attrName>style.visibility</p:attrName>
                                        </p:attrNameLst>
                                      </p:cBhvr>
                                      <p:to>
                                        <p:strVal val="visible"/>
                                      </p:to>
                                    </p:set>
                                    <p:animEffect transition="in" filter="fade">
                                      <p:cBhvr>
                                        <p:cTn id="12" dur="500"/>
                                        <p:tgtEl>
                                          <p:spTgt spid="10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6"/>
                                        </p:tgtEl>
                                        <p:attrNameLst>
                                          <p:attrName>style.visibility</p:attrName>
                                        </p:attrNameLst>
                                      </p:cBhvr>
                                      <p:to>
                                        <p:strVal val="visible"/>
                                      </p:to>
                                    </p:set>
                                    <p:animEffect transition="in" filter="fade">
                                      <p:cBhvr>
                                        <p:cTn id="17" dur="500"/>
                                        <p:tgtEl>
                                          <p:spTgt spid="10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1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85554" y="1415789"/>
            <a:ext cx="5532120" cy="1668405"/>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latin typeface="OpenSans"/>
              </a:rPr>
              <a:t>What </a:t>
            </a:r>
            <a:r>
              <a:rPr lang="en-US" dirty="0" smtClean="0">
                <a:latin typeface="OpenSans"/>
              </a:rPr>
              <a:t>is </a:t>
            </a:r>
            <a:r>
              <a:rPr lang="en-US" dirty="0">
                <a:latin typeface="OpenSans"/>
              </a:rPr>
              <a:t>a decision tree? </a:t>
            </a:r>
          </a:p>
          <a:p>
            <a:pPr marL="285750" indent="-285750">
              <a:lnSpc>
                <a:spcPct val="200000"/>
              </a:lnSpc>
              <a:buFont typeface="Arial" panose="020B0604020202020204" pitchFamily="34" charset="0"/>
              <a:buChar char="•"/>
            </a:pPr>
            <a:r>
              <a:rPr lang="en-US" dirty="0">
                <a:latin typeface="OpenSans"/>
              </a:rPr>
              <a:t>How </a:t>
            </a:r>
            <a:r>
              <a:rPr lang="en-US" dirty="0" smtClean="0">
                <a:latin typeface="OpenSans"/>
              </a:rPr>
              <a:t>decision tree classifies observations?</a:t>
            </a:r>
            <a:r>
              <a:rPr lang="en-US" dirty="0">
                <a:latin typeface="OpenSans"/>
              </a:rPr>
              <a:t> </a:t>
            </a:r>
          </a:p>
          <a:p>
            <a:pPr marL="285750" indent="-285750">
              <a:lnSpc>
                <a:spcPct val="200000"/>
              </a:lnSpc>
              <a:buFont typeface="Arial" panose="020B0604020202020204" pitchFamily="34" charset="0"/>
              <a:buChar char="•"/>
            </a:pPr>
            <a:r>
              <a:rPr lang="en-US" dirty="0">
                <a:latin typeface="OpenSans"/>
              </a:rPr>
              <a:t>How can I </a:t>
            </a:r>
            <a:r>
              <a:rPr lang="en-US" dirty="0" smtClean="0">
                <a:latin typeface="OpenSans"/>
              </a:rPr>
              <a:t>create a decision </a:t>
            </a:r>
            <a:r>
              <a:rPr lang="en-US" dirty="0">
                <a:latin typeface="OpenSans"/>
              </a:rPr>
              <a:t>tree? </a:t>
            </a:r>
            <a:endParaRPr lang="en-US" b="0" i="0" dirty="0">
              <a:effectLst/>
              <a:latin typeface="OpenSans"/>
            </a:endParaRPr>
          </a:p>
        </p:txBody>
      </p:sp>
    </p:spTree>
    <p:extLst>
      <p:ext uri="{BB962C8B-B14F-4D97-AF65-F5344CB8AC3E}">
        <p14:creationId xmlns:p14="http://schemas.microsoft.com/office/powerpoint/2010/main" val="170920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57" idx="1"/>
          </p:cNvCxnSpPr>
          <p:nvPr/>
        </p:nvCxnSpPr>
        <p:spPr>
          <a:xfrm flipV="1">
            <a:off x="1765665" y="4356847"/>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918065" y="2181790"/>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233753" y="35697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386153" y="37221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121632" y="32398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38553" y="3404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90953" y="35719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274032" y="326166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35833" y="32725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635833" y="35860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383895" y="350931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051319" y="37482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992248" y="315825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635833" y="35860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440705" y="329432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810563" y="356156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90668" y="281752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169926" y="28392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2645231" y="28959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905405" y="26966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905405" y="28273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0244" y="31593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Rectangle 43"/>
          <p:cNvSpPr/>
          <p:nvPr/>
        </p:nvSpPr>
        <p:spPr>
          <a:xfrm>
            <a:off x="3172644" y="33117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Rectangle 44"/>
          <p:cNvSpPr/>
          <p:nvPr/>
        </p:nvSpPr>
        <p:spPr>
          <a:xfrm>
            <a:off x="3992248" y="340534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Rectangle 45"/>
          <p:cNvSpPr/>
          <p:nvPr/>
        </p:nvSpPr>
        <p:spPr>
          <a:xfrm>
            <a:off x="3216731" y="31658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Rectangle 46"/>
          <p:cNvSpPr/>
          <p:nvPr/>
        </p:nvSpPr>
        <p:spPr>
          <a:xfrm>
            <a:off x="2931301" y="36568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Rectangle 47"/>
          <p:cNvSpPr/>
          <p:nvPr/>
        </p:nvSpPr>
        <p:spPr>
          <a:xfrm>
            <a:off x="2974524" y="34254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Rectangle 48"/>
          <p:cNvSpPr/>
          <p:nvPr/>
        </p:nvSpPr>
        <p:spPr>
          <a:xfrm>
            <a:off x="2864582" y="325948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Rectangle 49"/>
          <p:cNvSpPr/>
          <p:nvPr/>
        </p:nvSpPr>
        <p:spPr>
          <a:xfrm>
            <a:off x="3929745" y="26896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Rectangle 50"/>
          <p:cNvSpPr/>
          <p:nvPr/>
        </p:nvSpPr>
        <p:spPr>
          <a:xfrm>
            <a:off x="3513916" y="363558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Rectangle 51"/>
          <p:cNvSpPr/>
          <p:nvPr/>
        </p:nvSpPr>
        <p:spPr>
          <a:xfrm>
            <a:off x="3126924" y="35778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Rectangle 52"/>
          <p:cNvSpPr/>
          <p:nvPr/>
        </p:nvSpPr>
        <p:spPr>
          <a:xfrm>
            <a:off x="4074529" y="277725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Rectangle 53"/>
          <p:cNvSpPr/>
          <p:nvPr/>
        </p:nvSpPr>
        <p:spPr>
          <a:xfrm>
            <a:off x="3853550" y="28420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Rectangle 54"/>
          <p:cNvSpPr/>
          <p:nvPr/>
        </p:nvSpPr>
        <p:spPr>
          <a:xfrm>
            <a:off x="3998334" y="292965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684666" y="1850979"/>
            <a:ext cx="400597" cy="307777"/>
          </a:xfrm>
          <a:prstGeom prst="rect">
            <a:avLst/>
          </a:prstGeom>
          <a:noFill/>
        </p:spPr>
        <p:txBody>
          <a:bodyPr wrap="square" rtlCol="0">
            <a:spAutoFit/>
          </a:bodyPr>
          <a:lstStyle/>
          <a:p>
            <a:r>
              <a:rPr lang="en-US" sz="1400" dirty="0" smtClean="0"/>
              <a:t>x2</a:t>
            </a:r>
            <a:endParaRPr lang="en-US" sz="1400" dirty="0"/>
          </a:p>
        </p:txBody>
      </p:sp>
      <p:sp>
        <p:nvSpPr>
          <p:cNvPr id="57" name="TextBox 56"/>
          <p:cNvSpPr txBox="1"/>
          <p:nvPr/>
        </p:nvSpPr>
        <p:spPr>
          <a:xfrm>
            <a:off x="4157420" y="4202958"/>
            <a:ext cx="400597" cy="307777"/>
          </a:xfrm>
          <a:prstGeom prst="rect">
            <a:avLst/>
          </a:prstGeom>
          <a:noFill/>
        </p:spPr>
        <p:txBody>
          <a:bodyPr wrap="square" rtlCol="0">
            <a:spAutoFit/>
          </a:bodyPr>
          <a:lstStyle/>
          <a:p>
            <a:r>
              <a:rPr lang="en-US" sz="1400" dirty="0" smtClean="0"/>
              <a:t>x1</a:t>
            </a:r>
            <a:endParaRPr lang="en-US" sz="1400" dirty="0"/>
          </a:p>
        </p:txBody>
      </p:sp>
      <p:cxnSp>
        <p:nvCxnSpPr>
          <p:cNvPr id="43" name="Straight Connector 42"/>
          <p:cNvCxnSpPr/>
          <p:nvPr/>
        </p:nvCxnSpPr>
        <p:spPr>
          <a:xfrm>
            <a:off x="2808795" y="2059260"/>
            <a:ext cx="7434" cy="2709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808795" y="3086405"/>
            <a:ext cx="187307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740059" y="2059260"/>
            <a:ext cx="0" cy="102714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300553" y="29176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3506747" y="238537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302732" y="26520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593834" y="259002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89819" y="28567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3370560" y="3086405"/>
            <a:ext cx="0" cy="102714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538553" y="4342141"/>
            <a:ext cx="313173" cy="261610"/>
          </a:xfrm>
          <a:prstGeom prst="rect">
            <a:avLst/>
          </a:prstGeom>
          <a:noFill/>
        </p:spPr>
        <p:txBody>
          <a:bodyPr wrap="square" rtlCol="0">
            <a:spAutoFit/>
          </a:bodyPr>
          <a:lstStyle/>
          <a:p>
            <a:r>
              <a:rPr lang="en-US" sz="1100" dirty="0"/>
              <a:t>2</a:t>
            </a:r>
          </a:p>
        </p:txBody>
      </p:sp>
      <p:sp>
        <p:nvSpPr>
          <p:cNvPr id="75" name="TextBox 74"/>
          <p:cNvSpPr txBox="1"/>
          <p:nvPr/>
        </p:nvSpPr>
        <p:spPr>
          <a:xfrm>
            <a:off x="1591602" y="2960136"/>
            <a:ext cx="313173" cy="261610"/>
          </a:xfrm>
          <a:prstGeom prst="rect">
            <a:avLst/>
          </a:prstGeom>
          <a:noFill/>
        </p:spPr>
        <p:txBody>
          <a:bodyPr wrap="square" rtlCol="0">
            <a:spAutoFit/>
          </a:bodyPr>
          <a:lstStyle/>
          <a:p>
            <a:r>
              <a:rPr lang="en-US" sz="1100" dirty="0" smtClean="0"/>
              <a:t>3</a:t>
            </a:r>
            <a:endParaRPr lang="en-US" sz="1100" dirty="0"/>
          </a:p>
        </p:txBody>
      </p:sp>
      <p:sp>
        <p:nvSpPr>
          <p:cNvPr id="77" name="TextBox 76"/>
          <p:cNvSpPr txBox="1"/>
          <p:nvPr/>
        </p:nvSpPr>
        <p:spPr>
          <a:xfrm>
            <a:off x="3620399" y="4470916"/>
            <a:ext cx="422022" cy="261610"/>
          </a:xfrm>
          <a:prstGeom prst="rect">
            <a:avLst/>
          </a:prstGeom>
          <a:noFill/>
        </p:spPr>
        <p:txBody>
          <a:bodyPr wrap="square" rtlCol="0">
            <a:spAutoFit/>
          </a:bodyPr>
          <a:lstStyle/>
          <a:p>
            <a:r>
              <a:rPr lang="en-US" sz="1100" dirty="0" smtClean="0"/>
              <a:t>4</a:t>
            </a:r>
            <a:endParaRPr lang="en-US" sz="1100" dirty="0"/>
          </a:p>
        </p:txBody>
      </p:sp>
      <p:sp>
        <p:nvSpPr>
          <p:cNvPr id="62" name="Oval 61"/>
          <p:cNvSpPr/>
          <p:nvPr/>
        </p:nvSpPr>
        <p:spPr>
          <a:xfrm>
            <a:off x="6289764" y="1936863"/>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X1&gt;2</a:t>
            </a:r>
            <a:endParaRPr lang="en-US" sz="1200" b="1" dirty="0">
              <a:solidFill>
                <a:schemeClr val="tx1"/>
              </a:solidFill>
            </a:endParaRPr>
          </a:p>
        </p:txBody>
      </p:sp>
      <p:sp>
        <p:nvSpPr>
          <p:cNvPr id="79" name="Oval 78"/>
          <p:cNvSpPr/>
          <p:nvPr/>
        </p:nvSpPr>
        <p:spPr>
          <a:xfrm>
            <a:off x="7049588" y="2758744"/>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X2&gt;3</a:t>
            </a:r>
            <a:endParaRPr lang="en-US" sz="1200" b="1" dirty="0">
              <a:solidFill>
                <a:schemeClr val="tx1"/>
              </a:solidFill>
            </a:endParaRPr>
          </a:p>
        </p:txBody>
      </p:sp>
      <p:cxnSp>
        <p:nvCxnSpPr>
          <p:cNvPr id="65" name="Straight Arrow Connector 64"/>
          <p:cNvCxnSpPr>
            <a:stCxn id="62" idx="5"/>
          </p:cNvCxnSpPr>
          <p:nvPr/>
        </p:nvCxnSpPr>
        <p:spPr>
          <a:xfrm>
            <a:off x="7003354" y="2377282"/>
            <a:ext cx="351033" cy="386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128328" y="2312903"/>
            <a:ext cx="312677" cy="369332"/>
          </a:xfrm>
          <a:prstGeom prst="rect">
            <a:avLst/>
          </a:prstGeom>
          <a:noFill/>
        </p:spPr>
        <p:txBody>
          <a:bodyPr wrap="square" rtlCol="0">
            <a:spAutoFit/>
          </a:bodyPr>
          <a:lstStyle/>
          <a:p>
            <a:r>
              <a:rPr lang="en-US" dirty="0" smtClean="0"/>
              <a:t>Y</a:t>
            </a:r>
            <a:endParaRPr lang="en-US" dirty="0"/>
          </a:p>
        </p:txBody>
      </p:sp>
      <p:cxnSp>
        <p:nvCxnSpPr>
          <p:cNvPr id="85" name="Straight Arrow Connector 84"/>
          <p:cNvCxnSpPr/>
          <p:nvPr/>
        </p:nvCxnSpPr>
        <p:spPr>
          <a:xfrm flipH="1">
            <a:off x="6061164" y="2359868"/>
            <a:ext cx="297761" cy="49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900495" y="2340428"/>
            <a:ext cx="312677" cy="307777"/>
          </a:xfrm>
          <a:prstGeom prst="rect">
            <a:avLst/>
          </a:prstGeom>
          <a:noFill/>
        </p:spPr>
        <p:txBody>
          <a:bodyPr wrap="square" rtlCol="0">
            <a:spAutoFit/>
          </a:bodyPr>
          <a:lstStyle/>
          <a:p>
            <a:r>
              <a:rPr lang="en-US" sz="1400" dirty="0" smtClean="0"/>
              <a:t>N</a:t>
            </a:r>
            <a:endParaRPr lang="en-US" sz="1400" dirty="0"/>
          </a:p>
        </p:txBody>
      </p:sp>
      <p:cxnSp>
        <p:nvCxnSpPr>
          <p:cNvPr id="88" name="Straight Arrow Connector 87"/>
          <p:cNvCxnSpPr/>
          <p:nvPr/>
        </p:nvCxnSpPr>
        <p:spPr>
          <a:xfrm>
            <a:off x="7678270" y="3261203"/>
            <a:ext cx="351033" cy="386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7803244" y="3196824"/>
            <a:ext cx="312677" cy="369332"/>
          </a:xfrm>
          <a:prstGeom prst="rect">
            <a:avLst/>
          </a:prstGeom>
          <a:noFill/>
        </p:spPr>
        <p:txBody>
          <a:bodyPr wrap="square" rtlCol="0">
            <a:spAutoFit/>
          </a:bodyPr>
          <a:lstStyle/>
          <a:p>
            <a:r>
              <a:rPr lang="en-US" dirty="0" smtClean="0"/>
              <a:t>Y</a:t>
            </a:r>
            <a:endParaRPr lang="en-US" dirty="0"/>
          </a:p>
        </p:txBody>
      </p:sp>
      <p:sp>
        <p:nvSpPr>
          <p:cNvPr id="90" name="Oval 89"/>
          <p:cNvSpPr/>
          <p:nvPr/>
        </p:nvSpPr>
        <p:spPr>
          <a:xfrm>
            <a:off x="7510162" y="3656820"/>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X1&gt;4</a:t>
            </a:r>
            <a:endParaRPr lang="en-US" sz="1200" b="1" dirty="0">
              <a:solidFill>
                <a:schemeClr val="tx1"/>
              </a:solidFill>
            </a:endParaRPr>
          </a:p>
        </p:txBody>
      </p:sp>
      <p:cxnSp>
        <p:nvCxnSpPr>
          <p:cNvPr id="91" name="Straight Arrow Connector 90"/>
          <p:cNvCxnSpPr>
            <a:stCxn id="90" idx="5"/>
          </p:cNvCxnSpPr>
          <p:nvPr/>
        </p:nvCxnSpPr>
        <p:spPr>
          <a:xfrm>
            <a:off x="8223752" y="4097239"/>
            <a:ext cx="351033" cy="386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8348726" y="4032860"/>
            <a:ext cx="312677" cy="369332"/>
          </a:xfrm>
          <a:prstGeom prst="rect">
            <a:avLst/>
          </a:prstGeom>
          <a:noFill/>
        </p:spPr>
        <p:txBody>
          <a:bodyPr wrap="square" rtlCol="0">
            <a:spAutoFit/>
          </a:bodyPr>
          <a:lstStyle/>
          <a:p>
            <a:r>
              <a:rPr lang="en-US" dirty="0" smtClean="0"/>
              <a:t>Y</a:t>
            </a:r>
            <a:endParaRPr lang="en-US" dirty="0"/>
          </a:p>
        </p:txBody>
      </p:sp>
      <p:cxnSp>
        <p:nvCxnSpPr>
          <p:cNvPr id="93" name="Straight Arrow Connector 92"/>
          <p:cNvCxnSpPr/>
          <p:nvPr/>
        </p:nvCxnSpPr>
        <p:spPr>
          <a:xfrm flipH="1">
            <a:off x="6080850" y="3204091"/>
            <a:ext cx="1063036" cy="357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6517067" y="3067857"/>
            <a:ext cx="312677" cy="307777"/>
          </a:xfrm>
          <a:prstGeom prst="rect">
            <a:avLst/>
          </a:prstGeom>
          <a:noFill/>
        </p:spPr>
        <p:txBody>
          <a:bodyPr wrap="square" rtlCol="0">
            <a:spAutoFit/>
          </a:bodyPr>
          <a:lstStyle/>
          <a:p>
            <a:r>
              <a:rPr lang="en-US" sz="1400" dirty="0" smtClean="0"/>
              <a:t>N</a:t>
            </a:r>
            <a:endParaRPr lang="en-US" sz="1400" dirty="0"/>
          </a:p>
        </p:txBody>
      </p:sp>
      <p:cxnSp>
        <p:nvCxnSpPr>
          <p:cNvPr id="95" name="Straight Arrow Connector 94"/>
          <p:cNvCxnSpPr/>
          <p:nvPr/>
        </p:nvCxnSpPr>
        <p:spPr>
          <a:xfrm flipH="1">
            <a:off x="7371320" y="4113550"/>
            <a:ext cx="297761" cy="49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210651" y="4094110"/>
            <a:ext cx="312677" cy="307777"/>
          </a:xfrm>
          <a:prstGeom prst="rect">
            <a:avLst/>
          </a:prstGeom>
          <a:noFill/>
        </p:spPr>
        <p:txBody>
          <a:bodyPr wrap="square" rtlCol="0">
            <a:spAutoFit/>
          </a:bodyPr>
          <a:lstStyle/>
          <a:p>
            <a:r>
              <a:rPr lang="en-US" sz="1400" dirty="0" smtClean="0"/>
              <a:t>N</a:t>
            </a:r>
            <a:endParaRPr lang="en-US" sz="1400" dirty="0"/>
          </a:p>
        </p:txBody>
      </p:sp>
      <p:sp>
        <p:nvSpPr>
          <p:cNvPr id="83" name="TextBox 82"/>
          <p:cNvSpPr txBox="1"/>
          <p:nvPr/>
        </p:nvSpPr>
        <p:spPr>
          <a:xfrm>
            <a:off x="5762082" y="2849391"/>
            <a:ext cx="555172" cy="307777"/>
          </a:xfrm>
          <a:prstGeom prst="rect">
            <a:avLst/>
          </a:prstGeom>
          <a:noFill/>
        </p:spPr>
        <p:txBody>
          <a:bodyPr wrap="square" rtlCol="0">
            <a:spAutoFit/>
          </a:bodyPr>
          <a:lstStyle/>
          <a:p>
            <a:r>
              <a:rPr lang="en-US" sz="1400" dirty="0" smtClean="0"/>
              <a:t>(</a:t>
            </a:r>
            <a:r>
              <a:rPr lang="en-US" sz="1400" dirty="0" smtClean="0">
                <a:solidFill>
                  <a:srgbClr val="FF0000"/>
                </a:solidFill>
              </a:rPr>
              <a:t>0</a:t>
            </a:r>
            <a:r>
              <a:rPr lang="en-US" sz="1400" dirty="0" smtClean="0"/>
              <a:t>,</a:t>
            </a:r>
            <a:r>
              <a:rPr lang="en-US" sz="1400" dirty="0" smtClean="0">
                <a:solidFill>
                  <a:schemeClr val="tx2"/>
                </a:solidFill>
              </a:rPr>
              <a:t>8</a:t>
            </a:r>
            <a:r>
              <a:rPr lang="en-US" sz="1400" dirty="0" smtClean="0"/>
              <a:t>)</a:t>
            </a:r>
            <a:endParaRPr lang="en-US" sz="1400" dirty="0"/>
          </a:p>
        </p:txBody>
      </p:sp>
      <p:sp>
        <p:nvSpPr>
          <p:cNvPr id="99" name="Oval 98"/>
          <p:cNvSpPr/>
          <p:nvPr/>
        </p:nvSpPr>
        <p:spPr>
          <a:xfrm>
            <a:off x="5515573" y="3561562"/>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X1&gt;3</a:t>
            </a:r>
            <a:endParaRPr lang="en-US" sz="1200" b="1" dirty="0">
              <a:solidFill>
                <a:schemeClr val="tx1"/>
              </a:solidFill>
            </a:endParaRPr>
          </a:p>
        </p:txBody>
      </p:sp>
      <p:cxnSp>
        <p:nvCxnSpPr>
          <p:cNvPr id="100" name="Straight Arrow Connector 99"/>
          <p:cNvCxnSpPr>
            <a:stCxn id="99" idx="5"/>
            <a:endCxn id="106" idx="0"/>
          </p:cNvCxnSpPr>
          <p:nvPr/>
        </p:nvCxnSpPr>
        <p:spPr>
          <a:xfrm>
            <a:off x="6229163" y="4001981"/>
            <a:ext cx="293743" cy="527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374916" y="4018292"/>
            <a:ext cx="312677" cy="369332"/>
          </a:xfrm>
          <a:prstGeom prst="rect">
            <a:avLst/>
          </a:prstGeom>
          <a:noFill/>
        </p:spPr>
        <p:txBody>
          <a:bodyPr wrap="square" rtlCol="0">
            <a:spAutoFit/>
          </a:bodyPr>
          <a:lstStyle/>
          <a:p>
            <a:r>
              <a:rPr lang="en-US" dirty="0" smtClean="0"/>
              <a:t>Y</a:t>
            </a:r>
            <a:endParaRPr lang="en-US" dirty="0"/>
          </a:p>
        </p:txBody>
      </p:sp>
      <p:cxnSp>
        <p:nvCxnSpPr>
          <p:cNvPr id="102" name="Straight Arrow Connector 101"/>
          <p:cNvCxnSpPr/>
          <p:nvPr/>
        </p:nvCxnSpPr>
        <p:spPr>
          <a:xfrm flipH="1">
            <a:off x="5376731" y="4018292"/>
            <a:ext cx="297761" cy="49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216062" y="3998852"/>
            <a:ext cx="312677" cy="307777"/>
          </a:xfrm>
          <a:prstGeom prst="rect">
            <a:avLst/>
          </a:prstGeom>
          <a:noFill/>
        </p:spPr>
        <p:txBody>
          <a:bodyPr wrap="square" rtlCol="0">
            <a:spAutoFit/>
          </a:bodyPr>
          <a:lstStyle/>
          <a:p>
            <a:r>
              <a:rPr lang="en-US" sz="1400" dirty="0" smtClean="0"/>
              <a:t>N</a:t>
            </a:r>
            <a:endParaRPr lang="en-US" sz="1400" dirty="0"/>
          </a:p>
        </p:txBody>
      </p:sp>
      <p:sp>
        <p:nvSpPr>
          <p:cNvPr id="105" name="TextBox 104"/>
          <p:cNvSpPr txBox="1"/>
          <p:nvPr/>
        </p:nvSpPr>
        <p:spPr>
          <a:xfrm>
            <a:off x="4968240" y="4517082"/>
            <a:ext cx="555172" cy="307777"/>
          </a:xfrm>
          <a:prstGeom prst="rect">
            <a:avLst/>
          </a:prstGeom>
          <a:noFill/>
        </p:spPr>
        <p:txBody>
          <a:bodyPr wrap="square" rtlCol="0">
            <a:spAutoFit/>
          </a:bodyPr>
          <a:lstStyle/>
          <a:p>
            <a:r>
              <a:rPr lang="en-US" sz="1400" dirty="0" smtClean="0"/>
              <a:t>(</a:t>
            </a:r>
            <a:r>
              <a:rPr lang="en-US" sz="1400" dirty="0">
                <a:solidFill>
                  <a:srgbClr val="FF0000"/>
                </a:solidFill>
              </a:rPr>
              <a:t>7,</a:t>
            </a:r>
            <a:r>
              <a:rPr lang="en-US" sz="1400" dirty="0">
                <a:solidFill>
                  <a:schemeClr val="tx2"/>
                </a:solidFill>
              </a:rPr>
              <a:t>1</a:t>
            </a:r>
            <a:r>
              <a:rPr lang="en-US" sz="1400" dirty="0" smtClean="0"/>
              <a:t>)</a:t>
            </a:r>
            <a:endParaRPr lang="en-US" sz="1400" dirty="0"/>
          </a:p>
        </p:txBody>
      </p:sp>
      <p:sp>
        <p:nvSpPr>
          <p:cNvPr id="106" name="TextBox 105"/>
          <p:cNvSpPr txBox="1"/>
          <p:nvPr/>
        </p:nvSpPr>
        <p:spPr>
          <a:xfrm>
            <a:off x="6245320" y="4529085"/>
            <a:ext cx="555172" cy="307777"/>
          </a:xfrm>
          <a:prstGeom prst="rect">
            <a:avLst/>
          </a:prstGeom>
          <a:noFill/>
        </p:spPr>
        <p:txBody>
          <a:bodyPr wrap="square" rtlCol="0">
            <a:spAutoFit/>
          </a:bodyPr>
          <a:lstStyle/>
          <a:p>
            <a:r>
              <a:rPr lang="en-US" sz="1400" dirty="0" smtClean="0"/>
              <a:t>(</a:t>
            </a:r>
            <a:r>
              <a:rPr lang="en-US" sz="1400" dirty="0" smtClean="0">
                <a:solidFill>
                  <a:srgbClr val="FF0000"/>
                </a:solidFill>
              </a:rPr>
              <a:t>2</a:t>
            </a:r>
            <a:r>
              <a:rPr lang="en-US" sz="1400" dirty="0" smtClean="0"/>
              <a:t>,</a:t>
            </a:r>
            <a:r>
              <a:rPr lang="en-US" sz="1400" dirty="0" smtClean="0">
                <a:solidFill>
                  <a:schemeClr val="tx2"/>
                </a:solidFill>
              </a:rPr>
              <a:t>6</a:t>
            </a:r>
            <a:r>
              <a:rPr lang="en-US" sz="1400" dirty="0" smtClean="0"/>
              <a:t>)</a:t>
            </a:r>
            <a:endParaRPr lang="en-US" sz="1400" dirty="0"/>
          </a:p>
        </p:txBody>
      </p:sp>
      <p:sp>
        <p:nvSpPr>
          <p:cNvPr id="109" name="TextBox 108"/>
          <p:cNvSpPr txBox="1"/>
          <p:nvPr/>
        </p:nvSpPr>
        <p:spPr>
          <a:xfrm>
            <a:off x="7152271" y="4643751"/>
            <a:ext cx="555172" cy="307777"/>
          </a:xfrm>
          <a:prstGeom prst="rect">
            <a:avLst/>
          </a:prstGeom>
          <a:noFill/>
        </p:spPr>
        <p:txBody>
          <a:bodyPr wrap="square" rtlCol="0">
            <a:spAutoFit/>
          </a:bodyPr>
          <a:lstStyle/>
          <a:p>
            <a:r>
              <a:rPr lang="en-US" sz="1400" dirty="0" smtClean="0"/>
              <a:t>(</a:t>
            </a:r>
            <a:r>
              <a:rPr lang="en-US" sz="1400" dirty="0" smtClean="0">
                <a:solidFill>
                  <a:srgbClr val="FF0000"/>
                </a:solidFill>
              </a:rPr>
              <a:t>8,</a:t>
            </a:r>
            <a:r>
              <a:rPr lang="en-US" sz="1400" dirty="0" smtClean="0">
                <a:solidFill>
                  <a:schemeClr val="tx2"/>
                </a:solidFill>
              </a:rPr>
              <a:t>0</a:t>
            </a:r>
            <a:r>
              <a:rPr lang="en-US" sz="1400" dirty="0" smtClean="0"/>
              <a:t>)</a:t>
            </a:r>
            <a:endParaRPr lang="en-US" sz="1400" dirty="0"/>
          </a:p>
        </p:txBody>
      </p:sp>
      <p:sp>
        <p:nvSpPr>
          <p:cNvPr id="110" name="TextBox 109"/>
          <p:cNvSpPr txBox="1"/>
          <p:nvPr/>
        </p:nvSpPr>
        <p:spPr>
          <a:xfrm>
            <a:off x="8346185" y="4522565"/>
            <a:ext cx="555172" cy="307777"/>
          </a:xfrm>
          <a:prstGeom prst="rect">
            <a:avLst/>
          </a:prstGeom>
          <a:noFill/>
        </p:spPr>
        <p:txBody>
          <a:bodyPr wrap="square" rtlCol="0">
            <a:spAutoFit/>
          </a:bodyPr>
          <a:lstStyle/>
          <a:p>
            <a:r>
              <a:rPr lang="en-US" sz="1400" dirty="0" smtClean="0"/>
              <a:t>(</a:t>
            </a:r>
            <a:r>
              <a:rPr lang="en-US" sz="1400" dirty="0" smtClean="0">
                <a:solidFill>
                  <a:srgbClr val="FF0000"/>
                </a:solidFill>
              </a:rPr>
              <a:t>4,</a:t>
            </a:r>
            <a:r>
              <a:rPr lang="en-US" sz="1400" dirty="0" smtClean="0">
                <a:solidFill>
                  <a:schemeClr val="tx2"/>
                </a:solidFill>
              </a:rPr>
              <a:t>0</a:t>
            </a:r>
            <a:r>
              <a:rPr lang="en-US" sz="1400" dirty="0" smtClean="0"/>
              <a:t>)</a:t>
            </a:r>
            <a:endParaRPr lang="en-US" sz="1400" dirty="0"/>
          </a:p>
        </p:txBody>
      </p:sp>
      <p:sp>
        <p:nvSpPr>
          <p:cNvPr id="104" name="TextBox 103"/>
          <p:cNvSpPr txBox="1"/>
          <p:nvPr/>
        </p:nvSpPr>
        <p:spPr>
          <a:xfrm>
            <a:off x="4008405" y="1124307"/>
            <a:ext cx="223691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Classification Tree</a:t>
            </a:r>
            <a:endParaRPr lang="en-US" dirty="0"/>
          </a:p>
        </p:txBody>
      </p:sp>
    </p:spTree>
    <p:extLst>
      <p:ext uri="{BB962C8B-B14F-4D97-AF65-F5344CB8AC3E}">
        <p14:creationId xmlns:p14="http://schemas.microsoft.com/office/powerpoint/2010/main" val="335138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500"/>
                                        <p:tgtEl>
                                          <p:spTgt spid="9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500"/>
                                        <p:tgtEl>
                                          <p:spTgt spid="96"/>
                                        </p:tgtEl>
                                      </p:cBhvr>
                                    </p:animEffect>
                                  </p:childTnLst>
                                </p:cTn>
                              </p:par>
                              <p:par>
                                <p:cTn id="65" presetID="10"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animEffect transition="in" filter="fade">
                                      <p:cBhvr>
                                        <p:cTn id="67" dur="500"/>
                                        <p:tgtEl>
                                          <p:spTgt spid="9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Effect transition="in" filter="fade">
                                      <p:cBhvr>
                                        <p:cTn id="73" dur="500"/>
                                        <p:tgtEl>
                                          <p:spTgt spid="11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500"/>
                                        <p:tgtEl>
                                          <p:spTgt spid="92"/>
                                        </p:tgtEl>
                                      </p:cBhvr>
                                    </p:animEffect>
                                  </p:childTnLst>
                                </p:cTn>
                              </p:par>
                              <p:par>
                                <p:cTn id="77" presetID="10"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fade">
                                      <p:cBhvr>
                                        <p:cTn id="79" dur="5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500"/>
                                        <p:tgtEl>
                                          <p:spTgt spid="9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par>
                                <p:cTn id="93" presetID="10" presetClass="entr" presetSubtype="0" fill="hold" nodeType="withEffect">
                                  <p:stCondLst>
                                    <p:cond delay="0"/>
                                  </p:stCondLst>
                                  <p:childTnLst>
                                    <p:set>
                                      <p:cBhvr>
                                        <p:cTn id="94" dur="1" fill="hold">
                                          <p:stCondLst>
                                            <p:cond delay="0"/>
                                          </p:stCondLst>
                                        </p:cTn>
                                        <p:tgtEl>
                                          <p:spTgt spid="102"/>
                                        </p:tgtEl>
                                        <p:attrNameLst>
                                          <p:attrName>style.visibility</p:attrName>
                                        </p:attrNameLst>
                                      </p:cBhvr>
                                      <p:to>
                                        <p:strVal val="visible"/>
                                      </p:to>
                                    </p:set>
                                    <p:animEffect transition="in" filter="fade">
                                      <p:cBhvr>
                                        <p:cTn id="95" dur="500"/>
                                        <p:tgtEl>
                                          <p:spTgt spid="10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5"/>
                                        </p:tgtEl>
                                        <p:attrNameLst>
                                          <p:attrName>style.visibility</p:attrName>
                                        </p:attrNameLst>
                                      </p:cBhvr>
                                      <p:to>
                                        <p:strVal val="visible"/>
                                      </p:to>
                                    </p:set>
                                    <p:animEffect transition="in" filter="fade">
                                      <p:cBhvr>
                                        <p:cTn id="98" dur="500"/>
                                        <p:tgtEl>
                                          <p:spTgt spid="10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fade">
                                      <p:cBhvr>
                                        <p:cTn id="101" dur="500"/>
                                        <p:tgtEl>
                                          <p:spTgt spid="101"/>
                                        </p:tgtEl>
                                      </p:cBhvr>
                                    </p:animEffect>
                                  </p:childTnLst>
                                </p:cTn>
                              </p:par>
                              <p:par>
                                <p:cTn id="102" presetID="10" presetClass="entr" presetSubtype="0" fill="hold" nodeType="withEffect">
                                  <p:stCondLst>
                                    <p:cond delay="0"/>
                                  </p:stCondLst>
                                  <p:childTnLst>
                                    <p:set>
                                      <p:cBhvr>
                                        <p:cTn id="103" dur="1" fill="hold">
                                          <p:stCondLst>
                                            <p:cond delay="0"/>
                                          </p:stCondLst>
                                        </p:cTn>
                                        <p:tgtEl>
                                          <p:spTgt spid="100"/>
                                        </p:tgtEl>
                                        <p:attrNameLst>
                                          <p:attrName>style.visibility</p:attrName>
                                        </p:attrNameLst>
                                      </p:cBhvr>
                                      <p:to>
                                        <p:strVal val="visible"/>
                                      </p:to>
                                    </p:set>
                                    <p:animEffect transition="in" filter="fade">
                                      <p:cBhvr>
                                        <p:cTn id="104" dur="500"/>
                                        <p:tgtEl>
                                          <p:spTgt spid="10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fade">
                                      <p:cBhvr>
                                        <p:cTn id="10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animBg="1"/>
      <p:bldP spid="78" grpId="0"/>
      <p:bldP spid="86" grpId="0"/>
      <p:bldP spid="89" grpId="0"/>
      <p:bldP spid="90" grpId="0" animBg="1"/>
      <p:bldP spid="92" grpId="0"/>
      <p:bldP spid="94" grpId="0"/>
      <p:bldP spid="96" grpId="0"/>
      <p:bldP spid="83" grpId="0"/>
      <p:bldP spid="99" grpId="0" animBg="1"/>
      <p:bldP spid="101" grpId="0"/>
      <p:bldP spid="103" grpId="0"/>
      <p:bldP spid="105" grpId="0"/>
      <p:bldP spid="106" grpId="0"/>
      <p:bldP spid="109" grpId="0"/>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57" idx="1"/>
          </p:cNvCxnSpPr>
          <p:nvPr/>
        </p:nvCxnSpPr>
        <p:spPr>
          <a:xfrm flipV="1">
            <a:off x="1765665" y="4356847"/>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918065" y="2181790"/>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233753" y="35697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386153" y="37221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121632" y="32398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38553" y="3404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90953" y="35719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274032" y="326166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35833" y="32725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635833" y="35860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383895" y="350931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051319" y="37482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992248" y="315825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635833" y="35860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440705" y="329432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810563" y="356156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90668" y="281752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2645231" y="28959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905405" y="26966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905405" y="28273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0244" y="31593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Rectangle 43"/>
          <p:cNvSpPr/>
          <p:nvPr/>
        </p:nvSpPr>
        <p:spPr>
          <a:xfrm>
            <a:off x="3172644" y="331173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Rectangle 44"/>
          <p:cNvSpPr/>
          <p:nvPr/>
        </p:nvSpPr>
        <p:spPr>
          <a:xfrm>
            <a:off x="3992248" y="340534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Rectangle 45"/>
          <p:cNvSpPr/>
          <p:nvPr/>
        </p:nvSpPr>
        <p:spPr>
          <a:xfrm>
            <a:off x="3216731" y="31658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Rectangle 46"/>
          <p:cNvSpPr/>
          <p:nvPr/>
        </p:nvSpPr>
        <p:spPr>
          <a:xfrm>
            <a:off x="2931301" y="36568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Rectangle 47"/>
          <p:cNvSpPr/>
          <p:nvPr/>
        </p:nvSpPr>
        <p:spPr>
          <a:xfrm>
            <a:off x="2974524" y="34254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Rectangle 48"/>
          <p:cNvSpPr/>
          <p:nvPr/>
        </p:nvSpPr>
        <p:spPr>
          <a:xfrm>
            <a:off x="2864582" y="325948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Rectangle 49"/>
          <p:cNvSpPr/>
          <p:nvPr/>
        </p:nvSpPr>
        <p:spPr>
          <a:xfrm>
            <a:off x="3929745" y="26896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Rectangle 50"/>
          <p:cNvSpPr/>
          <p:nvPr/>
        </p:nvSpPr>
        <p:spPr>
          <a:xfrm>
            <a:off x="3513916" y="363558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Rectangle 51"/>
          <p:cNvSpPr/>
          <p:nvPr/>
        </p:nvSpPr>
        <p:spPr>
          <a:xfrm>
            <a:off x="3126924" y="357789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Rectangle 52"/>
          <p:cNvSpPr/>
          <p:nvPr/>
        </p:nvSpPr>
        <p:spPr>
          <a:xfrm>
            <a:off x="4074529" y="277725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Rectangle 53"/>
          <p:cNvSpPr/>
          <p:nvPr/>
        </p:nvSpPr>
        <p:spPr>
          <a:xfrm>
            <a:off x="3853550" y="284202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Rectangle 54"/>
          <p:cNvSpPr/>
          <p:nvPr/>
        </p:nvSpPr>
        <p:spPr>
          <a:xfrm>
            <a:off x="3998334" y="292965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684666" y="1850979"/>
            <a:ext cx="400597" cy="307777"/>
          </a:xfrm>
          <a:prstGeom prst="rect">
            <a:avLst/>
          </a:prstGeom>
          <a:noFill/>
        </p:spPr>
        <p:txBody>
          <a:bodyPr wrap="square" rtlCol="0">
            <a:spAutoFit/>
          </a:bodyPr>
          <a:lstStyle/>
          <a:p>
            <a:r>
              <a:rPr lang="en-US" sz="1400" dirty="0" smtClean="0"/>
              <a:t>x2</a:t>
            </a:r>
            <a:endParaRPr lang="en-US" sz="1400" dirty="0"/>
          </a:p>
        </p:txBody>
      </p:sp>
      <p:sp>
        <p:nvSpPr>
          <p:cNvPr id="57" name="TextBox 56"/>
          <p:cNvSpPr txBox="1"/>
          <p:nvPr/>
        </p:nvSpPr>
        <p:spPr>
          <a:xfrm>
            <a:off x="4157420" y="4202958"/>
            <a:ext cx="400597" cy="307777"/>
          </a:xfrm>
          <a:prstGeom prst="rect">
            <a:avLst/>
          </a:prstGeom>
          <a:noFill/>
        </p:spPr>
        <p:txBody>
          <a:bodyPr wrap="square" rtlCol="0">
            <a:spAutoFit/>
          </a:bodyPr>
          <a:lstStyle/>
          <a:p>
            <a:r>
              <a:rPr lang="en-US" sz="1400" dirty="0" smtClean="0"/>
              <a:t>x1</a:t>
            </a:r>
            <a:endParaRPr lang="en-US" sz="1400" dirty="0"/>
          </a:p>
        </p:txBody>
      </p:sp>
      <p:cxnSp>
        <p:nvCxnSpPr>
          <p:cNvPr id="43" name="Straight Connector 42"/>
          <p:cNvCxnSpPr/>
          <p:nvPr/>
        </p:nvCxnSpPr>
        <p:spPr>
          <a:xfrm>
            <a:off x="2808795" y="2059260"/>
            <a:ext cx="7434" cy="2709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300553" y="29176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3506747" y="238537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302732" y="26520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593834" y="259002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89819" y="28567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2538553" y="4342141"/>
            <a:ext cx="313173" cy="261610"/>
          </a:xfrm>
          <a:prstGeom prst="rect">
            <a:avLst/>
          </a:prstGeom>
          <a:noFill/>
        </p:spPr>
        <p:txBody>
          <a:bodyPr wrap="square" rtlCol="0">
            <a:spAutoFit/>
          </a:bodyPr>
          <a:lstStyle/>
          <a:p>
            <a:r>
              <a:rPr lang="en-US" sz="1100" dirty="0"/>
              <a:t>2</a:t>
            </a:r>
          </a:p>
        </p:txBody>
      </p:sp>
      <p:sp>
        <p:nvSpPr>
          <p:cNvPr id="75" name="TextBox 74"/>
          <p:cNvSpPr txBox="1"/>
          <p:nvPr/>
        </p:nvSpPr>
        <p:spPr>
          <a:xfrm>
            <a:off x="1591602" y="2960136"/>
            <a:ext cx="313173" cy="261610"/>
          </a:xfrm>
          <a:prstGeom prst="rect">
            <a:avLst/>
          </a:prstGeom>
          <a:noFill/>
        </p:spPr>
        <p:txBody>
          <a:bodyPr wrap="square" rtlCol="0">
            <a:spAutoFit/>
          </a:bodyPr>
          <a:lstStyle/>
          <a:p>
            <a:r>
              <a:rPr lang="en-US" sz="1100" dirty="0" smtClean="0"/>
              <a:t>3</a:t>
            </a:r>
            <a:endParaRPr lang="en-US" sz="1100" dirty="0"/>
          </a:p>
        </p:txBody>
      </p:sp>
      <p:sp>
        <p:nvSpPr>
          <p:cNvPr id="77" name="TextBox 76"/>
          <p:cNvSpPr txBox="1"/>
          <p:nvPr/>
        </p:nvSpPr>
        <p:spPr>
          <a:xfrm>
            <a:off x="3620399" y="4470916"/>
            <a:ext cx="422022" cy="261610"/>
          </a:xfrm>
          <a:prstGeom prst="rect">
            <a:avLst/>
          </a:prstGeom>
          <a:noFill/>
        </p:spPr>
        <p:txBody>
          <a:bodyPr wrap="square" rtlCol="0">
            <a:spAutoFit/>
          </a:bodyPr>
          <a:lstStyle/>
          <a:p>
            <a:r>
              <a:rPr lang="en-US" sz="1100" dirty="0" smtClean="0"/>
              <a:t>4</a:t>
            </a:r>
            <a:endParaRPr lang="en-US" sz="1100" dirty="0"/>
          </a:p>
        </p:txBody>
      </p:sp>
      <p:sp>
        <p:nvSpPr>
          <p:cNvPr id="104" name="TextBox 103"/>
          <p:cNvSpPr txBox="1"/>
          <p:nvPr/>
        </p:nvSpPr>
        <p:spPr>
          <a:xfrm>
            <a:off x="3126924" y="1033897"/>
            <a:ext cx="410751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Growing a Tree in an efficient way</a:t>
            </a:r>
          </a:p>
        </p:txBody>
      </p:sp>
      <p:cxnSp>
        <p:nvCxnSpPr>
          <p:cNvPr id="81" name="Straight Arrow Connector 80"/>
          <p:cNvCxnSpPr>
            <a:endCxn id="137" idx="1"/>
          </p:cNvCxnSpPr>
          <p:nvPr/>
        </p:nvCxnSpPr>
        <p:spPr>
          <a:xfrm flipV="1">
            <a:off x="5432231" y="4347880"/>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584631" y="2172823"/>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5900319" y="35607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052719" y="37131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788198" y="323092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205119" y="33952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6357519" y="356293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940598" y="32526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7302399" y="326358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302399" y="35770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050461" y="350034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6717885" y="37392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7658814" y="31492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7302399" y="35770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107271" y="328535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477129" y="355259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6157234" y="280855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6311797" y="288693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6571971" y="268772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6571971" y="281835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686810" y="31503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4" name="Rectangle 123"/>
          <p:cNvSpPr/>
          <p:nvPr/>
        </p:nvSpPr>
        <p:spPr>
          <a:xfrm>
            <a:off x="6839210" y="33027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Rectangle 124"/>
          <p:cNvSpPr/>
          <p:nvPr/>
        </p:nvSpPr>
        <p:spPr>
          <a:xfrm>
            <a:off x="7658814" y="339638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6" name="Rectangle 125"/>
          <p:cNvSpPr/>
          <p:nvPr/>
        </p:nvSpPr>
        <p:spPr>
          <a:xfrm>
            <a:off x="6883297" y="315690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Rectangle 126"/>
          <p:cNvSpPr/>
          <p:nvPr/>
        </p:nvSpPr>
        <p:spPr>
          <a:xfrm>
            <a:off x="6597867" y="36478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Rectangle 127"/>
          <p:cNvSpPr/>
          <p:nvPr/>
        </p:nvSpPr>
        <p:spPr>
          <a:xfrm>
            <a:off x="6641090" y="341652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Rectangle 128"/>
          <p:cNvSpPr/>
          <p:nvPr/>
        </p:nvSpPr>
        <p:spPr>
          <a:xfrm>
            <a:off x="6531148" y="325051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Rectangle 129"/>
          <p:cNvSpPr/>
          <p:nvPr/>
        </p:nvSpPr>
        <p:spPr>
          <a:xfrm>
            <a:off x="7596311" y="26806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Rectangle 130"/>
          <p:cNvSpPr/>
          <p:nvPr/>
        </p:nvSpPr>
        <p:spPr>
          <a:xfrm>
            <a:off x="7180482" y="362661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2" name="Rectangle 131"/>
          <p:cNvSpPr/>
          <p:nvPr/>
        </p:nvSpPr>
        <p:spPr>
          <a:xfrm>
            <a:off x="6793490" y="356892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3" name="Rectangle 132"/>
          <p:cNvSpPr/>
          <p:nvPr/>
        </p:nvSpPr>
        <p:spPr>
          <a:xfrm>
            <a:off x="7741095" y="276828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Rectangle 133"/>
          <p:cNvSpPr/>
          <p:nvPr/>
        </p:nvSpPr>
        <p:spPr>
          <a:xfrm>
            <a:off x="7520116" y="28330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Rectangle 134"/>
          <p:cNvSpPr/>
          <p:nvPr/>
        </p:nvSpPr>
        <p:spPr>
          <a:xfrm>
            <a:off x="7664900" y="292068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6" name="TextBox 135"/>
          <p:cNvSpPr txBox="1"/>
          <p:nvPr/>
        </p:nvSpPr>
        <p:spPr>
          <a:xfrm>
            <a:off x="5351232" y="1842012"/>
            <a:ext cx="400597" cy="307777"/>
          </a:xfrm>
          <a:prstGeom prst="rect">
            <a:avLst/>
          </a:prstGeom>
          <a:noFill/>
        </p:spPr>
        <p:txBody>
          <a:bodyPr wrap="square" rtlCol="0">
            <a:spAutoFit/>
          </a:bodyPr>
          <a:lstStyle/>
          <a:p>
            <a:r>
              <a:rPr lang="en-US" sz="1400" dirty="0" smtClean="0"/>
              <a:t>x2</a:t>
            </a:r>
            <a:endParaRPr lang="en-US" sz="1400" dirty="0"/>
          </a:p>
        </p:txBody>
      </p:sp>
      <p:sp>
        <p:nvSpPr>
          <p:cNvPr id="137" name="TextBox 136"/>
          <p:cNvSpPr txBox="1"/>
          <p:nvPr/>
        </p:nvSpPr>
        <p:spPr>
          <a:xfrm>
            <a:off x="7823986" y="4193991"/>
            <a:ext cx="400597" cy="307777"/>
          </a:xfrm>
          <a:prstGeom prst="rect">
            <a:avLst/>
          </a:prstGeom>
          <a:noFill/>
        </p:spPr>
        <p:txBody>
          <a:bodyPr wrap="square" rtlCol="0">
            <a:spAutoFit/>
          </a:bodyPr>
          <a:lstStyle/>
          <a:p>
            <a:r>
              <a:rPr lang="en-US" sz="1400" dirty="0" smtClean="0"/>
              <a:t>x1</a:t>
            </a:r>
            <a:endParaRPr lang="en-US" sz="1400" dirty="0"/>
          </a:p>
        </p:txBody>
      </p:sp>
      <p:cxnSp>
        <p:nvCxnSpPr>
          <p:cNvPr id="139" name="Straight Connector 138"/>
          <p:cNvCxnSpPr/>
          <p:nvPr/>
        </p:nvCxnSpPr>
        <p:spPr>
          <a:xfrm>
            <a:off x="5584631" y="3077438"/>
            <a:ext cx="27638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6967119" y="290871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7173313" y="237640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6969298" y="26430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7260400" y="258105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7056385" y="284774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6205119" y="4333174"/>
            <a:ext cx="313173" cy="261610"/>
          </a:xfrm>
          <a:prstGeom prst="rect">
            <a:avLst/>
          </a:prstGeom>
          <a:noFill/>
        </p:spPr>
        <p:txBody>
          <a:bodyPr wrap="square" rtlCol="0">
            <a:spAutoFit/>
          </a:bodyPr>
          <a:lstStyle/>
          <a:p>
            <a:r>
              <a:rPr lang="en-US" sz="1100" dirty="0"/>
              <a:t>2</a:t>
            </a:r>
          </a:p>
        </p:txBody>
      </p:sp>
      <p:sp>
        <p:nvSpPr>
          <p:cNvPr id="148" name="TextBox 147"/>
          <p:cNvSpPr txBox="1"/>
          <p:nvPr/>
        </p:nvSpPr>
        <p:spPr>
          <a:xfrm>
            <a:off x="5258168" y="2951169"/>
            <a:ext cx="313173" cy="261610"/>
          </a:xfrm>
          <a:prstGeom prst="rect">
            <a:avLst/>
          </a:prstGeom>
          <a:noFill/>
        </p:spPr>
        <p:txBody>
          <a:bodyPr wrap="square" rtlCol="0">
            <a:spAutoFit/>
          </a:bodyPr>
          <a:lstStyle/>
          <a:p>
            <a:r>
              <a:rPr lang="en-US" sz="1100" dirty="0" smtClean="0"/>
              <a:t>3</a:t>
            </a:r>
            <a:endParaRPr lang="en-US" sz="1100" dirty="0"/>
          </a:p>
        </p:txBody>
      </p:sp>
      <p:sp>
        <p:nvSpPr>
          <p:cNvPr id="149" name="TextBox 148"/>
          <p:cNvSpPr txBox="1"/>
          <p:nvPr/>
        </p:nvSpPr>
        <p:spPr>
          <a:xfrm>
            <a:off x="7286965" y="4461949"/>
            <a:ext cx="422022" cy="261610"/>
          </a:xfrm>
          <a:prstGeom prst="rect">
            <a:avLst/>
          </a:prstGeom>
          <a:noFill/>
        </p:spPr>
        <p:txBody>
          <a:bodyPr wrap="square" rtlCol="0">
            <a:spAutoFit/>
          </a:bodyPr>
          <a:lstStyle/>
          <a:p>
            <a:r>
              <a:rPr lang="en-US" sz="1100" dirty="0" smtClean="0"/>
              <a:t>4</a:t>
            </a:r>
            <a:endParaRPr lang="en-US" sz="1100" dirty="0"/>
          </a:p>
        </p:txBody>
      </p:sp>
    </p:spTree>
    <p:extLst>
      <p:ext uri="{BB962C8B-B14F-4D97-AF65-F5344CB8AC3E}">
        <p14:creationId xmlns:p14="http://schemas.microsoft.com/office/powerpoint/2010/main" val="3687822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57" idx="1"/>
          </p:cNvCxnSpPr>
          <p:nvPr/>
        </p:nvCxnSpPr>
        <p:spPr>
          <a:xfrm flipV="1">
            <a:off x="3707411" y="4395349"/>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859811" y="2220292"/>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175499" y="36082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327899" y="37606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063378" y="32783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480299" y="344276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632699" y="36104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215778" y="330016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577579" y="331104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577579" y="362455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325641" y="354781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993065" y="378675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933994" y="319675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77579" y="362455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382451" y="333282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752309" y="36000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432414" y="285602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586977" y="293440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847151" y="273519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847151" y="286582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61990" y="3197836"/>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Rectangle 43"/>
          <p:cNvSpPr/>
          <p:nvPr/>
        </p:nvSpPr>
        <p:spPr>
          <a:xfrm>
            <a:off x="5114390" y="3350236"/>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Rectangle 44"/>
          <p:cNvSpPr/>
          <p:nvPr/>
        </p:nvSpPr>
        <p:spPr>
          <a:xfrm>
            <a:off x="5933994" y="344385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Rectangle 45"/>
          <p:cNvSpPr/>
          <p:nvPr/>
        </p:nvSpPr>
        <p:spPr>
          <a:xfrm>
            <a:off x="5158477" y="320436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Rectangle 46"/>
          <p:cNvSpPr/>
          <p:nvPr/>
        </p:nvSpPr>
        <p:spPr>
          <a:xfrm>
            <a:off x="4873047" y="369532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Rectangle 47"/>
          <p:cNvSpPr/>
          <p:nvPr/>
        </p:nvSpPr>
        <p:spPr>
          <a:xfrm>
            <a:off x="4916270" y="346399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Rectangle 48"/>
          <p:cNvSpPr/>
          <p:nvPr/>
        </p:nvSpPr>
        <p:spPr>
          <a:xfrm>
            <a:off x="4806328" y="329798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Rectangle 49"/>
          <p:cNvSpPr/>
          <p:nvPr/>
        </p:nvSpPr>
        <p:spPr>
          <a:xfrm>
            <a:off x="5871491" y="272812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Rectangle 50"/>
          <p:cNvSpPr/>
          <p:nvPr/>
        </p:nvSpPr>
        <p:spPr>
          <a:xfrm>
            <a:off x="5455662" y="367408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Rectangle 51"/>
          <p:cNvSpPr/>
          <p:nvPr/>
        </p:nvSpPr>
        <p:spPr>
          <a:xfrm>
            <a:off x="5068670" y="361639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Rectangle 52"/>
          <p:cNvSpPr/>
          <p:nvPr/>
        </p:nvSpPr>
        <p:spPr>
          <a:xfrm>
            <a:off x="6016275" y="281575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Rectangle 53"/>
          <p:cNvSpPr/>
          <p:nvPr/>
        </p:nvSpPr>
        <p:spPr>
          <a:xfrm>
            <a:off x="5795296" y="288052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Rectangle 54"/>
          <p:cNvSpPr/>
          <p:nvPr/>
        </p:nvSpPr>
        <p:spPr>
          <a:xfrm>
            <a:off x="5940080" y="296815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3626412" y="1889481"/>
            <a:ext cx="400597" cy="307777"/>
          </a:xfrm>
          <a:prstGeom prst="rect">
            <a:avLst/>
          </a:prstGeom>
          <a:noFill/>
        </p:spPr>
        <p:txBody>
          <a:bodyPr wrap="square" rtlCol="0">
            <a:spAutoFit/>
          </a:bodyPr>
          <a:lstStyle/>
          <a:p>
            <a:r>
              <a:rPr lang="en-US" sz="1400" dirty="0" smtClean="0"/>
              <a:t>x2</a:t>
            </a:r>
            <a:endParaRPr lang="en-US" sz="1400" dirty="0"/>
          </a:p>
        </p:txBody>
      </p:sp>
      <p:sp>
        <p:nvSpPr>
          <p:cNvPr id="57" name="TextBox 56"/>
          <p:cNvSpPr txBox="1"/>
          <p:nvPr/>
        </p:nvSpPr>
        <p:spPr>
          <a:xfrm>
            <a:off x="6099166" y="4241460"/>
            <a:ext cx="400597" cy="307777"/>
          </a:xfrm>
          <a:prstGeom prst="rect">
            <a:avLst/>
          </a:prstGeom>
          <a:noFill/>
        </p:spPr>
        <p:txBody>
          <a:bodyPr wrap="square" rtlCol="0">
            <a:spAutoFit/>
          </a:bodyPr>
          <a:lstStyle/>
          <a:p>
            <a:r>
              <a:rPr lang="en-US" sz="1400" dirty="0" smtClean="0"/>
              <a:t>x1</a:t>
            </a:r>
            <a:endParaRPr lang="en-US" sz="1400" dirty="0"/>
          </a:p>
        </p:txBody>
      </p:sp>
      <p:cxnSp>
        <p:nvCxnSpPr>
          <p:cNvPr id="43" name="Straight Connector 42"/>
          <p:cNvCxnSpPr/>
          <p:nvPr/>
        </p:nvCxnSpPr>
        <p:spPr>
          <a:xfrm>
            <a:off x="4750541" y="2097762"/>
            <a:ext cx="7434" cy="2709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5242299" y="295617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448493" y="242387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5244478" y="269056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5535580" y="262852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5331565" y="289521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480299" y="4380643"/>
            <a:ext cx="313173" cy="261610"/>
          </a:xfrm>
          <a:prstGeom prst="rect">
            <a:avLst/>
          </a:prstGeom>
          <a:noFill/>
        </p:spPr>
        <p:txBody>
          <a:bodyPr wrap="square" rtlCol="0">
            <a:spAutoFit/>
          </a:bodyPr>
          <a:lstStyle/>
          <a:p>
            <a:r>
              <a:rPr lang="en-US" sz="1100" dirty="0"/>
              <a:t>2</a:t>
            </a:r>
          </a:p>
        </p:txBody>
      </p:sp>
      <p:sp>
        <p:nvSpPr>
          <p:cNvPr id="75" name="TextBox 74"/>
          <p:cNvSpPr txBox="1"/>
          <p:nvPr/>
        </p:nvSpPr>
        <p:spPr>
          <a:xfrm>
            <a:off x="3533348" y="2998638"/>
            <a:ext cx="313173" cy="261610"/>
          </a:xfrm>
          <a:prstGeom prst="rect">
            <a:avLst/>
          </a:prstGeom>
          <a:noFill/>
        </p:spPr>
        <p:txBody>
          <a:bodyPr wrap="square" rtlCol="0">
            <a:spAutoFit/>
          </a:bodyPr>
          <a:lstStyle/>
          <a:p>
            <a:r>
              <a:rPr lang="en-US" sz="1100" dirty="0" smtClean="0"/>
              <a:t>3</a:t>
            </a:r>
            <a:endParaRPr lang="en-US" sz="1100" dirty="0"/>
          </a:p>
        </p:txBody>
      </p:sp>
      <p:sp>
        <p:nvSpPr>
          <p:cNvPr id="77" name="TextBox 76"/>
          <p:cNvSpPr txBox="1"/>
          <p:nvPr/>
        </p:nvSpPr>
        <p:spPr>
          <a:xfrm>
            <a:off x="5562145" y="4509418"/>
            <a:ext cx="422022" cy="261610"/>
          </a:xfrm>
          <a:prstGeom prst="rect">
            <a:avLst/>
          </a:prstGeom>
          <a:noFill/>
        </p:spPr>
        <p:txBody>
          <a:bodyPr wrap="square" rtlCol="0">
            <a:spAutoFit/>
          </a:bodyPr>
          <a:lstStyle/>
          <a:p>
            <a:r>
              <a:rPr lang="en-US" sz="1100" dirty="0" smtClean="0"/>
              <a:t>4</a:t>
            </a:r>
            <a:endParaRPr lang="en-US" sz="1100" dirty="0"/>
          </a:p>
        </p:txBody>
      </p:sp>
      <p:sp>
        <p:nvSpPr>
          <p:cNvPr id="95" name="TextBox 94"/>
          <p:cNvSpPr txBox="1"/>
          <p:nvPr/>
        </p:nvSpPr>
        <p:spPr>
          <a:xfrm>
            <a:off x="1589203" y="3008430"/>
            <a:ext cx="1858834" cy="276999"/>
          </a:xfrm>
          <a:prstGeom prst="rect">
            <a:avLst/>
          </a:prstGeom>
          <a:noFill/>
        </p:spPr>
        <p:txBody>
          <a:bodyPr wrap="square" rtlCol="0">
            <a:spAutoFit/>
          </a:bodyPr>
          <a:lstStyle/>
          <a:p>
            <a:r>
              <a:rPr lang="en-US" sz="1200" b="1" dirty="0" smtClean="0"/>
              <a:t>Entropy</a:t>
            </a:r>
            <a:r>
              <a:rPr lang="en-US" sz="1200" dirty="0" smtClean="0"/>
              <a:t>=-0-1xlog2(1)=</a:t>
            </a:r>
            <a:r>
              <a:rPr lang="en-US" sz="1200" b="1" dirty="0" smtClean="0"/>
              <a:t>0</a:t>
            </a:r>
            <a:endParaRPr lang="en-US" sz="1200" b="1" dirty="0"/>
          </a:p>
        </p:txBody>
      </p:sp>
      <p:sp>
        <p:nvSpPr>
          <p:cNvPr id="99" name="TextBox 98"/>
          <p:cNvSpPr txBox="1"/>
          <p:nvPr/>
        </p:nvSpPr>
        <p:spPr>
          <a:xfrm>
            <a:off x="3231614" y="1176985"/>
            <a:ext cx="340089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Entropy= -p(R) log(p(R))</a:t>
            </a:r>
            <a:r>
              <a:rPr lang="en-US" sz="1400" dirty="0"/>
              <a:t> -</a:t>
            </a:r>
            <a:r>
              <a:rPr lang="en-US" sz="1400" dirty="0" smtClean="0"/>
              <a:t>p(B) log(p(B))</a:t>
            </a:r>
            <a:endParaRPr lang="en-US" sz="1400" dirty="0"/>
          </a:p>
        </p:txBody>
      </p:sp>
      <p:sp>
        <p:nvSpPr>
          <p:cNvPr id="100" name="TextBox 99"/>
          <p:cNvSpPr txBox="1"/>
          <p:nvPr/>
        </p:nvSpPr>
        <p:spPr>
          <a:xfrm>
            <a:off x="6499762" y="2403774"/>
            <a:ext cx="2644237" cy="461665"/>
          </a:xfrm>
          <a:prstGeom prst="rect">
            <a:avLst/>
          </a:prstGeom>
          <a:noFill/>
        </p:spPr>
        <p:txBody>
          <a:bodyPr wrap="square" rtlCol="0">
            <a:spAutoFit/>
          </a:bodyPr>
          <a:lstStyle/>
          <a:p>
            <a:r>
              <a:rPr lang="en-US" sz="1200" b="1" dirty="0" smtClean="0"/>
              <a:t>Entropy</a:t>
            </a:r>
            <a:r>
              <a:rPr lang="en-US" sz="1200" dirty="0" smtClean="0"/>
              <a:t>=-13/27xlog2(13/27)-</a:t>
            </a:r>
          </a:p>
          <a:p>
            <a:r>
              <a:rPr lang="en-US" sz="1200" dirty="0"/>
              <a:t> </a:t>
            </a:r>
            <a:r>
              <a:rPr lang="en-US" sz="1200" dirty="0" smtClean="0"/>
              <a:t>                14/27xlog2(13/27)</a:t>
            </a:r>
            <a:r>
              <a:rPr lang="en-US" sz="1200" b="1" dirty="0" smtClean="0"/>
              <a:t>=0.99</a:t>
            </a:r>
            <a:endParaRPr lang="en-US" sz="1200" b="1" dirty="0"/>
          </a:p>
        </p:txBody>
      </p:sp>
      <p:sp>
        <p:nvSpPr>
          <p:cNvPr id="3" name="Rounded Rectangle 2"/>
          <p:cNvSpPr/>
          <p:nvPr/>
        </p:nvSpPr>
        <p:spPr>
          <a:xfrm>
            <a:off x="4027009" y="2346960"/>
            <a:ext cx="690599" cy="2033683"/>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1" name="Rounded Rectangle 100"/>
          <p:cNvSpPr/>
          <p:nvPr/>
        </p:nvSpPr>
        <p:spPr>
          <a:xfrm>
            <a:off x="4782105" y="2333394"/>
            <a:ext cx="1477005" cy="2033683"/>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 name="Straight Arrow Connector 5"/>
          <p:cNvCxnSpPr/>
          <p:nvPr/>
        </p:nvCxnSpPr>
        <p:spPr>
          <a:xfrm flipH="1" flipV="1">
            <a:off x="2811780" y="3415552"/>
            <a:ext cx="1215229" cy="57732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3" name="Straight Arrow Connector 102"/>
          <p:cNvCxnSpPr/>
          <p:nvPr/>
        </p:nvCxnSpPr>
        <p:spPr>
          <a:xfrm flipV="1">
            <a:off x="6299464" y="2865439"/>
            <a:ext cx="691075" cy="92621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95607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par>
                                <p:cTn id="19" presetID="10"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500"/>
                                        <p:tgtEl>
                                          <p:spTgt spid="1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0" grpId="0"/>
      <p:bldP spid="3" grpId="0" animBg="1"/>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Arrow Connector 80"/>
          <p:cNvCxnSpPr>
            <a:endCxn id="137" idx="1"/>
          </p:cNvCxnSpPr>
          <p:nvPr/>
        </p:nvCxnSpPr>
        <p:spPr>
          <a:xfrm flipV="1">
            <a:off x="1998745" y="4347880"/>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151145" y="2172823"/>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2466833" y="35607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2619233" y="371315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2354712" y="323092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2771633" y="33952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2924033" y="356293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2507112" y="32526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3868913" y="326358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3868913" y="35770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3616975" y="350034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3284399" y="37392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225328" y="31492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3868913" y="35770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3673785" y="328535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4043643" y="355259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2723748" y="280855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2878311" y="288693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3138485" y="268772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3138485" y="281835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3253324" y="31503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4" name="Rectangle 123"/>
          <p:cNvSpPr/>
          <p:nvPr/>
        </p:nvSpPr>
        <p:spPr>
          <a:xfrm>
            <a:off x="3405724" y="330276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Rectangle 124"/>
          <p:cNvSpPr/>
          <p:nvPr/>
        </p:nvSpPr>
        <p:spPr>
          <a:xfrm>
            <a:off x="4225328" y="3396382"/>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6" name="Rectangle 125"/>
          <p:cNvSpPr/>
          <p:nvPr/>
        </p:nvSpPr>
        <p:spPr>
          <a:xfrm>
            <a:off x="3449811" y="315690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Rectangle 126"/>
          <p:cNvSpPr/>
          <p:nvPr/>
        </p:nvSpPr>
        <p:spPr>
          <a:xfrm>
            <a:off x="3164381" y="36478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Rectangle 127"/>
          <p:cNvSpPr/>
          <p:nvPr/>
        </p:nvSpPr>
        <p:spPr>
          <a:xfrm>
            <a:off x="3207604" y="341652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Rectangle 128"/>
          <p:cNvSpPr/>
          <p:nvPr/>
        </p:nvSpPr>
        <p:spPr>
          <a:xfrm>
            <a:off x="3097662" y="325051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Rectangle 129"/>
          <p:cNvSpPr/>
          <p:nvPr/>
        </p:nvSpPr>
        <p:spPr>
          <a:xfrm>
            <a:off x="4162825" y="26806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Rectangle 130"/>
          <p:cNvSpPr/>
          <p:nvPr/>
        </p:nvSpPr>
        <p:spPr>
          <a:xfrm>
            <a:off x="3746996" y="362661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2" name="Rectangle 131"/>
          <p:cNvSpPr/>
          <p:nvPr/>
        </p:nvSpPr>
        <p:spPr>
          <a:xfrm>
            <a:off x="3360004" y="356892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3" name="Rectangle 132"/>
          <p:cNvSpPr/>
          <p:nvPr/>
        </p:nvSpPr>
        <p:spPr>
          <a:xfrm>
            <a:off x="4307609" y="276828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Rectangle 133"/>
          <p:cNvSpPr/>
          <p:nvPr/>
        </p:nvSpPr>
        <p:spPr>
          <a:xfrm>
            <a:off x="4086630" y="283305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Rectangle 134"/>
          <p:cNvSpPr/>
          <p:nvPr/>
        </p:nvSpPr>
        <p:spPr>
          <a:xfrm>
            <a:off x="4231414" y="292068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6" name="TextBox 135"/>
          <p:cNvSpPr txBox="1"/>
          <p:nvPr/>
        </p:nvSpPr>
        <p:spPr>
          <a:xfrm>
            <a:off x="1917746" y="1842012"/>
            <a:ext cx="400597" cy="307777"/>
          </a:xfrm>
          <a:prstGeom prst="rect">
            <a:avLst/>
          </a:prstGeom>
          <a:noFill/>
        </p:spPr>
        <p:txBody>
          <a:bodyPr wrap="square" rtlCol="0">
            <a:spAutoFit/>
          </a:bodyPr>
          <a:lstStyle/>
          <a:p>
            <a:r>
              <a:rPr lang="en-US" sz="1400" dirty="0" smtClean="0"/>
              <a:t>x2</a:t>
            </a:r>
            <a:endParaRPr lang="en-US" sz="1400" dirty="0"/>
          </a:p>
        </p:txBody>
      </p:sp>
      <p:sp>
        <p:nvSpPr>
          <p:cNvPr id="137" name="TextBox 136"/>
          <p:cNvSpPr txBox="1"/>
          <p:nvPr/>
        </p:nvSpPr>
        <p:spPr>
          <a:xfrm>
            <a:off x="4390500" y="4193991"/>
            <a:ext cx="400597" cy="307777"/>
          </a:xfrm>
          <a:prstGeom prst="rect">
            <a:avLst/>
          </a:prstGeom>
          <a:noFill/>
        </p:spPr>
        <p:txBody>
          <a:bodyPr wrap="square" rtlCol="0">
            <a:spAutoFit/>
          </a:bodyPr>
          <a:lstStyle/>
          <a:p>
            <a:r>
              <a:rPr lang="en-US" sz="1400" dirty="0" smtClean="0"/>
              <a:t>x1</a:t>
            </a:r>
            <a:endParaRPr lang="en-US" sz="1400" dirty="0"/>
          </a:p>
        </p:txBody>
      </p:sp>
      <p:cxnSp>
        <p:nvCxnSpPr>
          <p:cNvPr id="139" name="Straight Connector 138"/>
          <p:cNvCxnSpPr/>
          <p:nvPr/>
        </p:nvCxnSpPr>
        <p:spPr>
          <a:xfrm>
            <a:off x="2151145" y="3077438"/>
            <a:ext cx="27638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3533633" y="290871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3739827" y="237640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3535812" y="264309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3826914" y="258105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3622899" y="284774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2771633" y="4333174"/>
            <a:ext cx="313173" cy="261610"/>
          </a:xfrm>
          <a:prstGeom prst="rect">
            <a:avLst/>
          </a:prstGeom>
          <a:noFill/>
        </p:spPr>
        <p:txBody>
          <a:bodyPr wrap="square" rtlCol="0">
            <a:spAutoFit/>
          </a:bodyPr>
          <a:lstStyle/>
          <a:p>
            <a:r>
              <a:rPr lang="en-US" sz="1100" dirty="0"/>
              <a:t>2</a:t>
            </a:r>
          </a:p>
        </p:txBody>
      </p:sp>
      <p:sp>
        <p:nvSpPr>
          <p:cNvPr id="148" name="TextBox 147"/>
          <p:cNvSpPr txBox="1"/>
          <p:nvPr/>
        </p:nvSpPr>
        <p:spPr>
          <a:xfrm>
            <a:off x="1824682" y="2951169"/>
            <a:ext cx="313173" cy="261610"/>
          </a:xfrm>
          <a:prstGeom prst="rect">
            <a:avLst/>
          </a:prstGeom>
          <a:noFill/>
        </p:spPr>
        <p:txBody>
          <a:bodyPr wrap="square" rtlCol="0">
            <a:spAutoFit/>
          </a:bodyPr>
          <a:lstStyle/>
          <a:p>
            <a:r>
              <a:rPr lang="en-US" sz="1100" dirty="0" smtClean="0"/>
              <a:t>3</a:t>
            </a:r>
            <a:endParaRPr lang="en-US" sz="1100" dirty="0"/>
          </a:p>
        </p:txBody>
      </p:sp>
      <p:sp>
        <p:nvSpPr>
          <p:cNvPr id="149" name="TextBox 148"/>
          <p:cNvSpPr txBox="1"/>
          <p:nvPr/>
        </p:nvSpPr>
        <p:spPr>
          <a:xfrm>
            <a:off x="3853479" y="4461949"/>
            <a:ext cx="422022" cy="261610"/>
          </a:xfrm>
          <a:prstGeom prst="rect">
            <a:avLst/>
          </a:prstGeom>
          <a:noFill/>
        </p:spPr>
        <p:txBody>
          <a:bodyPr wrap="square" rtlCol="0">
            <a:spAutoFit/>
          </a:bodyPr>
          <a:lstStyle/>
          <a:p>
            <a:r>
              <a:rPr lang="en-US" sz="1100" dirty="0" smtClean="0"/>
              <a:t>4</a:t>
            </a:r>
            <a:endParaRPr lang="en-US" sz="1100" dirty="0"/>
          </a:p>
        </p:txBody>
      </p:sp>
      <p:sp>
        <p:nvSpPr>
          <p:cNvPr id="100" name="TextBox 99"/>
          <p:cNvSpPr txBox="1"/>
          <p:nvPr/>
        </p:nvSpPr>
        <p:spPr>
          <a:xfrm>
            <a:off x="4914951" y="2328116"/>
            <a:ext cx="4046169" cy="276999"/>
          </a:xfrm>
          <a:prstGeom prst="rect">
            <a:avLst/>
          </a:prstGeom>
          <a:noFill/>
        </p:spPr>
        <p:txBody>
          <a:bodyPr wrap="square" rtlCol="0">
            <a:spAutoFit/>
          </a:bodyPr>
          <a:lstStyle/>
          <a:p>
            <a:r>
              <a:rPr lang="en-US" sz="1200" b="1" dirty="0" smtClean="0"/>
              <a:t>Entropy</a:t>
            </a:r>
            <a:r>
              <a:rPr lang="en-US" sz="1200" dirty="0" smtClean="0"/>
              <a:t>=-4/13xlog2(4/13) - 9/13xlog2(9/13)</a:t>
            </a:r>
            <a:r>
              <a:rPr lang="en-US" sz="1200" b="1" dirty="0" smtClean="0"/>
              <a:t>=0.89</a:t>
            </a:r>
            <a:endParaRPr lang="en-US" sz="1200" b="1" dirty="0"/>
          </a:p>
        </p:txBody>
      </p:sp>
      <p:sp>
        <p:nvSpPr>
          <p:cNvPr id="101" name="Rounded Rectangle 100"/>
          <p:cNvSpPr/>
          <p:nvPr/>
        </p:nvSpPr>
        <p:spPr>
          <a:xfrm>
            <a:off x="2290255" y="2346961"/>
            <a:ext cx="2427353" cy="691292"/>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2" name="Straight Arrow Connector 101"/>
          <p:cNvCxnSpPr/>
          <p:nvPr/>
        </p:nvCxnSpPr>
        <p:spPr>
          <a:xfrm flipV="1">
            <a:off x="4749571" y="2633304"/>
            <a:ext cx="370102" cy="16333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3" name="Rounded Rectangle 102"/>
          <p:cNvSpPr/>
          <p:nvPr/>
        </p:nvSpPr>
        <p:spPr>
          <a:xfrm>
            <a:off x="2234502" y="3116219"/>
            <a:ext cx="2427353" cy="1122944"/>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5" name="Straight Arrow Connector 104"/>
          <p:cNvCxnSpPr/>
          <p:nvPr/>
        </p:nvCxnSpPr>
        <p:spPr>
          <a:xfrm>
            <a:off x="4693818" y="3565898"/>
            <a:ext cx="370102" cy="9936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p:cNvSpPr txBox="1"/>
          <p:nvPr/>
        </p:nvSpPr>
        <p:spPr>
          <a:xfrm>
            <a:off x="4960672" y="3749716"/>
            <a:ext cx="4046169" cy="276999"/>
          </a:xfrm>
          <a:prstGeom prst="rect">
            <a:avLst/>
          </a:prstGeom>
          <a:noFill/>
        </p:spPr>
        <p:txBody>
          <a:bodyPr wrap="square" rtlCol="0">
            <a:spAutoFit/>
          </a:bodyPr>
          <a:lstStyle/>
          <a:p>
            <a:r>
              <a:rPr lang="en-US" sz="1200" b="1" dirty="0" smtClean="0"/>
              <a:t>Entropy</a:t>
            </a:r>
            <a:r>
              <a:rPr lang="en-US" sz="1200" dirty="0" smtClean="0"/>
              <a:t>=-9/22xlog2(</a:t>
            </a:r>
            <a:r>
              <a:rPr lang="en-US" sz="1200" dirty="0"/>
              <a:t>9/22</a:t>
            </a:r>
            <a:r>
              <a:rPr lang="en-US" sz="1200" dirty="0" smtClean="0"/>
              <a:t>) - 13/22xlog2(13/22)</a:t>
            </a:r>
            <a:r>
              <a:rPr lang="en-US" sz="1200" b="1" dirty="0" smtClean="0"/>
              <a:t>=0.97</a:t>
            </a:r>
            <a:endParaRPr lang="en-US" sz="1200" b="1" dirty="0"/>
          </a:p>
        </p:txBody>
      </p:sp>
      <p:sp>
        <p:nvSpPr>
          <p:cNvPr id="110" name="TextBox 109"/>
          <p:cNvSpPr txBox="1"/>
          <p:nvPr/>
        </p:nvSpPr>
        <p:spPr>
          <a:xfrm>
            <a:off x="3231614" y="1176985"/>
            <a:ext cx="340089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Entropy= -p(R) log(p(R))</a:t>
            </a:r>
            <a:r>
              <a:rPr lang="en-US" sz="1400" dirty="0"/>
              <a:t> -</a:t>
            </a:r>
            <a:r>
              <a:rPr lang="en-US" sz="1400" dirty="0" smtClean="0"/>
              <a:t>p(B) log(p(B))</a:t>
            </a:r>
            <a:endParaRPr lang="en-US" sz="1400" dirty="0"/>
          </a:p>
        </p:txBody>
      </p:sp>
    </p:spTree>
    <p:extLst>
      <p:ext uri="{BB962C8B-B14F-4D97-AF65-F5344CB8AC3E}">
        <p14:creationId xmlns:p14="http://schemas.microsoft.com/office/powerpoint/2010/main" val="3993826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57" idx="1"/>
          </p:cNvCxnSpPr>
          <p:nvPr/>
        </p:nvCxnSpPr>
        <p:spPr>
          <a:xfrm flipV="1">
            <a:off x="1729424" y="4098716"/>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881824" y="1923659"/>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197512" y="331159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349912" y="346399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085391" y="29817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02312" y="314613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54712" y="331377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237791" y="300353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99592" y="301441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599592" y="33279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347654" y="325117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015078" y="34901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956007" y="290012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99592" y="33279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404464" y="303619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774322" y="330343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54427" y="25593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2608990" y="263777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869164" y="243856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869164" y="256919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984003" y="290120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Rectangle 43"/>
          <p:cNvSpPr/>
          <p:nvPr/>
        </p:nvSpPr>
        <p:spPr>
          <a:xfrm>
            <a:off x="3136403" y="3053603"/>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Rectangle 44"/>
          <p:cNvSpPr/>
          <p:nvPr/>
        </p:nvSpPr>
        <p:spPr>
          <a:xfrm>
            <a:off x="3956007" y="3147218"/>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Rectangle 45"/>
          <p:cNvSpPr/>
          <p:nvPr/>
        </p:nvSpPr>
        <p:spPr>
          <a:xfrm>
            <a:off x="3180490" y="2907736"/>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Rectangle 46"/>
          <p:cNvSpPr/>
          <p:nvPr/>
        </p:nvSpPr>
        <p:spPr>
          <a:xfrm>
            <a:off x="2895060" y="339868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Rectangle 47"/>
          <p:cNvSpPr/>
          <p:nvPr/>
        </p:nvSpPr>
        <p:spPr>
          <a:xfrm>
            <a:off x="2938283" y="316736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Rectangle 48"/>
          <p:cNvSpPr/>
          <p:nvPr/>
        </p:nvSpPr>
        <p:spPr>
          <a:xfrm>
            <a:off x="2828341" y="300135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Rectangle 49"/>
          <p:cNvSpPr/>
          <p:nvPr/>
        </p:nvSpPr>
        <p:spPr>
          <a:xfrm>
            <a:off x="3893504" y="243148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Rectangle 50"/>
          <p:cNvSpPr/>
          <p:nvPr/>
        </p:nvSpPr>
        <p:spPr>
          <a:xfrm>
            <a:off x="3477675" y="337745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Rectangle 51"/>
          <p:cNvSpPr/>
          <p:nvPr/>
        </p:nvSpPr>
        <p:spPr>
          <a:xfrm>
            <a:off x="3090683" y="331976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Rectangle 52"/>
          <p:cNvSpPr/>
          <p:nvPr/>
        </p:nvSpPr>
        <p:spPr>
          <a:xfrm>
            <a:off x="4038288" y="251911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Rectangle 53"/>
          <p:cNvSpPr/>
          <p:nvPr/>
        </p:nvSpPr>
        <p:spPr>
          <a:xfrm>
            <a:off x="3817309" y="258388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Rectangle 54"/>
          <p:cNvSpPr/>
          <p:nvPr/>
        </p:nvSpPr>
        <p:spPr>
          <a:xfrm>
            <a:off x="3962093" y="267151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648425" y="1592848"/>
            <a:ext cx="400597" cy="307777"/>
          </a:xfrm>
          <a:prstGeom prst="rect">
            <a:avLst/>
          </a:prstGeom>
          <a:noFill/>
        </p:spPr>
        <p:txBody>
          <a:bodyPr wrap="square" rtlCol="0">
            <a:spAutoFit/>
          </a:bodyPr>
          <a:lstStyle/>
          <a:p>
            <a:r>
              <a:rPr lang="en-US" sz="1400" dirty="0" smtClean="0"/>
              <a:t>x2</a:t>
            </a:r>
            <a:endParaRPr lang="en-US" sz="1400" dirty="0"/>
          </a:p>
        </p:txBody>
      </p:sp>
      <p:sp>
        <p:nvSpPr>
          <p:cNvPr id="57" name="TextBox 56"/>
          <p:cNvSpPr txBox="1"/>
          <p:nvPr/>
        </p:nvSpPr>
        <p:spPr>
          <a:xfrm>
            <a:off x="4121179" y="3944827"/>
            <a:ext cx="400597" cy="307777"/>
          </a:xfrm>
          <a:prstGeom prst="rect">
            <a:avLst/>
          </a:prstGeom>
          <a:noFill/>
        </p:spPr>
        <p:txBody>
          <a:bodyPr wrap="square" rtlCol="0">
            <a:spAutoFit/>
          </a:bodyPr>
          <a:lstStyle/>
          <a:p>
            <a:r>
              <a:rPr lang="en-US" sz="1400" dirty="0" smtClean="0"/>
              <a:t>x1</a:t>
            </a:r>
            <a:endParaRPr lang="en-US" sz="1400" dirty="0"/>
          </a:p>
        </p:txBody>
      </p:sp>
      <p:cxnSp>
        <p:nvCxnSpPr>
          <p:cNvPr id="43" name="Straight Connector 42"/>
          <p:cNvCxnSpPr/>
          <p:nvPr/>
        </p:nvCxnSpPr>
        <p:spPr>
          <a:xfrm>
            <a:off x="2772554" y="1801129"/>
            <a:ext cx="7434" cy="2709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264312" y="265954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3470506" y="212723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66491" y="239393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557593" y="23318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53578" y="259858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2502312" y="4084010"/>
            <a:ext cx="313173" cy="261610"/>
          </a:xfrm>
          <a:prstGeom prst="rect">
            <a:avLst/>
          </a:prstGeom>
          <a:noFill/>
        </p:spPr>
        <p:txBody>
          <a:bodyPr wrap="square" rtlCol="0">
            <a:spAutoFit/>
          </a:bodyPr>
          <a:lstStyle/>
          <a:p>
            <a:r>
              <a:rPr lang="en-US" sz="1100" dirty="0"/>
              <a:t>2</a:t>
            </a:r>
          </a:p>
        </p:txBody>
      </p:sp>
      <p:sp>
        <p:nvSpPr>
          <p:cNvPr id="75" name="TextBox 74"/>
          <p:cNvSpPr txBox="1"/>
          <p:nvPr/>
        </p:nvSpPr>
        <p:spPr>
          <a:xfrm>
            <a:off x="1555361" y="2702005"/>
            <a:ext cx="313173" cy="261610"/>
          </a:xfrm>
          <a:prstGeom prst="rect">
            <a:avLst/>
          </a:prstGeom>
          <a:noFill/>
        </p:spPr>
        <p:txBody>
          <a:bodyPr wrap="square" rtlCol="0">
            <a:spAutoFit/>
          </a:bodyPr>
          <a:lstStyle/>
          <a:p>
            <a:r>
              <a:rPr lang="en-US" sz="1100" dirty="0" smtClean="0"/>
              <a:t>3</a:t>
            </a:r>
            <a:endParaRPr lang="en-US" sz="1100" dirty="0"/>
          </a:p>
        </p:txBody>
      </p:sp>
      <p:sp>
        <p:nvSpPr>
          <p:cNvPr id="77" name="TextBox 76"/>
          <p:cNvSpPr txBox="1"/>
          <p:nvPr/>
        </p:nvSpPr>
        <p:spPr>
          <a:xfrm>
            <a:off x="3584158" y="4212785"/>
            <a:ext cx="422022" cy="261610"/>
          </a:xfrm>
          <a:prstGeom prst="rect">
            <a:avLst/>
          </a:prstGeom>
          <a:noFill/>
        </p:spPr>
        <p:txBody>
          <a:bodyPr wrap="square" rtlCol="0">
            <a:spAutoFit/>
          </a:bodyPr>
          <a:lstStyle/>
          <a:p>
            <a:r>
              <a:rPr lang="en-US" sz="1100" dirty="0" smtClean="0"/>
              <a:t>4</a:t>
            </a:r>
            <a:endParaRPr lang="en-US" sz="1100" dirty="0"/>
          </a:p>
        </p:txBody>
      </p:sp>
      <p:sp>
        <p:nvSpPr>
          <p:cNvPr id="95" name="TextBox 94"/>
          <p:cNvSpPr txBox="1"/>
          <p:nvPr/>
        </p:nvSpPr>
        <p:spPr>
          <a:xfrm>
            <a:off x="1927968" y="3747214"/>
            <a:ext cx="949644" cy="261610"/>
          </a:xfrm>
          <a:prstGeom prst="rect">
            <a:avLst/>
          </a:prstGeom>
          <a:noFill/>
        </p:spPr>
        <p:txBody>
          <a:bodyPr wrap="square" rtlCol="0">
            <a:spAutoFit/>
          </a:bodyPr>
          <a:lstStyle/>
          <a:p>
            <a:r>
              <a:rPr lang="en-US" sz="1100" b="1" dirty="0" smtClean="0"/>
              <a:t>Entropy</a:t>
            </a:r>
            <a:r>
              <a:rPr lang="en-US" sz="1100" dirty="0" smtClean="0"/>
              <a:t>=</a:t>
            </a:r>
            <a:r>
              <a:rPr lang="en-US" sz="1100" b="1" dirty="0" smtClean="0"/>
              <a:t>0</a:t>
            </a:r>
            <a:endParaRPr lang="en-US" sz="1100" b="1" dirty="0"/>
          </a:p>
        </p:txBody>
      </p:sp>
      <p:sp>
        <p:nvSpPr>
          <p:cNvPr id="100" name="TextBox 99"/>
          <p:cNvSpPr txBox="1"/>
          <p:nvPr/>
        </p:nvSpPr>
        <p:spPr>
          <a:xfrm>
            <a:off x="2951345" y="3768454"/>
            <a:ext cx="1249778" cy="261610"/>
          </a:xfrm>
          <a:prstGeom prst="rect">
            <a:avLst/>
          </a:prstGeom>
          <a:noFill/>
        </p:spPr>
        <p:txBody>
          <a:bodyPr wrap="square" rtlCol="0">
            <a:spAutoFit/>
          </a:bodyPr>
          <a:lstStyle/>
          <a:p>
            <a:r>
              <a:rPr lang="en-US" sz="1100" b="1" dirty="0" smtClean="0"/>
              <a:t>Entropy</a:t>
            </a:r>
            <a:r>
              <a:rPr lang="en-US" sz="1100" dirty="0" smtClean="0"/>
              <a:t>=</a:t>
            </a:r>
            <a:r>
              <a:rPr lang="en-US" sz="1100" b="1" dirty="0" smtClean="0"/>
              <a:t>0.99</a:t>
            </a:r>
            <a:endParaRPr lang="en-US" sz="1100" b="1" dirty="0"/>
          </a:p>
        </p:txBody>
      </p:sp>
      <p:sp>
        <p:nvSpPr>
          <p:cNvPr id="3" name="Rounded Rectangle 2"/>
          <p:cNvSpPr/>
          <p:nvPr/>
        </p:nvSpPr>
        <p:spPr>
          <a:xfrm>
            <a:off x="1955558" y="2050327"/>
            <a:ext cx="784063" cy="2033683"/>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1" name="Rounded Rectangle 100"/>
          <p:cNvSpPr/>
          <p:nvPr/>
        </p:nvSpPr>
        <p:spPr>
          <a:xfrm>
            <a:off x="2804118" y="2036761"/>
            <a:ext cx="1477005" cy="2033683"/>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8" name="TextBox 57"/>
          <p:cNvSpPr txBox="1"/>
          <p:nvPr/>
        </p:nvSpPr>
        <p:spPr>
          <a:xfrm>
            <a:off x="2056346" y="1169876"/>
            <a:ext cx="66304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Information Gain= (Entropy before split) – (Weighted entropy after split)</a:t>
            </a:r>
            <a:endParaRPr lang="en-US" sz="1400" dirty="0"/>
          </a:p>
        </p:txBody>
      </p:sp>
      <p:sp>
        <p:nvSpPr>
          <p:cNvPr id="59" name="Rectangle 58"/>
          <p:cNvSpPr/>
          <p:nvPr/>
        </p:nvSpPr>
        <p:spPr>
          <a:xfrm>
            <a:off x="1589313" y="4705336"/>
            <a:ext cx="3528530" cy="276999"/>
          </a:xfrm>
          <a:prstGeom prst="rect">
            <a:avLst/>
          </a:prstGeom>
        </p:spPr>
        <p:txBody>
          <a:bodyPr wrap="none">
            <a:spAutoFit/>
          </a:bodyPr>
          <a:lstStyle/>
          <a:p>
            <a:r>
              <a:rPr lang="en-US" sz="1200" dirty="0"/>
              <a:t>Information Gain</a:t>
            </a:r>
            <a:r>
              <a:rPr lang="en-US" sz="1200" dirty="0" smtClean="0"/>
              <a:t>= </a:t>
            </a:r>
            <a:r>
              <a:rPr lang="en-US" sz="1200" dirty="0"/>
              <a:t>0.95-</a:t>
            </a:r>
            <a:r>
              <a:rPr lang="en-US" sz="1200" dirty="0" smtClean="0"/>
              <a:t>( 0 </a:t>
            </a:r>
            <a:r>
              <a:rPr lang="en-US" sz="1200" dirty="0"/>
              <a:t>+  (27/35)*.99</a:t>
            </a:r>
            <a:r>
              <a:rPr lang="en-US" sz="1200" dirty="0" smtClean="0"/>
              <a:t>) = 0.19 </a:t>
            </a:r>
            <a:endParaRPr lang="en-US" sz="1200" dirty="0"/>
          </a:p>
        </p:txBody>
      </p:sp>
      <p:sp>
        <p:nvSpPr>
          <p:cNvPr id="60" name="Rectangle 59"/>
          <p:cNvSpPr/>
          <p:nvPr/>
        </p:nvSpPr>
        <p:spPr>
          <a:xfrm>
            <a:off x="3557593" y="1573494"/>
            <a:ext cx="1895071" cy="276999"/>
          </a:xfrm>
          <a:prstGeom prst="rect">
            <a:avLst/>
          </a:prstGeom>
        </p:spPr>
        <p:txBody>
          <a:bodyPr wrap="none">
            <a:spAutoFit/>
          </a:bodyPr>
          <a:lstStyle/>
          <a:p>
            <a:r>
              <a:rPr lang="en-US" sz="1200" dirty="0"/>
              <a:t>Entropy before </a:t>
            </a:r>
            <a:r>
              <a:rPr lang="en-US" sz="1200" dirty="0" smtClean="0"/>
              <a:t>split=0.95</a:t>
            </a:r>
            <a:endParaRPr lang="en-US" sz="1200" dirty="0"/>
          </a:p>
        </p:txBody>
      </p:sp>
      <p:cxnSp>
        <p:nvCxnSpPr>
          <p:cNvPr id="61" name="Straight Arrow Connector 60"/>
          <p:cNvCxnSpPr>
            <a:endCxn id="108" idx="1"/>
          </p:cNvCxnSpPr>
          <p:nvPr/>
        </p:nvCxnSpPr>
        <p:spPr>
          <a:xfrm flipV="1">
            <a:off x="5822674" y="4090337"/>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V="1">
            <a:off x="5975074" y="1915280"/>
            <a:ext cx="0" cy="2332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6290762" y="330321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443162" y="345561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6178641" y="297337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6595562" y="313775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6747962" y="33053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331041" y="299515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7692842" y="300603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7692842" y="33195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7440904" y="324280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7108328" y="34817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8049257" y="289174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7692842" y="33195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7497714" y="302781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7867572" y="329505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6547677" y="255101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702240" y="26293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962414" y="243018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962414" y="256081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7077253" y="289282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Rectangle 89"/>
          <p:cNvSpPr/>
          <p:nvPr/>
        </p:nvSpPr>
        <p:spPr>
          <a:xfrm>
            <a:off x="7229653" y="3045224"/>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Rectangle 90"/>
          <p:cNvSpPr/>
          <p:nvPr/>
        </p:nvSpPr>
        <p:spPr>
          <a:xfrm>
            <a:off x="8049257" y="3138839"/>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7273740" y="2899357"/>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6988310" y="339031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7031533" y="315898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6921591" y="2992971"/>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Rectangle 96"/>
          <p:cNvSpPr/>
          <p:nvPr/>
        </p:nvSpPr>
        <p:spPr>
          <a:xfrm>
            <a:off x="7986754" y="242311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Rectangle 97"/>
          <p:cNvSpPr/>
          <p:nvPr/>
        </p:nvSpPr>
        <p:spPr>
          <a:xfrm>
            <a:off x="7570925" y="336907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2" name="Rectangle 101"/>
          <p:cNvSpPr/>
          <p:nvPr/>
        </p:nvSpPr>
        <p:spPr>
          <a:xfrm>
            <a:off x="7183933" y="3311385"/>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Rectangle 103"/>
          <p:cNvSpPr/>
          <p:nvPr/>
        </p:nvSpPr>
        <p:spPr>
          <a:xfrm>
            <a:off x="8131538" y="251074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5" name="Rectangle 104"/>
          <p:cNvSpPr/>
          <p:nvPr/>
        </p:nvSpPr>
        <p:spPr>
          <a:xfrm>
            <a:off x="7910559" y="257551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6" name="Rectangle 105"/>
          <p:cNvSpPr/>
          <p:nvPr/>
        </p:nvSpPr>
        <p:spPr>
          <a:xfrm>
            <a:off x="8055343" y="2663140"/>
            <a:ext cx="88175" cy="117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TextBox 106"/>
          <p:cNvSpPr txBox="1"/>
          <p:nvPr/>
        </p:nvSpPr>
        <p:spPr>
          <a:xfrm>
            <a:off x="5741675" y="1584469"/>
            <a:ext cx="400597" cy="307777"/>
          </a:xfrm>
          <a:prstGeom prst="rect">
            <a:avLst/>
          </a:prstGeom>
          <a:noFill/>
        </p:spPr>
        <p:txBody>
          <a:bodyPr wrap="square" rtlCol="0">
            <a:spAutoFit/>
          </a:bodyPr>
          <a:lstStyle/>
          <a:p>
            <a:r>
              <a:rPr lang="en-US" sz="1400" dirty="0" smtClean="0"/>
              <a:t>x2</a:t>
            </a:r>
            <a:endParaRPr lang="en-US" sz="1400" dirty="0"/>
          </a:p>
        </p:txBody>
      </p:sp>
      <p:sp>
        <p:nvSpPr>
          <p:cNvPr id="108" name="TextBox 107"/>
          <p:cNvSpPr txBox="1"/>
          <p:nvPr/>
        </p:nvSpPr>
        <p:spPr>
          <a:xfrm>
            <a:off x="8214429" y="3936448"/>
            <a:ext cx="400597" cy="307777"/>
          </a:xfrm>
          <a:prstGeom prst="rect">
            <a:avLst/>
          </a:prstGeom>
          <a:noFill/>
        </p:spPr>
        <p:txBody>
          <a:bodyPr wrap="square" rtlCol="0">
            <a:spAutoFit/>
          </a:bodyPr>
          <a:lstStyle/>
          <a:p>
            <a:r>
              <a:rPr lang="en-US" sz="1400" dirty="0" smtClean="0"/>
              <a:t>x1</a:t>
            </a:r>
            <a:endParaRPr lang="en-US" sz="1400" dirty="0"/>
          </a:p>
        </p:txBody>
      </p:sp>
      <p:cxnSp>
        <p:nvCxnSpPr>
          <p:cNvPr id="109" name="Straight Connector 108"/>
          <p:cNvCxnSpPr/>
          <p:nvPr/>
        </p:nvCxnSpPr>
        <p:spPr>
          <a:xfrm>
            <a:off x="5975074" y="2819895"/>
            <a:ext cx="27638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7357562" y="265116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7563756" y="211886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359741" y="23855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650843" y="232351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7446828" y="25902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6595562" y="4075631"/>
            <a:ext cx="313173" cy="261610"/>
          </a:xfrm>
          <a:prstGeom prst="rect">
            <a:avLst/>
          </a:prstGeom>
          <a:noFill/>
        </p:spPr>
        <p:txBody>
          <a:bodyPr wrap="square" rtlCol="0">
            <a:spAutoFit/>
          </a:bodyPr>
          <a:lstStyle/>
          <a:p>
            <a:r>
              <a:rPr lang="en-US" sz="1100" dirty="0"/>
              <a:t>2</a:t>
            </a:r>
          </a:p>
        </p:txBody>
      </p:sp>
      <p:sp>
        <p:nvSpPr>
          <p:cNvPr id="116" name="TextBox 115"/>
          <p:cNvSpPr txBox="1"/>
          <p:nvPr/>
        </p:nvSpPr>
        <p:spPr>
          <a:xfrm>
            <a:off x="5648611" y="2693626"/>
            <a:ext cx="313173" cy="261610"/>
          </a:xfrm>
          <a:prstGeom prst="rect">
            <a:avLst/>
          </a:prstGeom>
          <a:noFill/>
        </p:spPr>
        <p:txBody>
          <a:bodyPr wrap="square" rtlCol="0">
            <a:spAutoFit/>
          </a:bodyPr>
          <a:lstStyle/>
          <a:p>
            <a:r>
              <a:rPr lang="en-US" sz="1100" dirty="0" smtClean="0"/>
              <a:t>3</a:t>
            </a:r>
            <a:endParaRPr lang="en-US" sz="1100" dirty="0"/>
          </a:p>
        </p:txBody>
      </p:sp>
      <p:sp>
        <p:nvSpPr>
          <p:cNvPr id="117" name="TextBox 116"/>
          <p:cNvSpPr txBox="1"/>
          <p:nvPr/>
        </p:nvSpPr>
        <p:spPr>
          <a:xfrm>
            <a:off x="7677408" y="4204406"/>
            <a:ext cx="422022" cy="261610"/>
          </a:xfrm>
          <a:prstGeom prst="rect">
            <a:avLst/>
          </a:prstGeom>
          <a:noFill/>
        </p:spPr>
        <p:txBody>
          <a:bodyPr wrap="square" rtlCol="0">
            <a:spAutoFit/>
          </a:bodyPr>
          <a:lstStyle/>
          <a:p>
            <a:r>
              <a:rPr lang="en-US" sz="1100" dirty="0" smtClean="0"/>
              <a:t>4</a:t>
            </a:r>
            <a:endParaRPr lang="en-US" sz="1100" dirty="0"/>
          </a:p>
        </p:txBody>
      </p:sp>
      <p:sp>
        <p:nvSpPr>
          <p:cNvPr id="118" name="Rounded Rectangle 117"/>
          <p:cNvSpPr/>
          <p:nvPr/>
        </p:nvSpPr>
        <p:spPr>
          <a:xfrm>
            <a:off x="6114184" y="2089418"/>
            <a:ext cx="2427353" cy="691292"/>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9" name="Rounded Rectangle 118"/>
          <p:cNvSpPr/>
          <p:nvPr/>
        </p:nvSpPr>
        <p:spPr>
          <a:xfrm>
            <a:off x="6058431" y="2858676"/>
            <a:ext cx="2427353" cy="1122944"/>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0" name="Rectangle 119"/>
          <p:cNvSpPr/>
          <p:nvPr/>
        </p:nvSpPr>
        <p:spPr>
          <a:xfrm>
            <a:off x="6160886" y="2097469"/>
            <a:ext cx="1154483" cy="276999"/>
          </a:xfrm>
          <a:prstGeom prst="rect">
            <a:avLst/>
          </a:prstGeom>
        </p:spPr>
        <p:txBody>
          <a:bodyPr wrap="none">
            <a:spAutoFit/>
          </a:bodyPr>
          <a:lstStyle/>
          <a:p>
            <a:r>
              <a:rPr lang="en-US" sz="1200" b="1" dirty="0"/>
              <a:t>Entropy=0.89</a:t>
            </a:r>
          </a:p>
        </p:txBody>
      </p:sp>
      <p:sp>
        <p:nvSpPr>
          <p:cNvPr id="121" name="Rectangle 120"/>
          <p:cNvSpPr/>
          <p:nvPr/>
        </p:nvSpPr>
        <p:spPr>
          <a:xfrm>
            <a:off x="6130858" y="3667486"/>
            <a:ext cx="1154483" cy="276999"/>
          </a:xfrm>
          <a:prstGeom prst="rect">
            <a:avLst/>
          </a:prstGeom>
        </p:spPr>
        <p:txBody>
          <a:bodyPr wrap="none">
            <a:spAutoFit/>
          </a:bodyPr>
          <a:lstStyle/>
          <a:p>
            <a:r>
              <a:rPr lang="en-US" sz="1200" b="1" dirty="0" smtClean="0"/>
              <a:t>Entropy=0.97</a:t>
            </a:r>
            <a:endParaRPr lang="en-US" sz="1200" b="1" dirty="0"/>
          </a:p>
        </p:txBody>
      </p:sp>
      <p:sp>
        <p:nvSpPr>
          <p:cNvPr id="122" name="Rectangle 121"/>
          <p:cNvSpPr/>
          <p:nvPr/>
        </p:nvSpPr>
        <p:spPr>
          <a:xfrm>
            <a:off x="5809531" y="4506726"/>
            <a:ext cx="2890535" cy="461665"/>
          </a:xfrm>
          <a:prstGeom prst="rect">
            <a:avLst/>
          </a:prstGeom>
        </p:spPr>
        <p:txBody>
          <a:bodyPr wrap="none">
            <a:spAutoFit/>
          </a:bodyPr>
          <a:lstStyle/>
          <a:p>
            <a:r>
              <a:rPr lang="en-US" sz="1200" dirty="0"/>
              <a:t>Information Gain= </a:t>
            </a:r>
            <a:endParaRPr lang="en-US" sz="1200" dirty="0" smtClean="0"/>
          </a:p>
          <a:p>
            <a:r>
              <a:rPr lang="en-US" sz="1200" dirty="0" smtClean="0"/>
              <a:t>.95 - ((</a:t>
            </a:r>
            <a:r>
              <a:rPr lang="en-US" sz="1200" dirty="0"/>
              <a:t>13/35)*0.89 </a:t>
            </a:r>
            <a:r>
              <a:rPr lang="en-US" sz="1200" dirty="0" smtClean="0"/>
              <a:t>+ </a:t>
            </a:r>
            <a:r>
              <a:rPr lang="en-US" sz="1200" dirty="0"/>
              <a:t>(22/35)*.97 </a:t>
            </a:r>
            <a:r>
              <a:rPr lang="en-US" sz="1200" dirty="0" smtClean="0"/>
              <a:t>) =0.01</a:t>
            </a:r>
            <a:endParaRPr lang="en-US" sz="1200" dirty="0"/>
          </a:p>
        </p:txBody>
      </p:sp>
    </p:spTree>
    <p:extLst>
      <p:ext uri="{BB962C8B-B14F-4D97-AF65-F5344CB8AC3E}">
        <p14:creationId xmlns:p14="http://schemas.microsoft.com/office/powerpoint/2010/main" val="17394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57" idx="1"/>
          </p:cNvCxnSpPr>
          <p:nvPr/>
        </p:nvCxnSpPr>
        <p:spPr>
          <a:xfrm flipV="1">
            <a:off x="1765665" y="4073987"/>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918065" y="2137986"/>
            <a:ext cx="0" cy="20937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233753" y="32868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386153" y="343926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121632" y="295702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011139" y="322645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100946" y="35263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274032" y="297880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635833" y="33031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103990" y="348153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635833" y="330319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963117" y="352865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824275" y="347640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90668" y="253466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169926" y="255643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2645231" y="261304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905405" y="241383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905405" y="254446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591602" y="1825574"/>
            <a:ext cx="400597" cy="307777"/>
          </a:xfrm>
          <a:prstGeom prst="rect">
            <a:avLst/>
          </a:prstGeom>
          <a:noFill/>
        </p:spPr>
        <p:txBody>
          <a:bodyPr wrap="square" rtlCol="0">
            <a:spAutoFit/>
          </a:bodyPr>
          <a:lstStyle/>
          <a:p>
            <a:r>
              <a:rPr lang="en-US" sz="1400" dirty="0" smtClean="0"/>
              <a:t>y</a:t>
            </a:r>
            <a:endParaRPr lang="en-US" sz="1400" dirty="0"/>
          </a:p>
        </p:txBody>
      </p:sp>
      <p:sp>
        <p:nvSpPr>
          <p:cNvPr id="57" name="TextBox 56"/>
          <p:cNvSpPr txBox="1"/>
          <p:nvPr/>
        </p:nvSpPr>
        <p:spPr>
          <a:xfrm>
            <a:off x="4157420" y="3920098"/>
            <a:ext cx="400597" cy="307777"/>
          </a:xfrm>
          <a:prstGeom prst="rect">
            <a:avLst/>
          </a:prstGeom>
          <a:noFill/>
        </p:spPr>
        <p:txBody>
          <a:bodyPr wrap="square" rtlCol="0">
            <a:spAutoFit/>
          </a:bodyPr>
          <a:lstStyle/>
          <a:p>
            <a:r>
              <a:rPr lang="en-US" sz="1400" dirty="0" smtClean="0"/>
              <a:t>x</a:t>
            </a:r>
            <a:endParaRPr lang="en-US" sz="1400" dirty="0"/>
          </a:p>
        </p:txBody>
      </p:sp>
      <p:sp>
        <p:nvSpPr>
          <p:cNvPr id="68" name="Oval 67"/>
          <p:cNvSpPr/>
          <p:nvPr/>
        </p:nvSpPr>
        <p:spPr>
          <a:xfrm>
            <a:off x="3482154" y="28220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302732" y="236920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89819" y="25738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2595170" y="4155502"/>
            <a:ext cx="313173" cy="261610"/>
          </a:xfrm>
          <a:prstGeom prst="rect">
            <a:avLst/>
          </a:prstGeom>
          <a:noFill/>
        </p:spPr>
        <p:txBody>
          <a:bodyPr wrap="square" rtlCol="0">
            <a:spAutoFit/>
          </a:bodyPr>
          <a:lstStyle/>
          <a:p>
            <a:r>
              <a:rPr lang="en-US" sz="1100" dirty="0"/>
              <a:t>2</a:t>
            </a:r>
          </a:p>
        </p:txBody>
      </p:sp>
      <p:sp>
        <p:nvSpPr>
          <p:cNvPr id="75" name="TextBox 74"/>
          <p:cNvSpPr txBox="1"/>
          <p:nvPr/>
        </p:nvSpPr>
        <p:spPr>
          <a:xfrm>
            <a:off x="1591602" y="2677276"/>
            <a:ext cx="313173" cy="261610"/>
          </a:xfrm>
          <a:prstGeom prst="rect">
            <a:avLst/>
          </a:prstGeom>
          <a:noFill/>
        </p:spPr>
        <p:txBody>
          <a:bodyPr wrap="square" rtlCol="0">
            <a:spAutoFit/>
          </a:bodyPr>
          <a:lstStyle/>
          <a:p>
            <a:r>
              <a:rPr lang="en-US" sz="1100" dirty="0" smtClean="0"/>
              <a:t>3</a:t>
            </a:r>
            <a:endParaRPr lang="en-US" sz="1100" dirty="0"/>
          </a:p>
        </p:txBody>
      </p:sp>
      <p:sp>
        <p:nvSpPr>
          <p:cNvPr id="77" name="TextBox 76"/>
          <p:cNvSpPr txBox="1"/>
          <p:nvPr/>
        </p:nvSpPr>
        <p:spPr>
          <a:xfrm>
            <a:off x="3613264" y="4123831"/>
            <a:ext cx="422022" cy="261610"/>
          </a:xfrm>
          <a:prstGeom prst="rect">
            <a:avLst/>
          </a:prstGeom>
          <a:noFill/>
        </p:spPr>
        <p:txBody>
          <a:bodyPr wrap="square" rtlCol="0">
            <a:spAutoFit/>
          </a:bodyPr>
          <a:lstStyle/>
          <a:p>
            <a:r>
              <a:rPr lang="en-US" sz="1100" dirty="0"/>
              <a:t>4</a:t>
            </a:r>
          </a:p>
        </p:txBody>
      </p:sp>
      <p:sp>
        <p:nvSpPr>
          <p:cNvPr id="104" name="TextBox 103"/>
          <p:cNvSpPr txBox="1"/>
          <p:nvPr/>
        </p:nvSpPr>
        <p:spPr>
          <a:xfrm>
            <a:off x="4008405" y="1124307"/>
            <a:ext cx="223691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Regression Tree</a:t>
            </a:r>
            <a:endParaRPr lang="en-US" dirty="0"/>
          </a:p>
        </p:txBody>
      </p:sp>
      <p:cxnSp>
        <p:nvCxnSpPr>
          <p:cNvPr id="33" name="Straight Arrow Connector 32"/>
          <p:cNvCxnSpPr>
            <a:endCxn id="61" idx="1"/>
          </p:cNvCxnSpPr>
          <p:nvPr/>
        </p:nvCxnSpPr>
        <p:spPr>
          <a:xfrm flipV="1">
            <a:off x="5605273" y="4032377"/>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57673" y="2078780"/>
            <a:ext cx="0" cy="2111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6073361" y="324525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6225761" y="339765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961240" y="291541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850747" y="318484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5940554" y="34847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113640" y="293719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475441" y="32615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943598" y="343992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7475441" y="32615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02725" y="348704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7663883" y="343479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30276" y="249305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7009534" y="251482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484839" y="257143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745013" y="237222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745013" y="250285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5431210" y="1811975"/>
            <a:ext cx="400597" cy="307777"/>
          </a:xfrm>
          <a:prstGeom prst="rect">
            <a:avLst/>
          </a:prstGeom>
          <a:noFill/>
        </p:spPr>
        <p:txBody>
          <a:bodyPr wrap="square" rtlCol="0">
            <a:spAutoFit/>
          </a:bodyPr>
          <a:lstStyle/>
          <a:p>
            <a:r>
              <a:rPr lang="en-US" sz="1400" dirty="0" smtClean="0"/>
              <a:t>y</a:t>
            </a:r>
            <a:endParaRPr lang="en-US" sz="1400" dirty="0"/>
          </a:p>
        </p:txBody>
      </p:sp>
      <p:sp>
        <p:nvSpPr>
          <p:cNvPr id="61" name="TextBox 60"/>
          <p:cNvSpPr txBox="1"/>
          <p:nvPr/>
        </p:nvSpPr>
        <p:spPr>
          <a:xfrm>
            <a:off x="7997028" y="3878488"/>
            <a:ext cx="400597" cy="307777"/>
          </a:xfrm>
          <a:prstGeom prst="rect">
            <a:avLst/>
          </a:prstGeom>
          <a:noFill/>
        </p:spPr>
        <p:txBody>
          <a:bodyPr wrap="square" rtlCol="0">
            <a:spAutoFit/>
          </a:bodyPr>
          <a:lstStyle/>
          <a:p>
            <a:r>
              <a:rPr lang="en-US" sz="1400" dirty="0" smtClean="0"/>
              <a:t>x</a:t>
            </a:r>
            <a:endParaRPr lang="en-US" sz="1400" dirty="0"/>
          </a:p>
        </p:txBody>
      </p:sp>
      <p:sp>
        <p:nvSpPr>
          <p:cNvPr id="62" name="Oval 61"/>
          <p:cNvSpPr/>
          <p:nvPr/>
        </p:nvSpPr>
        <p:spPr>
          <a:xfrm>
            <a:off x="7321762" y="278044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7142340" y="23275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7229427" y="253224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6445371" y="4123831"/>
            <a:ext cx="313173" cy="261610"/>
          </a:xfrm>
          <a:prstGeom prst="rect">
            <a:avLst/>
          </a:prstGeom>
          <a:noFill/>
        </p:spPr>
        <p:txBody>
          <a:bodyPr wrap="square" rtlCol="0">
            <a:spAutoFit/>
          </a:bodyPr>
          <a:lstStyle/>
          <a:p>
            <a:r>
              <a:rPr lang="en-US" sz="1100" dirty="0"/>
              <a:t>2</a:t>
            </a:r>
          </a:p>
        </p:txBody>
      </p:sp>
      <p:sp>
        <p:nvSpPr>
          <p:cNvPr id="66" name="TextBox 65"/>
          <p:cNvSpPr txBox="1"/>
          <p:nvPr/>
        </p:nvSpPr>
        <p:spPr>
          <a:xfrm>
            <a:off x="5431210" y="2635666"/>
            <a:ext cx="313173" cy="261610"/>
          </a:xfrm>
          <a:prstGeom prst="rect">
            <a:avLst/>
          </a:prstGeom>
          <a:noFill/>
        </p:spPr>
        <p:txBody>
          <a:bodyPr wrap="square" rtlCol="0">
            <a:spAutoFit/>
          </a:bodyPr>
          <a:lstStyle/>
          <a:p>
            <a:r>
              <a:rPr lang="en-US" sz="1100" dirty="0" smtClean="0"/>
              <a:t>3</a:t>
            </a:r>
            <a:endParaRPr lang="en-US" sz="1100" dirty="0"/>
          </a:p>
        </p:txBody>
      </p:sp>
      <p:sp>
        <p:nvSpPr>
          <p:cNvPr id="67" name="TextBox 66"/>
          <p:cNvSpPr txBox="1"/>
          <p:nvPr/>
        </p:nvSpPr>
        <p:spPr>
          <a:xfrm>
            <a:off x="7314336" y="4101328"/>
            <a:ext cx="422022" cy="261610"/>
          </a:xfrm>
          <a:prstGeom prst="rect">
            <a:avLst/>
          </a:prstGeom>
          <a:noFill/>
        </p:spPr>
        <p:txBody>
          <a:bodyPr wrap="square" rtlCol="0">
            <a:spAutoFit/>
          </a:bodyPr>
          <a:lstStyle/>
          <a:p>
            <a:r>
              <a:rPr lang="en-US" sz="1100" dirty="0"/>
              <a:t>4</a:t>
            </a:r>
          </a:p>
        </p:txBody>
      </p:sp>
      <p:cxnSp>
        <p:nvCxnSpPr>
          <p:cNvPr id="7" name="Straight Connector 6"/>
          <p:cNvCxnSpPr/>
          <p:nvPr/>
        </p:nvCxnSpPr>
        <p:spPr>
          <a:xfrm>
            <a:off x="3082412" y="1603509"/>
            <a:ext cx="0" cy="2485223"/>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310670" y="2078780"/>
            <a:ext cx="0" cy="1971912"/>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7462515" y="2045096"/>
            <a:ext cx="0" cy="1971912"/>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5731340" y="3245254"/>
            <a:ext cx="56292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6337747" y="2566746"/>
            <a:ext cx="1068924" cy="4690"/>
          </a:xfrm>
          <a:prstGeom prst="line">
            <a:avLst/>
          </a:prstGeom>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7468787" y="3463061"/>
            <a:ext cx="62632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1929044" y="3134881"/>
            <a:ext cx="115336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3101603" y="3019920"/>
            <a:ext cx="1153368" cy="0"/>
          </a:xfrm>
          <a:prstGeom prst="line">
            <a:avLst/>
          </a:prstGeom>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575577" y="4616872"/>
                <a:ext cx="5822048" cy="343684"/>
              </a:xfrm>
              <a:prstGeom prst="rect">
                <a:avLst/>
              </a:prstGeom>
              <a:noFill/>
            </p:spPr>
            <p:txBody>
              <a:bodyPr wrap="square" rtlCol="0">
                <a:spAutoFit/>
              </a:bodyPr>
              <a:lstStyle/>
              <a:p>
                <a:r>
                  <a:rPr lang="en-US" sz="1600" dirty="0" smtClean="0"/>
                  <a:t>If </a:t>
                </a:r>
                <a14:m>
                  <m:oMath xmlns:m="http://schemas.openxmlformats.org/officeDocument/2006/math">
                    <m:r>
                      <a:rPr lang="en-US" sz="1600" b="0" i="1" smtClean="0">
                        <a:solidFill>
                          <a:srgbClr val="FF0000"/>
                        </a:solidFill>
                        <a:latin typeface="Cambria Math" panose="02040503050406030204" pitchFamily="18" charset="0"/>
                      </a:rPr>
                      <m:t>𝑒𝑟𝑟𝑜𝑟</m:t>
                    </m:r>
                    <m:r>
                      <a:rPr lang="en-US" sz="1600" b="0" i="1" smtClean="0">
                        <a:solidFill>
                          <a:srgbClr val="FF0000"/>
                        </a:solidFill>
                        <a:latin typeface="Cambria Math" panose="02040503050406030204" pitchFamily="18" charset="0"/>
                      </a:rPr>
                      <m:t>= </m:t>
                    </m:r>
                    <m:nary>
                      <m:naryPr>
                        <m:chr m:val="∑"/>
                        <m:supHide m:val="on"/>
                        <m:ctrlPr>
                          <a:rPr lang="en-US" sz="1600" b="0" i="1" smtClean="0">
                            <a:solidFill>
                              <a:srgbClr val="FF0000"/>
                            </a:solidFill>
                            <a:latin typeface="Cambria Math" panose="02040503050406030204" pitchFamily="18" charset="0"/>
                          </a:rPr>
                        </m:ctrlPr>
                      </m:naryPr>
                      <m:sub>
                        <m:r>
                          <m:rPr>
                            <m:brk m:alnAt="7"/>
                          </m:rPr>
                          <a:rPr lang="en-US" sz="1600" b="0" i="1" smtClean="0">
                            <a:solidFill>
                              <a:srgbClr val="FF0000"/>
                            </a:solidFill>
                            <a:latin typeface="Cambria Math" panose="02040503050406030204" pitchFamily="18" charset="0"/>
                          </a:rPr>
                          <m:t>𝑖</m:t>
                        </m:r>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𝑅</m:t>
                        </m:r>
                      </m:sub>
                      <m:sup/>
                      <m:e>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acc>
                              <m:accPr>
                                <m:chr m:val="̂"/>
                                <m:ctrlPr>
                                  <a:rPr lang="en-US" sz="1600" b="0" i="1" smtClean="0">
                                    <a:solidFill>
                                      <a:srgbClr val="FF0000"/>
                                    </a:solidFill>
                                    <a:latin typeface="Cambria Math" panose="02040503050406030204" pitchFamily="18" charset="0"/>
                                  </a:rPr>
                                </m:ctrlPr>
                              </m:accPr>
                              <m:e>
                                <m:r>
                                  <a:rPr lang="en-US" sz="1600" b="0" i="1" smtClean="0">
                                    <a:solidFill>
                                      <a:srgbClr val="FF0000"/>
                                    </a:solidFill>
                                    <a:latin typeface="Cambria Math" panose="02040503050406030204" pitchFamily="18" charset="0"/>
                                  </a:rPr>
                                  <m:t>𝑦</m:t>
                                </m:r>
                              </m:e>
                            </m:acc>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𝑖</m:t>
                                </m:r>
                              </m:sub>
                            </m:sSub>
                            <m:r>
                              <a:rPr lang="en-US" sz="1600" b="0" i="1" smtClean="0">
                                <a:solidFill>
                                  <a:srgbClr val="FF0000"/>
                                </a:solidFill>
                                <a:latin typeface="Cambria Math" panose="02040503050406030204" pitchFamily="18" charset="0"/>
                              </a:rPr>
                              <m:t>)</m:t>
                            </m:r>
                          </m:e>
                          <m:sup>
                            <m:r>
                              <a:rPr lang="en-US" sz="1600" b="0" i="1" smtClean="0">
                                <a:solidFill>
                                  <a:srgbClr val="FF0000"/>
                                </a:solidFill>
                                <a:latin typeface="Cambria Math" panose="02040503050406030204" pitchFamily="18" charset="0"/>
                              </a:rPr>
                              <m:t>2</m:t>
                            </m:r>
                          </m:sup>
                        </m:sSup>
                      </m:e>
                    </m:nary>
                    <m:r>
                      <a:rPr lang="en-US" sz="1600" b="0" i="1" smtClean="0">
                        <a:solidFill>
                          <a:srgbClr val="FF0000"/>
                        </a:solidFill>
                        <a:latin typeface="Cambria Math" panose="02040503050406030204" pitchFamily="18" charset="0"/>
                      </a:rPr>
                      <m:t>,   </m:t>
                    </m:r>
                    <m:r>
                      <a:rPr lang="en-US" sz="1600" b="0" i="1" smtClean="0">
                        <a:latin typeface="Cambria Math" panose="02040503050406030204" pitchFamily="18" charset="0"/>
                      </a:rPr>
                      <m:t> </m:t>
                    </m:r>
                  </m:oMath>
                </a14:m>
                <a:r>
                  <a:rPr lang="en-US" sz="1600" dirty="0" smtClean="0"/>
                  <a:t>which figure has higher error?</a:t>
                </a:r>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575577" y="4616872"/>
                <a:ext cx="5822048" cy="343684"/>
              </a:xfrm>
              <a:prstGeom prst="rect">
                <a:avLst/>
              </a:prstGeom>
              <a:blipFill>
                <a:blip r:embed="rId5"/>
                <a:stretch>
                  <a:fillRect l="-628" t="-105263" b="-164912"/>
                </a:stretch>
              </a:blipFill>
            </p:spPr>
            <p:txBody>
              <a:bodyPr/>
              <a:lstStyle/>
              <a:p>
                <a:r>
                  <a:rPr lang="en-US">
                    <a:noFill/>
                  </a:rPr>
                  <a:t> </a:t>
                </a:r>
              </a:p>
            </p:txBody>
          </p:sp>
        </mc:Fallback>
      </mc:AlternateContent>
    </p:spTree>
    <p:extLst>
      <p:ext uri="{BB962C8B-B14F-4D97-AF65-F5344CB8AC3E}">
        <p14:creationId xmlns:p14="http://schemas.microsoft.com/office/powerpoint/2010/main" val="1535890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D27-98FB-4B78-A4BE-5EC2CC51DF51}"/>
              </a:ext>
            </a:extLst>
          </p:cNvPr>
          <p:cNvSpPr>
            <a:spLocks noGrp="1"/>
          </p:cNvSpPr>
          <p:nvPr>
            <p:ph type="title"/>
          </p:nvPr>
        </p:nvSpPr>
        <p:spPr/>
        <p:txBody>
          <a:bodyPr/>
          <a:lstStyle/>
          <a:p>
            <a:r>
              <a:rPr lang="en-US" dirty="0"/>
              <a:t>Decision Tree </a:t>
            </a:r>
          </a:p>
        </p:txBody>
      </p:sp>
      <p:pic>
        <p:nvPicPr>
          <p:cNvPr id="1031" name="Picture 7" descr="page14image1639424">
            <a:extLst>
              <a:ext uri="{FF2B5EF4-FFF2-40B4-BE49-F238E27FC236}">
                <a16:creationId xmlns:a16="http://schemas.microsoft.com/office/drawing/2014/main" id="{816B54AD-F547-9F4E-A7B5-94C2DFCF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4image1634224">
            <a:extLst>
              <a:ext uri="{FF2B5EF4-FFF2-40B4-BE49-F238E27FC236}">
                <a16:creationId xmlns:a16="http://schemas.microsoft.com/office/drawing/2014/main" id="{3A524744-0DB4-D44C-82C6-5253ED29A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4image1626112">
            <a:extLst>
              <a:ext uri="{FF2B5EF4-FFF2-40B4-BE49-F238E27FC236}">
                <a16:creationId xmlns:a16="http://schemas.microsoft.com/office/drawing/2014/main" id="{05CF5DA9-FE68-8243-A9B4-98B4C0060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73183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4008405" y="1124307"/>
            <a:ext cx="223691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Regression Tree</a:t>
            </a:r>
            <a:endParaRPr lang="en-US" dirty="0"/>
          </a:p>
        </p:txBody>
      </p:sp>
      <p:cxnSp>
        <p:nvCxnSpPr>
          <p:cNvPr id="80" name="Straight Arrow Connector 79"/>
          <p:cNvCxnSpPr>
            <a:endCxn id="121" idx="1"/>
          </p:cNvCxnSpPr>
          <p:nvPr/>
        </p:nvCxnSpPr>
        <p:spPr>
          <a:xfrm flipV="1">
            <a:off x="2013457" y="4400079"/>
            <a:ext cx="2391755" cy="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2165857" y="2446482"/>
            <a:ext cx="0" cy="2111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2481545" y="36129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633945" y="376535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2369424" y="328311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2258931" y="355254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2348738" y="385248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2521824" y="3304893"/>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883625" y="36292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351782" y="3807631"/>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3883625" y="3629289"/>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4210909" y="385474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072067" y="3802496"/>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2738460" y="2762087"/>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3417718" y="3099615"/>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2893023" y="284046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3153197" y="2641258"/>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3153197" y="2771884"/>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1839394" y="2179677"/>
            <a:ext cx="400597" cy="307777"/>
          </a:xfrm>
          <a:prstGeom prst="rect">
            <a:avLst/>
          </a:prstGeom>
          <a:noFill/>
        </p:spPr>
        <p:txBody>
          <a:bodyPr wrap="square" rtlCol="0">
            <a:spAutoFit/>
          </a:bodyPr>
          <a:lstStyle/>
          <a:p>
            <a:r>
              <a:rPr lang="en-US" sz="1400" dirty="0" smtClean="0"/>
              <a:t>y</a:t>
            </a:r>
            <a:endParaRPr lang="en-US" sz="1400" dirty="0"/>
          </a:p>
        </p:txBody>
      </p:sp>
      <p:sp>
        <p:nvSpPr>
          <p:cNvPr id="121" name="TextBox 120"/>
          <p:cNvSpPr txBox="1"/>
          <p:nvPr/>
        </p:nvSpPr>
        <p:spPr>
          <a:xfrm>
            <a:off x="4405212" y="4246190"/>
            <a:ext cx="400597" cy="307777"/>
          </a:xfrm>
          <a:prstGeom prst="rect">
            <a:avLst/>
          </a:prstGeom>
          <a:noFill/>
        </p:spPr>
        <p:txBody>
          <a:bodyPr wrap="square" rtlCol="0">
            <a:spAutoFit/>
          </a:bodyPr>
          <a:lstStyle/>
          <a:p>
            <a:r>
              <a:rPr lang="en-US" sz="1400" dirty="0" smtClean="0"/>
              <a:t>x</a:t>
            </a:r>
            <a:endParaRPr lang="en-US" sz="1400" dirty="0"/>
          </a:p>
        </p:txBody>
      </p:sp>
      <p:sp>
        <p:nvSpPr>
          <p:cNvPr id="122" name="Oval 121"/>
          <p:cNvSpPr/>
          <p:nvPr/>
        </p:nvSpPr>
        <p:spPr>
          <a:xfrm>
            <a:off x="3729946" y="3306030"/>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3550524" y="291238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3637611" y="3117032"/>
            <a:ext cx="84909" cy="1045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2853555" y="4491533"/>
            <a:ext cx="313173" cy="261610"/>
          </a:xfrm>
          <a:prstGeom prst="rect">
            <a:avLst/>
          </a:prstGeom>
          <a:noFill/>
        </p:spPr>
        <p:txBody>
          <a:bodyPr wrap="square" rtlCol="0">
            <a:spAutoFit/>
          </a:bodyPr>
          <a:lstStyle/>
          <a:p>
            <a:r>
              <a:rPr lang="en-US" sz="1100" dirty="0"/>
              <a:t>2</a:t>
            </a:r>
          </a:p>
        </p:txBody>
      </p:sp>
      <p:sp>
        <p:nvSpPr>
          <p:cNvPr id="126" name="TextBox 125"/>
          <p:cNvSpPr txBox="1"/>
          <p:nvPr/>
        </p:nvSpPr>
        <p:spPr>
          <a:xfrm>
            <a:off x="1852495" y="2735785"/>
            <a:ext cx="454604" cy="261610"/>
          </a:xfrm>
          <a:prstGeom prst="rect">
            <a:avLst/>
          </a:prstGeom>
          <a:noFill/>
        </p:spPr>
        <p:txBody>
          <a:bodyPr wrap="square" rtlCol="0">
            <a:spAutoFit/>
          </a:bodyPr>
          <a:lstStyle/>
          <a:p>
            <a:r>
              <a:rPr lang="en-US" sz="1100" dirty="0" smtClean="0"/>
              <a:t>4</a:t>
            </a:r>
            <a:endParaRPr lang="en-US" sz="1100" dirty="0"/>
          </a:p>
        </p:txBody>
      </p:sp>
      <p:sp>
        <p:nvSpPr>
          <p:cNvPr id="127" name="TextBox 126"/>
          <p:cNvSpPr txBox="1"/>
          <p:nvPr/>
        </p:nvSpPr>
        <p:spPr>
          <a:xfrm>
            <a:off x="3722520" y="4469030"/>
            <a:ext cx="422022" cy="261610"/>
          </a:xfrm>
          <a:prstGeom prst="rect">
            <a:avLst/>
          </a:prstGeom>
          <a:noFill/>
        </p:spPr>
        <p:txBody>
          <a:bodyPr wrap="square" rtlCol="0">
            <a:spAutoFit/>
          </a:bodyPr>
          <a:lstStyle/>
          <a:p>
            <a:r>
              <a:rPr lang="en-US" sz="1100" dirty="0"/>
              <a:t>4</a:t>
            </a:r>
          </a:p>
        </p:txBody>
      </p:sp>
      <p:cxnSp>
        <p:nvCxnSpPr>
          <p:cNvPr id="128" name="Straight Connector 127"/>
          <p:cNvCxnSpPr/>
          <p:nvPr/>
        </p:nvCxnSpPr>
        <p:spPr>
          <a:xfrm>
            <a:off x="2718854" y="2446482"/>
            <a:ext cx="0" cy="197191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3870699" y="2412798"/>
            <a:ext cx="0" cy="197191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2139524" y="3612956"/>
            <a:ext cx="56292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1" name="Straight Connector 130"/>
          <p:cNvCxnSpPr/>
          <p:nvPr/>
        </p:nvCxnSpPr>
        <p:spPr>
          <a:xfrm>
            <a:off x="2752509" y="2835778"/>
            <a:ext cx="57177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2" name="Straight Connector 131"/>
          <p:cNvCxnSpPr/>
          <p:nvPr/>
        </p:nvCxnSpPr>
        <p:spPr>
          <a:xfrm>
            <a:off x="3876971" y="3830763"/>
            <a:ext cx="626322" cy="0"/>
          </a:xfrm>
          <a:prstGeom prst="line">
            <a:avLst/>
          </a:prstGeom>
        </p:spPr>
        <p:style>
          <a:lnRef idx="2">
            <a:schemeClr val="accent2"/>
          </a:lnRef>
          <a:fillRef idx="0">
            <a:schemeClr val="accent2"/>
          </a:fillRef>
          <a:effectRef idx="1">
            <a:schemeClr val="accent2"/>
          </a:effectRef>
          <a:fontRef idx="minor">
            <a:schemeClr val="tx1"/>
          </a:fontRef>
        </p:style>
      </p:cxnSp>
      <p:sp>
        <p:nvSpPr>
          <p:cNvPr id="133" name="Oval 132"/>
          <p:cNvSpPr/>
          <p:nvPr/>
        </p:nvSpPr>
        <p:spPr>
          <a:xfrm>
            <a:off x="6307863" y="1766953"/>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X&gt;1.8</a:t>
            </a:r>
            <a:endParaRPr lang="en-US" sz="1200" b="1" dirty="0">
              <a:solidFill>
                <a:schemeClr val="tx1"/>
              </a:solidFill>
            </a:endParaRPr>
          </a:p>
        </p:txBody>
      </p:sp>
      <p:sp>
        <p:nvSpPr>
          <p:cNvPr id="134" name="Oval 133"/>
          <p:cNvSpPr/>
          <p:nvPr/>
        </p:nvSpPr>
        <p:spPr>
          <a:xfrm>
            <a:off x="7067687" y="2588834"/>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X&gt;4</a:t>
            </a:r>
            <a:endParaRPr lang="en-US" sz="1200" b="1" dirty="0">
              <a:solidFill>
                <a:schemeClr val="tx1"/>
              </a:solidFill>
            </a:endParaRPr>
          </a:p>
        </p:txBody>
      </p:sp>
      <p:cxnSp>
        <p:nvCxnSpPr>
          <p:cNvPr id="135" name="Straight Arrow Connector 134"/>
          <p:cNvCxnSpPr>
            <a:stCxn id="133" idx="5"/>
          </p:cNvCxnSpPr>
          <p:nvPr/>
        </p:nvCxnSpPr>
        <p:spPr>
          <a:xfrm>
            <a:off x="7021453" y="2207372"/>
            <a:ext cx="351033" cy="386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7146427" y="2142993"/>
            <a:ext cx="312677" cy="369332"/>
          </a:xfrm>
          <a:prstGeom prst="rect">
            <a:avLst/>
          </a:prstGeom>
          <a:noFill/>
        </p:spPr>
        <p:txBody>
          <a:bodyPr wrap="square" rtlCol="0">
            <a:spAutoFit/>
          </a:bodyPr>
          <a:lstStyle/>
          <a:p>
            <a:r>
              <a:rPr lang="en-US" dirty="0" smtClean="0"/>
              <a:t>Y</a:t>
            </a:r>
            <a:endParaRPr lang="en-US" dirty="0"/>
          </a:p>
        </p:txBody>
      </p:sp>
      <p:cxnSp>
        <p:nvCxnSpPr>
          <p:cNvPr id="137" name="Straight Arrow Connector 136"/>
          <p:cNvCxnSpPr/>
          <p:nvPr/>
        </p:nvCxnSpPr>
        <p:spPr>
          <a:xfrm flipH="1">
            <a:off x="6079263" y="2189958"/>
            <a:ext cx="297761" cy="49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5918594" y="2170518"/>
            <a:ext cx="312677" cy="307777"/>
          </a:xfrm>
          <a:prstGeom prst="rect">
            <a:avLst/>
          </a:prstGeom>
          <a:noFill/>
        </p:spPr>
        <p:txBody>
          <a:bodyPr wrap="square" rtlCol="0">
            <a:spAutoFit/>
          </a:bodyPr>
          <a:lstStyle/>
          <a:p>
            <a:r>
              <a:rPr lang="en-US" sz="1400" dirty="0" smtClean="0"/>
              <a:t>N</a:t>
            </a:r>
            <a:endParaRPr lang="en-US" sz="1400" dirty="0"/>
          </a:p>
        </p:txBody>
      </p:sp>
      <p:cxnSp>
        <p:nvCxnSpPr>
          <p:cNvPr id="139" name="Straight Arrow Connector 138"/>
          <p:cNvCxnSpPr/>
          <p:nvPr/>
        </p:nvCxnSpPr>
        <p:spPr>
          <a:xfrm>
            <a:off x="7696369" y="3091293"/>
            <a:ext cx="351033" cy="386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7821343" y="3026914"/>
            <a:ext cx="312677" cy="369332"/>
          </a:xfrm>
          <a:prstGeom prst="rect">
            <a:avLst/>
          </a:prstGeom>
          <a:noFill/>
        </p:spPr>
        <p:txBody>
          <a:bodyPr wrap="square" rtlCol="0">
            <a:spAutoFit/>
          </a:bodyPr>
          <a:lstStyle/>
          <a:p>
            <a:r>
              <a:rPr lang="en-US" dirty="0" smtClean="0"/>
              <a:t>Y</a:t>
            </a:r>
            <a:endParaRPr lang="en-US" dirty="0"/>
          </a:p>
        </p:txBody>
      </p:sp>
      <p:cxnSp>
        <p:nvCxnSpPr>
          <p:cNvPr id="144" name="Straight Arrow Connector 143"/>
          <p:cNvCxnSpPr/>
          <p:nvPr/>
        </p:nvCxnSpPr>
        <p:spPr>
          <a:xfrm flipH="1">
            <a:off x="6098949" y="3034181"/>
            <a:ext cx="1063036" cy="357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6535166" y="2897947"/>
            <a:ext cx="312677" cy="307777"/>
          </a:xfrm>
          <a:prstGeom prst="rect">
            <a:avLst/>
          </a:prstGeom>
          <a:noFill/>
        </p:spPr>
        <p:txBody>
          <a:bodyPr wrap="square" rtlCol="0">
            <a:spAutoFit/>
          </a:bodyPr>
          <a:lstStyle/>
          <a:p>
            <a:r>
              <a:rPr lang="en-US" sz="1400" dirty="0" smtClean="0"/>
              <a:t>N</a:t>
            </a:r>
            <a:endParaRPr lang="en-US" sz="1400" dirty="0"/>
          </a:p>
        </p:txBody>
      </p:sp>
      <mc:AlternateContent xmlns:mc="http://schemas.openxmlformats.org/markup-compatibility/2006" xmlns:a14="http://schemas.microsoft.com/office/drawing/2010/main">
        <mc:Choice Requires="a14">
          <p:sp>
            <p:nvSpPr>
              <p:cNvPr id="148" name="TextBox 147"/>
              <p:cNvSpPr txBox="1"/>
              <p:nvPr/>
            </p:nvSpPr>
            <p:spPr>
              <a:xfrm>
                <a:off x="5564565" y="2679481"/>
                <a:ext cx="77078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solidFill>
                                <a:srgbClr val="FF0000"/>
                              </a:solidFill>
                              <a:latin typeface="Cambria Math" panose="02040503050406030204" pitchFamily="18" charset="0"/>
                            </a:rPr>
                          </m:ctrlPr>
                        </m:accPr>
                        <m:e>
                          <m:r>
                            <a:rPr lang="en-US" sz="1400" i="1">
                              <a:solidFill>
                                <a:srgbClr val="FF0000"/>
                              </a:solidFill>
                              <a:latin typeface="Cambria Math" panose="02040503050406030204" pitchFamily="18" charset="0"/>
                            </a:rPr>
                            <m:t>𝑦</m:t>
                          </m:r>
                        </m:e>
                      </m:acc>
                      <m:r>
                        <a:rPr lang="en-US" sz="1400" b="0" i="1" smtClean="0">
                          <a:solidFill>
                            <a:srgbClr val="FF0000"/>
                          </a:solidFill>
                          <a:latin typeface="Cambria Math" panose="02040503050406030204" pitchFamily="18" charset="0"/>
                        </a:rPr>
                        <m:t>=2</m:t>
                      </m:r>
                    </m:oMath>
                  </m:oMathPara>
                </a14:m>
                <a:endParaRPr lang="en-US" sz="1400" dirty="0"/>
              </a:p>
            </p:txBody>
          </p:sp>
        </mc:Choice>
        <mc:Fallback xmlns="">
          <p:sp>
            <p:nvSpPr>
              <p:cNvPr id="148" name="TextBox 147"/>
              <p:cNvSpPr txBox="1">
                <a:spLocks noRot="1" noChangeAspect="1" noMove="1" noResize="1" noEditPoints="1" noAdjustHandles="1" noChangeArrowheads="1" noChangeShapeType="1" noTextEdit="1"/>
              </p:cNvSpPr>
              <p:nvPr/>
            </p:nvSpPr>
            <p:spPr>
              <a:xfrm>
                <a:off x="5564565" y="2679481"/>
                <a:ext cx="770788" cy="307777"/>
              </a:xfrm>
              <a:prstGeom prst="rect">
                <a:avLst/>
              </a:prstGeom>
              <a:blipFill>
                <a:blip r:embed="rId5"/>
                <a:stretch>
                  <a:fillRect b="-4000"/>
                </a:stretch>
              </a:blipFill>
            </p:spPr>
            <p:txBody>
              <a:bodyPr/>
              <a:lstStyle/>
              <a:p>
                <a:r>
                  <a:rPr lang="en-US">
                    <a:noFill/>
                  </a:rPr>
                  <a:t> </a:t>
                </a:r>
              </a:p>
            </p:txBody>
          </p:sp>
        </mc:Fallback>
      </mc:AlternateContent>
      <p:sp>
        <p:nvSpPr>
          <p:cNvPr id="149" name="Oval 148"/>
          <p:cNvSpPr/>
          <p:nvPr/>
        </p:nvSpPr>
        <p:spPr>
          <a:xfrm>
            <a:off x="5533672" y="3391652"/>
            <a:ext cx="836023" cy="51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solidFill>
                  <a:schemeClr val="tx1"/>
                </a:solidFill>
              </a:rPr>
              <a:t>X&gt;3</a:t>
            </a:r>
            <a:endParaRPr lang="en-US" sz="1200" b="1" dirty="0">
              <a:solidFill>
                <a:schemeClr val="tx1"/>
              </a:solidFill>
            </a:endParaRPr>
          </a:p>
        </p:txBody>
      </p:sp>
      <p:cxnSp>
        <p:nvCxnSpPr>
          <p:cNvPr id="150" name="Straight Arrow Connector 149"/>
          <p:cNvCxnSpPr>
            <a:stCxn id="149" idx="5"/>
          </p:cNvCxnSpPr>
          <p:nvPr/>
        </p:nvCxnSpPr>
        <p:spPr>
          <a:xfrm>
            <a:off x="6247262" y="3832071"/>
            <a:ext cx="293743" cy="527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6393015" y="3848382"/>
            <a:ext cx="312677" cy="369332"/>
          </a:xfrm>
          <a:prstGeom prst="rect">
            <a:avLst/>
          </a:prstGeom>
          <a:noFill/>
        </p:spPr>
        <p:txBody>
          <a:bodyPr wrap="square" rtlCol="0">
            <a:spAutoFit/>
          </a:bodyPr>
          <a:lstStyle/>
          <a:p>
            <a:r>
              <a:rPr lang="en-US" dirty="0" smtClean="0"/>
              <a:t>Y</a:t>
            </a:r>
            <a:endParaRPr lang="en-US" dirty="0"/>
          </a:p>
        </p:txBody>
      </p:sp>
      <p:cxnSp>
        <p:nvCxnSpPr>
          <p:cNvPr id="152" name="Straight Arrow Connector 151"/>
          <p:cNvCxnSpPr/>
          <p:nvPr/>
        </p:nvCxnSpPr>
        <p:spPr>
          <a:xfrm flipH="1">
            <a:off x="5394830" y="3848382"/>
            <a:ext cx="297761" cy="49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5234161" y="3828942"/>
            <a:ext cx="312677" cy="307777"/>
          </a:xfrm>
          <a:prstGeom prst="rect">
            <a:avLst/>
          </a:prstGeom>
          <a:noFill/>
        </p:spPr>
        <p:txBody>
          <a:bodyPr wrap="square" rtlCol="0">
            <a:spAutoFit/>
          </a:bodyPr>
          <a:lstStyle/>
          <a:p>
            <a:r>
              <a:rPr lang="en-US" sz="1400" dirty="0" smtClean="0"/>
              <a:t>N</a:t>
            </a:r>
            <a:endParaRPr lang="en-US" sz="1400" dirty="0"/>
          </a:p>
        </p:txBody>
      </p:sp>
      <p:sp>
        <p:nvSpPr>
          <p:cNvPr id="158" name="TextBox 157"/>
          <p:cNvSpPr txBox="1"/>
          <p:nvPr/>
        </p:nvSpPr>
        <p:spPr>
          <a:xfrm>
            <a:off x="1873920" y="3473097"/>
            <a:ext cx="313173" cy="261610"/>
          </a:xfrm>
          <a:prstGeom prst="rect">
            <a:avLst/>
          </a:prstGeom>
          <a:noFill/>
        </p:spPr>
        <p:txBody>
          <a:bodyPr wrap="square" rtlCol="0">
            <a:spAutoFit/>
          </a:bodyPr>
          <a:lstStyle/>
          <a:p>
            <a:r>
              <a:rPr lang="en-US" sz="1100" dirty="0"/>
              <a:t>2</a:t>
            </a:r>
          </a:p>
        </p:txBody>
      </p:sp>
      <mc:AlternateContent xmlns:mc="http://schemas.openxmlformats.org/markup-compatibility/2006" xmlns:a14="http://schemas.microsoft.com/office/drawing/2010/main">
        <mc:Choice Requires="a14">
          <p:sp>
            <p:nvSpPr>
              <p:cNvPr id="159" name="TextBox 158"/>
              <p:cNvSpPr txBox="1"/>
              <p:nvPr/>
            </p:nvSpPr>
            <p:spPr>
              <a:xfrm>
                <a:off x="7662008" y="3549525"/>
                <a:ext cx="77078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solidFill>
                                <a:srgbClr val="FF0000"/>
                              </a:solidFill>
                              <a:latin typeface="Cambria Math" panose="02040503050406030204" pitchFamily="18" charset="0"/>
                            </a:rPr>
                          </m:ctrlPr>
                        </m:accPr>
                        <m:e>
                          <m:r>
                            <a:rPr lang="en-US" sz="1400" i="1">
                              <a:solidFill>
                                <a:srgbClr val="FF0000"/>
                              </a:solidFill>
                              <a:latin typeface="Cambria Math" panose="02040503050406030204" pitchFamily="18" charset="0"/>
                            </a:rPr>
                            <m:t>𝑦</m:t>
                          </m:r>
                        </m:e>
                      </m:acc>
                      <m:r>
                        <a:rPr lang="en-US" sz="1400" b="0" i="1" smtClean="0">
                          <a:solidFill>
                            <a:srgbClr val="FF0000"/>
                          </a:solidFill>
                          <a:latin typeface="Cambria Math" panose="02040503050406030204" pitchFamily="18" charset="0"/>
                        </a:rPr>
                        <m:t>=1.8</m:t>
                      </m:r>
                    </m:oMath>
                  </m:oMathPara>
                </a14:m>
                <a:endParaRPr lang="en-US" sz="14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7662008" y="3549525"/>
                <a:ext cx="770788" cy="307777"/>
              </a:xfrm>
              <a:prstGeom prst="rect">
                <a:avLst/>
              </a:prstGeom>
              <a:blipFill>
                <a:blip r:embed="rId6"/>
                <a:stretch>
                  <a:fillRect b="-1961"/>
                </a:stretch>
              </a:blipFill>
            </p:spPr>
            <p:txBody>
              <a:bodyPr/>
              <a:lstStyle/>
              <a:p>
                <a:r>
                  <a:rPr lang="en-US">
                    <a:noFill/>
                  </a:rPr>
                  <a:t> </a:t>
                </a:r>
              </a:p>
            </p:txBody>
          </p:sp>
        </mc:Fallback>
      </mc:AlternateContent>
      <p:cxnSp>
        <p:nvCxnSpPr>
          <p:cNvPr id="160" name="Straight Connector 159"/>
          <p:cNvCxnSpPr/>
          <p:nvPr/>
        </p:nvCxnSpPr>
        <p:spPr>
          <a:xfrm>
            <a:off x="3341122" y="2464738"/>
            <a:ext cx="0" cy="197191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3293936" y="3190962"/>
            <a:ext cx="571771" cy="0"/>
          </a:xfrm>
          <a:prstGeom prst="line">
            <a:avLst/>
          </a:prstGeom>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63" name="TextBox 162"/>
              <p:cNvSpPr txBox="1"/>
              <p:nvPr/>
            </p:nvSpPr>
            <p:spPr>
              <a:xfrm>
                <a:off x="6163959" y="4384710"/>
                <a:ext cx="77078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solidFill>
                                <a:srgbClr val="FF0000"/>
                              </a:solidFill>
                              <a:latin typeface="Cambria Math" panose="02040503050406030204" pitchFamily="18" charset="0"/>
                            </a:rPr>
                          </m:ctrlPr>
                        </m:accPr>
                        <m:e>
                          <m:r>
                            <a:rPr lang="en-US" sz="1400" i="1">
                              <a:solidFill>
                                <a:srgbClr val="FF0000"/>
                              </a:solidFill>
                              <a:latin typeface="Cambria Math" panose="02040503050406030204" pitchFamily="18" charset="0"/>
                            </a:rPr>
                            <m:t>𝑦</m:t>
                          </m:r>
                        </m:e>
                      </m:acc>
                      <m:r>
                        <a:rPr lang="en-US" sz="1400" b="0" i="1" smtClean="0">
                          <a:solidFill>
                            <a:srgbClr val="FF0000"/>
                          </a:solidFill>
                          <a:latin typeface="Cambria Math" panose="02040503050406030204" pitchFamily="18" charset="0"/>
                        </a:rPr>
                        <m:t>=3</m:t>
                      </m:r>
                    </m:oMath>
                  </m:oMathPara>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163959" y="4384710"/>
                <a:ext cx="770788" cy="307777"/>
              </a:xfrm>
              <a:prstGeom prst="rect">
                <a:avLst/>
              </a:prstGeom>
              <a:blipFill>
                <a:blip r:embed="rId7"/>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5020688" y="4408122"/>
                <a:ext cx="77078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solidFill>
                                <a:srgbClr val="FF0000"/>
                              </a:solidFill>
                              <a:latin typeface="Cambria Math" panose="02040503050406030204" pitchFamily="18" charset="0"/>
                            </a:rPr>
                          </m:ctrlPr>
                        </m:accPr>
                        <m:e>
                          <m:r>
                            <a:rPr lang="en-US" sz="1400" i="1">
                              <a:solidFill>
                                <a:srgbClr val="FF0000"/>
                              </a:solidFill>
                              <a:latin typeface="Cambria Math" panose="02040503050406030204" pitchFamily="18" charset="0"/>
                            </a:rPr>
                            <m:t>𝑦</m:t>
                          </m:r>
                        </m:e>
                      </m:acc>
                      <m:r>
                        <a:rPr lang="en-US" sz="1400" b="0" i="1" smtClean="0">
                          <a:solidFill>
                            <a:srgbClr val="FF0000"/>
                          </a:solidFill>
                          <a:latin typeface="Cambria Math" panose="02040503050406030204" pitchFamily="18" charset="0"/>
                        </a:rPr>
                        <m:t>=4</m:t>
                      </m:r>
                    </m:oMath>
                  </m:oMathPara>
                </a14:m>
                <a:endParaRPr lang="en-US" sz="14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020688" y="4408122"/>
                <a:ext cx="770788" cy="307777"/>
              </a:xfrm>
              <a:prstGeom prst="rect">
                <a:avLst/>
              </a:prstGeom>
              <a:blipFill>
                <a:blip r:embed="rId8"/>
                <a:stretch>
                  <a:fillRect b="-1961"/>
                </a:stretch>
              </a:blipFill>
            </p:spPr>
            <p:txBody>
              <a:bodyPr/>
              <a:lstStyle/>
              <a:p>
                <a:r>
                  <a:rPr lang="en-US">
                    <a:noFill/>
                  </a:rPr>
                  <a:t> </a:t>
                </a:r>
              </a:p>
            </p:txBody>
          </p:sp>
        </mc:Fallback>
      </mc:AlternateContent>
      <p:cxnSp>
        <p:nvCxnSpPr>
          <p:cNvPr id="165" name="Straight Connector 164"/>
          <p:cNvCxnSpPr/>
          <p:nvPr/>
        </p:nvCxnSpPr>
        <p:spPr>
          <a:xfrm>
            <a:off x="2986980" y="4373129"/>
            <a:ext cx="0" cy="9751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2122258" y="2846099"/>
            <a:ext cx="76401" cy="78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9889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fade">
                                      <p:cBhvr>
                                        <p:cTn id="13" dur="500"/>
                                        <p:tgtEl>
                                          <p:spTgt spid="1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500"/>
                                        <p:tgtEl>
                                          <p:spTgt spid="136"/>
                                        </p:tgtEl>
                                      </p:cBhvr>
                                    </p:animEffect>
                                  </p:childTnLst>
                                </p:cTn>
                              </p:par>
                              <p:par>
                                <p:cTn id="17" presetID="10"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animEffect transition="in" filter="fade">
                                      <p:cBhvr>
                                        <p:cTn id="19" dur="500"/>
                                        <p:tgtEl>
                                          <p:spTgt spid="13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8"/>
                                        </p:tgtEl>
                                        <p:attrNameLst>
                                          <p:attrName>style.visibility</p:attrName>
                                        </p:attrNameLst>
                                      </p:cBhvr>
                                      <p:to>
                                        <p:strVal val="visible"/>
                                      </p:to>
                                    </p:set>
                                    <p:animEffect transition="in" filter="fade">
                                      <p:cBhvr>
                                        <p:cTn id="24" dur="500"/>
                                        <p:tgtEl>
                                          <p:spTgt spid="148"/>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par>
                                <p:cTn id="33" presetID="10"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animEffect transition="in" filter="fade">
                                      <p:cBhvr>
                                        <p:cTn id="35" dur="500"/>
                                        <p:tgtEl>
                                          <p:spTgt spid="1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5"/>
                                        </p:tgtEl>
                                        <p:attrNameLst>
                                          <p:attrName>style.visibility</p:attrName>
                                        </p:attrNameLst>
                                      </p:cBhvr>
                                      <p:to>
                                        <p:strVal val="visible"/>
                                      </p:to>
                                    </p:set>
                                    <p:animEffect transition="in" filter="fade">
                                      <p:cBhvr>
                                        <p:cTn id="38" dur="500"/>
                                        <p:tgtEl>
                                          <p:spTgt spid="1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Effect transition="in" filter="fade">
                                      <p:cBhvr>
                                        <p:cTn id="41" dur="500"/>
                                        <p:tgtEl>
                                          <p:spTgt spid="1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fade">
                                      <p:cBhvr>
                                        <p:cTn id="46" dur="500"/>
                                        <p:tgtEl>
                                          <p:spTgt spid="159"/>
                                        </p:tgtEl>
                                      </p:cBhvr>
                                    </p:animEffect>
                                  </p:childTnLst>
                                </p:cTn>
                              </p:par>
                              <p:par>
                                <p:cTn id="47" presetID="10"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animEffect transition="in" filter="fade">
                                      <p:cBhvr>
                                        <p:cTn id="49" dur="500"/>
                                        <p:tgtEl>
                                          <p:spTgt spid="13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9"/>
                                        </p:tgtEl>
                                        <p:attrNameLst>
                                          <p:attrName>style.visibility</p:attrName>
                                        </p:attrNameLst>
                                      </p:cBhvr>
                                      <p:to>
                                        <p:strVal val="visible"/>
                                      </p:to>
                                    </p:set>
                                    <p:animEffect transition="in" filter="fade">
                                      <p:cBhvr>
                                        <p:cTn id="54" dur="500"/>
                                        <p:tgtEl>
                                          <p:spTgt spid="14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nodeType="with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nodeType="withEffect">
                                  <p:stCondLst>
                                    <p:cond delay="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fade">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3"/>
                                        </p:tgtEl>
                                        <p:attrNameLst>
                                          <p:attrName>style.visibility</p:attrName>
                                        </p:attrNameLst>
                                      </p:cBhvr>
                                      <p:to>
                                        <p:strVal val="visible"/>
                                      </p:to>
                                    </p:set>
                                    <p:animEffect transition="in" filter="fade">
                                      <p:cBhvr>
                                        <p:cTn id="71" dur="500"/>
                                        <p:tgtEl>
                                          <p:spTgt spid="163"/>
                                        </p:tgtEl>
                                      </p:cBhvr>
                                    </p:animEffect>
                                  </p:childTnLst>
                                </p:cTn>
                              </p:par>
                              <p:par>
                                <p:cTn id="72" presetID="10" presetClass="entr" presetSubtype="0" fill="hold" nodeType="withEffect">
                                  <p:stCondLst>
                                    <p:cond delay="0"/>
                                  </p:stCondLst>
                                  <p:childTnLst>
                                    <p:set>
                                      <p:cBhvr>
                                        <p:cTn id="73" dur="1" fill="hold">
                                          <p:stCondLst>
                                            <p:cond delay="0"/>
                                          </p:stCondLst>
                                        </p:cTn>
                                        <p:tgtEl>
                                          <p:spTgt spid="161"/>
                                        </p:tgtEl>
                                        <p:attrNameLst>
                                          <p:attrName>style.visibility</p:attrName>
                                        </p:attrNameLst>
                                      </p:cBhvr>
                                      <p:to>
                                        <p:strVal val="visible"/>
                                      </p:to>
                                    </p:set>
                                    <p:animEffect transition="in" filter="fade">
                                      <p:cBhvr>
                                        <p:cTn id="74" dur="500"/>
                                        <p:tgtEl>
                                          <p:spTgt spid="16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4"/>
                                        </p:tgtEl>
                                        <p:attrNameLst>
                                          <p:attrName>style.visibility</p:attrName>
                                        </p:attrNameLst>
                                      </p:cBhvr>
                                      <p:to>
                                        <p:strVal val="visible"/>
                                      </p:to>
                                    </p:set>
                                    <p:animEffect transition="in" filter="fade">
                                      <p:cBhvr>
                                        <p:cTn id="79" dur="500"/>
                                        <p:tgtEl>
                                          <p:spTgt spid="164"/>
                                        </p:tgtEl>
                                      </p:cBhvr>
                                    </p:animEffect>
                                  </p:childTnLst>
                                </p:cTn>
                              </p:par>
                              <p:par>
                                <p:cTn id="80" presetID="10" presetClass="entr" presetSubtype="0" fill="hold" nodeType="withEffect">
                                  <p:stCondLst>
                                    <p:cond delay="0"/>
                                  </p:stCondLst>
                                  <p:childTnLst>
                                    <p:set>
                                      <p:cBhvr>
                                        <p:cTn id="81" dur="1" fill="hold">
                                          <p:stCondLst>
                                            <p:cond delay="0"/>
                                          </p:stCondLst>
                                        </p:cTn>
                                        <p:tgtEl>
                                          <p:spTgt spid="131"/>
                                        </p:tgtEl>
                                        <p:attrNameLst>
                                          <p:attrName>style.visibility</p:attrName>
                                        </p:attrNameLst>
                                      </p:cBhvr>
                                      <p:to>
                                        <p:strVal val="visible"/>
                                      </p:to>
                                    </p:set>
                                    <p:animEffect transition="in" filter="fade">
                                      <p:cBhvr>
                                        <p:cTn id="8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6" grpId="0"/>
      <p:bldP spid="138" grpId="0"/>
      <p:bldP spid="140" grpId="0"/>
      <p:bldP spid="145" grpId="0"/>
      <p:bldP spid="148" grpId="0"/>
      <p:bldP spid="149" grpId="0" animBg="1"/>
      <p:bldP spid="151" grpId="0"/>
      <p:bldP spid="153" grpId="0"/>
      <p:bldP spid="159" grpId="0"/>
      <p:bldP spid="163" grpId="0"/>
      <p:bldP spid="16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sharepoint/v3/field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12142</TotalTime>
  <Words>565</Words>
  <Application>Microsoft Office PowerPoint</Application>
  <PresentationFormat>On-screen Show (16:9)</PresentationFormat>
  <Paragraphs>188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OpenSans</vt:lpstr>
      <vt:lpstr>Office Theme</vt:lpstr>
      <vt:lpstr>Decision Trees</vt:lpstr>
      <vt:lpstr>Decision Tree </vt:lpstr>
      <vt:lpstr>Decision Tree </vt:lpstr>
      <vt:lpstr>Decision Tree </vt:lpstr>
      <vt:lpstr>Decision Tree </vt:lpstr>
      <vt:lpstr>Decision Tree </vt:lpstr>
      <vt:lpstr>Decision Tree </vt:lpstr>
      <vt:lpstr>Decision Tree </vt:lpstr>
      <vt:lpstr>Decision Tree </vt:lpstr>
      <vt:lpstr>Decision Tree-Advantages </vt:lpstr>
      <vt:lpstr>Decision Tree-Disadvantages </vt:lpstr>
      <vt:lpstr>Ensemble Learning</vt:lpstr>
      <vt:lpstr>Ensemble Learning</vt:lpstr>
      <vt:lpstr>Ensemble Learning</vt:lpstr>
      <vt:lpstr>Bootstrap Aggregating (Bagging)</vt:lpstr>
      <vt:lpstr>Bagging with Same Algorithm</vt:lpstr>
      <vt:lpstr>Bootstrap Aggregating (Bagging)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444</cp:revision>
  <cp:lastPrinted>2019-03-06T23:58:47Z</cp:lastPrinted>
  <dcterms:created xsi:type="dcterms:W3CDTF">2010-04-12T23:12:02Z</dcterms:created>
  <dcterms:modified xsi:type="dcterms:W3CDTF">2019-03-14T11:49:56Z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