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4"/>
  </p:notesMasterIdLst>
  <p:sldIdLst>
    <p:sldId id="256" r:id="rId5"/>
    <p:sldId id="257" r:id="rId6"/>
    <p:sldId id="266" r:id="rId7"/>
    <p:sldId id="264" r:id="rId8"/>
    <p:sldId id="267" r:id="rId9"/>
    <p:sldId id="268" r:id="rId10"/>
    <p:sldId id="269" r:id="rId11"/>
    <p:sldId id="270" r:id="rId12"/>
    <p:sldId id="258"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6855"/>
    <a:srgbClr val="0E52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9" autoAdjust="0"/>
    <p:restoredTop sz="95921" autoAdjust="0"/>
  </p:normalViewPr>
  <p:slideViewPr>
    <p:cSldViewPr snapToGrid="0" snapToObjects="1">
      <p:cViewPr>
        <p:scale>
          <a:sx n="100" d="100"/>
          <a:sy n="100" d="100"/>
        </p:scale>
        <p:origin x="996" y="798"/>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34:47.414"/>
    </inkml:context>
    <inkml:brush xml:id="br0">
      <inkml:brushProperty name="width" value="0.10583" units="cm"/>
      <inkml:brushProperty name="height" value="0.10583" units="cm"/>
      <inkml:brushProperty name="color" value="#3165BB"/>
      <inkml:brushProperty name="fitToCurve" value="1"/>
    </inkml:brush>
  </inkml:definitions>
  <inkml:traceGroup>
    <inkml:annotationXML>
      <emma:emma xmlns:emma="http://www.w3.org/2003/04/emma" version="1.0">
        <emma:interpretation id="{6F9E3CF4-AB5F-4E38-A99A-4A874C105A87}" emma:medium="tactile" emma:mode="ink">
          <msink:context xmlns:msink="http://schemas.microsoft.com/ink/2010/main" type="writingRegion" rotatedBoundingBox="14054,11561 16646,8475 17296,9021 14704,12107"/>
        </emma:interpretation>
      </emma:emma>
    </inkml:annotationXML>
    <inkml:traceGroup>
      <inkml:annotationXML>
        <emma:emma xmlns:emma="http://www.w3.org/2003/04/emma" version="1.0">
          <emma:interpretation id="{98BE2C3B-C0D4-4930-9EB7-0FF980AF497C}" emma:medium="tactile" emma:mode="ink">
            <msink:context xmlns:msink="http://schemas.microsoft.com/ink/2010/main" type="paragraph" rotatedBoundingBox="14054,11561 16646,8475 17296,9021 14704,12107" alignmentLevel="1"/>
          </emma:interpretation>
        </emma:emma>
      </inkml:annotationXML>
      <inkml:traceGroup>
        <inkml:annotationXML>
          <emma:emma xmlns:emma="http://www.w3.org/2003/04/emma" version="1.0">
            <emma:interpretation id="{37E39BBE-02F5-4B03-B918-E382BC4E1A1A}" emma:medium="tactile" emma:mode="ink">
              <msink:context xmlns:msink="http://schemas.microsoft.com/ink/2010/main" type="line" rotatedBoundingBox="14054,11561 16646,8475 17296,9021 14704,12107"/>
            </emma:interpretation>
          </emma:emma>
        </inkml:annotationXML>
        <inkml:traceGroup>
          <inkml:annotationXML>
            <emma:emma xmlns:emma="http://www.w3.org/2003/04/emma" version="1.0">
              <emma:interpretation id="{F9C90626-DB6A-42E1-8A63-8AE4EC01DDA5}" emma:medium="tactile" emma:mode="ink">
                <msink:context xmlns:msink="http://schemas.microsoft.com/ink/2010/main" type="inkWord" rotatedBoundingBox="14472,11912 14489,11891 14511,11910 14493,11930"/>
              </emma:interpretation>
              <emma:one-of disjunction-type="recognition" id="oneOf0">
                <emma:interpretation id="interp0" emma:lang="" emma:confidence="1">
                  <emma:literal/>
                </emma:interpretation>
              </emma:one-of>
            </emma:emma>
          </inkml:annotationXML>
          <inkml:trace contextRef="#ctx0" brushRef="#br0">30-419 236 0,'-3'0'90'0,"2"0"-70"0,0 2 26 16,1-2 7-16,0 0-9 15,-1 0-2-15,-1 1-3 16,0 0-1-16,-1-1-20 16,1 0 5-16,0 1 4 0,2-1-6 15,-2 1-2-15,0 0-11 16,0-1-3-16,2 0-12 16,-1 0-3-16,0 0-77 15,0 0-34-15,-4-7 59 16</inkml:trace>
        </inkml:traceGroup>
        <inkml:traceGroup>
          <inkml:annotationXML>
            <emma:emma xmlns:emma="http://www.w3.org/2003/04/emma" version="1.0">
              <emma:interpretation id="{B3A0F010-E9CC-489E-978B-53AC4B5C367E}" emma:medium="tactile" emma:mode="ink">
                <msink:context xmlns:msink="http://schemas.microsoft.com/ink/2010/main" type="inkWord" rotatedBoundingBox="14666,10916 14867,10677 15424,11145 15223,11384"/>
              </emma:interpretation>
              <emma:one-of disjunction-type="recognition" id="oneOf1">
                <emma:interpretation id="interp1" emma:lang="" emma:confidence="1">
                  <emma:literal/>
                </emma:interpretation>
              </emma:one-of>
            </emma:emma>
          </inkml:annotationXML>
          <inkml:trace contextRef="#ctx0" brushRef="#br0" timeOffset="56060.9505">338-1457 420 0,'-1'4'156'0,"-2"-5"-121"0,1 0 1 0,2 1-6 16,0 0-15-16,0 0 2 15,0-1-12-15,0 1-3 16,-1-1-172-16,-1-3-74 16,-2-2 122-16,-2-9 63 15</inkml:trace>
          <inkml:trace contextRef="#ctx0" brushRef="#br0" timeOffset="59452.121">592-888 436 0,'7'7'165'0,"-7"-7"-129"0,1 1 2 15,0-1-8-15,1 1-19 0,1-1-3 16,-1 0-16-16,0 1-8 16,-1 0 9-16,0-1-85 0,-1-1-37 15,-3-2 65-15,-3-4 32 16</inkml:trace>
        </inkml:traceGroup>
        <inkml:traceGroup>
          <inkml:annotationXML>
            <emma:emma xmlns:emma="http://www.w3.org/2003/04/emma" version="1.0">
              <emma:interpretation id="{0EFD215F-42F1-4A4A-8024-AD35D75EE033}" emma:medium="tactile" emma:mode="ink">
                <msink:context xmlns:msink="http://schemas.microsoft.com/ink/2010/main" type="inkWord" rotatedBoundingBox="15192,10206 15398,9960 16049,10507 15843,10752"/>
              </emma:interpretation>
            </emma:emma>
          </inkml:annotationXML>
          <inkml:trace contextRef="#ctx0" brushRef="#br0" timeOffset="50699.6358">595-1877 408 0,'3'-2'151'0,"-3"1"-118"0,2 0 0 0,-1 0-7 15,1-1-16-15,-1 1-3 16,1 0-15-16,-1 0-5 16,-1 0 6-16,0-1-109 0,-1-1-48 15,-2-3 83-15,1-4 42 16</inkml:trace>
          <inkml:trace contextRef="#ctx0" brushRef="#br0" timeOffset="51676.7537">1245-1606 356 0,'2'4'134'16,"0"-3"-104"-16,-2 0 5 0,0 0-6 0,0 1-15 15,0-1-3-15,0 0-4 16,0-1 0-16,0 0-4 16,0 0-4-16,-2 0-2 0,1-1-12 15,0 0-2-15,1-1-30 16,1 0-11-16,2-1-3 15,1 0 1-15,2-1 16 16,0-2 9-16,1 1 21 16,1-1 8-16</inkml:trace>
        </inkml:traceGroup>
        <inkml:traceGroup>
          <inkml:annotationXML>
            <emma:emma xmlns:emma="http://www.w3.org/2003/04/emma" version="1.0">
              <emma:interpretation id="{289040B0-D686-4796-BC56-4713A3C6FA2E}" emma:medium="tactile" emma:mode="ink">
                <msink:context xmlns:msink="http://schemas.microsoft.com/ink/2010/main" type="inkWord" rotatedBoundingBox="15973,9759 16005,9721 16028,9740 15997,9778"/>
              </emma:interpretation>
            </emma:emma>
          </inkml:annotationXML>
          <inkml:trace contextRef="#ctx0" brushRef="#br0" timeOffset="53237.1647">1225-2266 324 0,'-3'-5'121'0,"3"3"-95"0,2-1-2 0,-1 2-9 15,1-1-9-15,-1 0-1 16,2 0-3-16,0-1 1 16,0-1-2-16,1 2-1 0,-2 0 3 15,0 0-2-15,0 1-1 0,0 0-2 16,0 1 1-16,-1 0-4 16,-1 1 1-16,0 1-7 15,-1 1-1-15,-1 0 0 16,-1 1 2-16,0-1 6 15,1-1 4-15,-1-1 12 16,1 0 7-16,0-1 1 16,0-1 0-16,1-1 7 15,1 0 5-15,1-1-15 16,0-1-7-16,1 1-33 16,1 0-14-16,2 1 15 15,-2-1 12-15</inkml:trace>
          <inkml:trace contextRef="#ctx0" brushRef="#br0" timeOffset="52291.5205">1253-2275 140 0,'-7'5'55'0,"4"-1"-43"0,-2 1-3 0,2-2-5 16</inkml:trace>
        </inkml:traceGroup>
        <inkml:traceGroup>
          <inkml:annotationXML>
            <emma:emma xmlns:emma="http://www.w3.org/2003/04/emma" version="1.0">
              <emma:interpretation id="{E8A56002-4156-4867-9E59-F923B98BCAF5}" emma:medium="tactile" emma:mode="ink">
                <msink:context xmlns:msink="http://schemas.microsoft.com/ink/2010/main" type="inkWord" rotatedBoundingBox="16288,9304 16599,8934 16950,9228 16640,9598"/>
              </emma:interpretation>
            </emma:emma>
          </inkml:annotationXML>
          <inkml:trace contextRef="#ctx0" brushRef="#br0" timeOffset="9340.1692">1484-2659 332 0,'1'-2'123'0,"0"1"-95"0,1-4 7 0,-1 4-1 15,1 0-27-15,-2 0-7 16,0 1 3-16,0 0 2 16,-2 0-2-16,0 1-24 0,-1 1-8 15,-1-1-81 1,1 1-35-16,1-2 75 16</inkml:trace>
          <inkml:trace contextRef="#ctx0" brushRef="#br0" timeOffset="14067.8972">1871-2550 372 0,'-4'-2'140'15,"3"1"-109"-15,1 0 5 0,0 1-5 0,0 0-20 16,1-1-4-16,-1-1-4 15,1 1-3-15,0 0 1 16,0 0-6-16,0-1-1 0,2 0-44 16,-1 1-16-16,1-1 33 15,2-2 17-15</inkml:trace>
          <inkml:trace contextRef="#ctx0" brushRef="#br0" timeOffset="12716.3531">1871-2567 212 0,'0'-3'82'0,"2"2"-64"0,0-1 4 16,-1 2-1-16,-1 0-2 0,0 0 3 15,0-1-1-15,0 1-1 16,0 0-10-16,0 0-2 0,-1 0-1 16,1 0-3-16,-1 0-1 15,1 0-50-15,0-2-20 16,2-1 33-16,1-2 17 16</inkml:trace>
          <inkml:trace contextRef="#ctx0" brushRef="#br0" timeOffset="11607.0617">1766-2921 124 0,'-2'-3'49'0,"2"3"-38"0,-1-2 32 0,0 1 12 16,0 0-1-16,1 0 1 15,0 0-7-15,0-1 0 16,0 0-27-16,-2 0 4 0,2 0 2 16,0 0-13-16,0-1-2 15,2 2-21-15,-1 0-7 16,1 1-104 0,0 0-48-16,2 0 86 15</inkml:trace>
        </inkml:traceGroup>
        <inkml:traceGroup>
          <inkml:annotationXML>
            <emma:emma xmlns:emma="http://www.w3.org/2003/04/emma" version="1.0">
              <emma:interpretation id="{9F27CCCF-9293-427D-836F-ADB377A93C1D}" emma:medium="tactile" emma:mode="ink">
                <msink:context xmlns:msink="http://schemas.microsoft.com/ink/2010/main" type="inkWord" rotatedBoundingBox="17105,8917 17133,8883 17147,8895 17119,8929"/>
              </emma:interpretation>
            </emma:emma>
          </inkml:annotationXML>
          <inkml:trace contextRef="#ctx0" brushRef="#br0" timeOffset="13303.7845">2149-2987 376 0,'-3'-7'140'0,"2"2"-109"0,1 2 9 0,0 2-4 0,0 0-21 16,1 0-6-16,0-1-5 15,0 0-4-15,0 1 1 16,0 0-4-16,1 0 2 0,-1 0-8 15,0 0-2-15,0-1-32 16,1 1-11-16,-1-1 27 16,5-2 14-16</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43.549"/>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4259-1670 416 0,'2'6'154'0,"-2"-4"-120"0,0-1 17 16,0 0-2-16,0-1-29 15,3 1-11-15,-2-1-20 0,0 0-8 16,0 0 10-16,0 0-71 0,0 0-30 16,2-4 56-1</inkml:trace>
  <inkml:trace contextRef="#ctx0" brushRef="#br0" timeOffset="1">3782-2460 432 0,'-1'-4'162'0,"1"4"-126"0,-1 1 1 15,1-1-7-15,0 0-23 16,0 0-4-16,-1 0-18 15,-2 0-5-15,2 0 10 16,0 0-74-16,0 0-33 0,0-1 60 16,0-2 28-16</inkml:trace>
  <inkml:trace contextRef="#ctx0" brushRef="#br0" timeOffset="2">3121-2512 508 0,'-2'-1'189'0,"0"0"-147"0,-1-3-11 0,3 4-15 16,0-1-22-16,0 1-3 16,0-1-22-16,0 0-7 15,0 0-151-15,0 0-64 16,-1-3 129-16,0-7 63 16</inkml:trace>
  <inkml:trace contextRef="#ctx0" brushRef="#br0" timeOffset="3">3461-2966 312 0,'-3'-3'118'0,"3"2"-92"0,0 0 22 0,0 0 2 15,0 0-34-15,0 0-12 16,0 1-4-16,0 0 0 16,0-1 1-16,-1 0-25 0,1 1-9 0,-1-1-111 15,0-2-50 1,-1-3 102-16</inkml:trace>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50.235"/>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29-419 236 0,'-2'0'90'0,"1"0"-70"0,0 2 26 16,1-2 7-16,0 0-9 15,-1 0-2-15,-1 1-3 16,-1 0-1-16,1-1-20 16,0 0 5-16,0 1 4 0,2-1-6 15,-3 1-2-15,2 0-11 16,-1-1-3-16,2 0-12 16,-1 0-3-16,0 0-77 15,0 0-34-15,-4-7 59 16</inkml:trace>
  <inkml:trace contextRef="#ctx0" brushRef="#br0" timeOffset="1">1484-2659 332 0,'1'-2'123'0,"0"1"-95"0,1-4 7 0,-1 4-1 15,1 0-27-15,-2 0-7 16,0 1 3-16,0 0 2 16,-2 0-2-16,0 1-24 0,-1 1-8 15,0-1-81 1,-1 1-35-16,2-2 75 16</inkml:trace>
  <inkml:trace contextRef="#ctx0" brushRef="#br0" timeOffset="2">1872-2567 212 0,'0'-3'82'0,"1"2"-64"0,1-1 4 16,-1 2-1-16,-1 0-2 0,0 0 3 15,0-1-1-15,0 1-1 16,0 0-10-16,0 0-2 0,-1 0-1 16,1 0-3-16,-1 0-1 15,1 0-50-15,0-1-20 16,2-3 33-16,1-1 17 16</inkml:trace>
  <inkml:trace contextRef="#ctx0" brushRef="#br0" timeOffset="3">1766-2921 124 0,'-2'-3'49'0,"2"3"-38"0,-1-2 32 0,0 1 12 16,0 0-1-16,1 0 1 15,0 0-7-15,0-1 0 16,0 0-27-16,-1 0 4 0,1 0 2 16,0 0-13-16,0-1-2 15,1 2-21-15,0 0-7 16,1 1-104 0,0 0-48-16,2 0 86 15</inkml:trace>
  <inkml:trace contextRef="#ctx0" brushRef="#br0" timeOffset="4">1872-2550 372 0,'-5'-2'140'15,"4"1"-109"-15,1 0 5 0,0 1-5 0,0 0-20 16,1-1-4-16,-1 0-4 15,1-1-3-15,0 1 1 16,0 0-6-16,1-1-1 0,0 0-44 16,0 1-16-16,1-1 33 15,2-2 17-15</inkml:trace>
  <inkml:trace contextRef="#ctx0" brushRef="#br0" timeOffset="5">2149-2987 376 0,'-3'-7'140'0,"2"3"-109"0,1 0 9 0,0 3-4 0,0 0-21 16,1 0-6-16,0-1-5 15,0 0-4-15,0 1 1 16,1 0-4-16,-1 0 2 0,0 0-8 15,0 0-2-15,0-1-32 16,1 1-11-16,-1-1 27 16,5-2 14-16</inkml:trace>
  <inkml:trace contextRef="#ctx0" brushRef="#br0" timeOffset="6">595-1877 408 0,'3'-2'151'0,"-3"1"-118"0,2 0 0 0,-1 0-7 15,1 0-16-15,-1 0-3 16,0 0-15-16,1-1-5 16,-2 1 6-16,0-1-109 0,-2-1-48 15,0-3 83-15,0-4 42 16</inkml:trace>
  <inkml:trace contextRef="#ctx0" brushRef="#br0" timeOffset="7">1245-1606 356 0,'2'4'134'16,"0"-3"-104"-16,-2 0 5 0,0 0-6 0,0 2-15 15,0-2-3-15,0 0-4 16,0-1 0-16,0 0-4 16,0 0-4-16,-2 0-2 0,1-1-12 15,0 0-2-15,1-2-30 16,1 1-11-16,2-1-3 15,1 0 1-15,2-1 16 16,0-1 9-16,1-1 21 16,1 0 8-16</inkml:trace>
  <inkml:trace contextRef="#ctx0" brushRef="#br0" timeOffset="8">1225-2266 324 0,'-3'-5'121'0,"3"3"-95"0,2-1-2 0,-1 2-9 15,1-1-9-15,-1 0-1 16,2 0-3-16,0-1 1 16,0-1-2-16,1 2-1 0,-2 0 3 15,0 0-2-15,0 1-1 0,0 0-2 16,0 1 1-16,-1 0-4 16,-1 1 1-16,0 1-7 15,-1 1-1-15,-1 1 0 16,-1-1 2-16,0 0 6 15,1-1 4-15,-1-1 12 16,1 0 7-16,0-1 1 16,0-1 0-16,1-1 7 15,1 0 5-15,1-1-15 16,0-1-7-16,1 1-33 16,1 0-14-16,2 1 15 15,-2-1 12-15</inkml:trace>
  <inkml:trace contextRef="#ctx0" brushRef="#br0" timeOffset="9">1253-2275 140 0,'-7'5'55'0,"4"-1"-43"0,-2 1-3 0,2-2-5 16</inkml:trace>
  <inkml:trace contextRef="#ctx0" brushRef="#br0" timeOffset="10">338-1457 420 0,'-2'4'156'0,"0"-5"-121"0,0 0 1 0,2 1-6 16,0 0-15-16,0 0 2 15,0-1-12-15,0 1-3 16,-1-1-172-16,-1-2-74 16,-2-4 122-16,-2-7 63 15</inkml:trace>
  <inkml:trace contextRef="#ctx0" brushRef="#br0" timeOffset="11">592-887 436 0,'7'6'165'0,"-7"-6"-129"0,1 1 2 15,0-1-8-15,1 1-19 0,0-1-3 16,1 0-16-16,-1 1-8 16,-1 0 9-16,0-1-85 0,-1-1-37 15,-3-2 65-15,-3-3 32 16</inkml:trace>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50.247"/>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-5-1 340 0,'2'0'129'0,"-1"-1"-100"0,2 0 18 0,-3 1 3 16,0 0-28-16,0 0-6 15,0 0-16-15,0 0-5 16,0 0 3-16,0 0-18 0,0 0-6 16,0 0-77-16,0-1-34 0,0 0 70 15,0-2 34-15</inkml:trace>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50.248"/>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-5-7 404 0,'-2'-1'151'0,"4"1"-118"0,-2 0 0 0,0 0-7 0,0 0-18 16,0 0-4-16,0 0-19 15,0 0-5-15,0 0 10 16,0 0-79-16,0 0-31 0,0 0 58 16,-2-1 31-16</inkml:trace>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50.249"/>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-3-1 480 0,'-1'0'181'0,"2"2"-141"0,-1-2-17 0,0 0-17 15,0 0-63-15,0 0-19 16,-2-6 40 0</inkml:trace>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50.250"/>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4260-1670 416 0,'2'6'154'0,"-2"-4"-120"0,0-1 17 16,0 0-2-16,0-1-29 15,3 1-11-15,-2-1-20 0,0 0-8 16,0 0 10-16,0 0-71 0,0 0-30 16,2-4 56-1</inkml:trace>
  <inkml:trace contextRef="#ctx0" brushRef="#br0" timeOffset="1">3783-2460 432 0,'-2'-4'162'0,"2"4"-126"0,-1 1 1 15,1-1-7-15,0 0-23 16,0 0-4-16,-1 0-18 15,-1 0-5-15,1 0 10 16,0 0-74-16,0 0-33 0,-1-1 60 16,1-2 28-16</inkml:trace>
  <inkml:trace contextRef="#ctx0" brushRef="#br0" timeOffset="2">3121-2512 508 0,'-2'-1'189'0,"0"0"-147"0,-1-3-11 0,3 4-15 16,0-1-22-16,0 1-3 16,0-1-22-16,0 0-7 15,0 0-151-15,0 0-64 16,-1-3 129-16,0-7 63 16</inkml:trace>
  <inkml:trace contextRef="#ctx0" brushRef="#br0" timeOffset="3">3461-2966 312 0,'-2'-3'118'0,"2"2"-92"0,0 0 22 0,0 0 2 15,0 0-34-15,0 0-12 16,0 1-4-16,0 0 0 16,0-1 1-16,-2 0-25 0,2 1-9 0,-1-1-111 15,0-2-50 1,-1-3 102-16</inkml:trace>
</inkml:ink>
</file>

<file path=ppt/ink/ink1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4:44.357"/>
    </inkml:context>
    <inkml:brush xml:id="br0">
      <inkml:brushProperty name="width" value="0.03528" units="cm"/>
      <inkml:brushProperty name="height" value="0.03528" units="cm"/>
      <inkml:brushProperty name="color" value="#ED1C24"/>
      <inkml:brushProperty name="fitToCurve" value="1"/>
    </inkml:brush>
  </inkml:definitions>
  <inkml:traceGroup>
    <inkml:annotationXML>
      <emma:emma xmlns:emma="http://www.w3.org/2003/04/emma" version="1.0">
        <emma:interpretation id="{9F8F3DDF-196A-4A6D-95E7-2B88879E0833}" emma:medium="tactile" emma:mode="ink">
          <msink:context xmlns:msink="http://schemas.microsoft.com/ink/2010/main" type="writingRegion" rotatedBoundingBox="5799,9332 8367,9332 8367,12017 5799,12017"/>
        </emma:interpretation>
      </emma:emma>
    </inkml:annotationXML>
    <inkml:traceGroup>
      <inkml:annotationXML>
        <emma:emma xmlns:emma="http://www.w3.org/2003/04/emma" version="1.0">
          <emma:interpretation id="{C00F70AF-7635-408C-BFBE-907225E1B6CA}" emma:medium="tactile" emma:mode="ink">
            <msink:context xmlns:msink="http://schemas.microsoft.com/ink/2010/main" type="paragraph" rotatedBoundingBox="5799,9332 8367,9332 8367,12017 5799,12017" alignmentLevel="1"/>
          </emma:interpretation>
        </emma:emma>
      </inkml:annotationXML>
      <inkml:traceGroup>
        <inkml:annotationXML>
          <emma:emma xmlns:emma="http://www.w3.org/2003/04/emma" version="1.0">
            <emma:interpretation id="{5211C620-CC89-478E-AFF3-2F0632BBD7B8}" emma:medium="tactile" emma:mode="ink">
              <msink:context xmlns:msink="http://schemas.microsoft.com/ink/2010/main" type="line" rotatedBoundingBox="5799,9332 8367,9332 8367,12017 5799,12017"/>
            </emma:interpretation>
          </emma:emma>
        </inkml:annotationXML>
        <inkml:traceGroup>
          <inkml:annotationXML>
            <emma:emma xmlns:emma="http://www.w3.org/2003/04/emma" version="1.0">
              <emma:interpretation id="{0BC0E5F4-DB2A-4448-9BDD-75B1BA9320AF}" emma:medium="tactile" emma:mode="ink">
                <msink:context xmlns:msink="http://schemas.microsoft.com/ink/2010/main" type="inkWord" rotatedBoundingBox="5799,9332 8367,9332 8367,12017 5799,12017"/>
              </emma:interpretation>
            </emma:emma>
          </inkml:annotationXML>
          <inkml:trace contextRef="#ctx0" brushRef="#br0">12 2675 108 0,'2'3'41'0,"-4"-2"-32"0,2 1 15 16,0-2 7-16,0 0-13 15,0 0-2-15,0 0-6 0,0 0 1 16,0 0-6-16,-2 0 1 0,1 0 4 16,-1 0 3-16,0-2 2 15,2 1-2-15,0-1 2 16,0 1-4-16,0-2 1 15,0 0-5-15,0 0 1 16,0 0 1-16,0 0 2 16,0 0-3-16,-1 0-3 15,1 0 0-15,0-2 1 16,-2 1 1-16,2-1 1 16,0 1 0-16,0-2 2 15,0 0-3-15,0 0 1 16,-2 0-3-16,2 0 0 0,-1 0-1 15,1 0 0-15,-2-1 0 16,2-1 0-16,0 1-2 16,0-1-2-16,0 1 1 15,0-1-1-15,0 1 0 16,0-1 2-16,0 1 3 16,0 1 2-16,0-2-1 15,0 2-1-15,0-1-1 16,0-2 0-16,0 1 0 15,0 2 0-15,0-1-2 16,0-1-2-16,0 1 1 16,0 0-1-16,0-1 0 15,2-1 0-15,-1 0 0 0,1 0 0 16,0 0 0-16,-1 0 0 16,1 0 8-16,0 0 7 15,-1 0-7-15,-1 0-4 16,0 2-6-16,2-1-1 15,0 1-1-15,-1-1 3 16,-1 1 0-16,2-1 1 16,0 1 0-16,-1 0 0 15,-1-2 0-15,2 1 2 16,0 1-1-16,0-1-1 16,-1 1-2-16,1-1 1 15,0 2 1-15,-1 0 0 16,1 0 0-16,-2 2 0 0,2-1 0 15,-2 1 0-15,1-2 0 16,-1 0 0-16,0 0 0 16,2 0 0-16,0 0 0 15,-1 0 0-15,1 0 0 16,0 0 0-16,-1 0 0 16,1 0 0-16,0 2 0 15,-1-1 0-15,1 1-5 16,0-1-1-16,-1 1 7 15,1-2 6-15,0 1-10 16,1 1-2-16,1-1 6 16,-1 1 6-16,0-1-3 15,1 2 0-15,-1 0-2 16,0 0-2-16,1 0-8 16,1 0-5-16,0 0 2 0,0 0 2 15,0 0 2-15,0 0 5 16,0 2 1-16,0-1 1 15,0 1 0-15,0-1 0 16,0 1 0-16,0-1 0 16,0 1-3-16,0 1 0 15,0 0-1-15,0-2 0 16,2 2 0-16,0 0 0 16,-2 0 3-16,0 0 2 15,2 0 4-15,-1 0 2 16,1 0-3-16,0 2-1 15,0-2-1-15,-1 1-2 0,3 1-2 16,-1-1 1-16,1-1-1 16,1 2 0-16,0-1 0 15,0 1 0-15,0-1 2 16,0 1 0-16,0 1 2 16,0 0 1-16,0 0-1 15,0 0 1-15,0 1-2 16,-1-1-1-16,-1 0 1 15,1 0-1-15,-1 0 2 16,0-1 3-16,1-1 7 16,-1 1 4-16,1 1-8 15,-1 0-2-15,1 0-13 16,-1 0-3-16,-1 0 3 16,1 0 3-16,-1 1 12 0,0 1 6 15,-1-2-6-15,1 0-2 16,0 0-15-16,-1 0-7 15,-1 0 20-15,2 0 8 16,0-2-5-16,0 0-1 16,-1 1-4-16,3-1 1 15,-2 1-2-15,-1-1-1 16,1-1 3-16,0 2 0 16,-2-2-1-16,1 0 1 15,0 0-4-15,-1 0 0 16,0 0 1-16,0 0 0 15,0-2 0-15,0 1 0 0,-2-1 0 16,0 1 0-16,1-2-3 16,-1 0 2-16,1 0 1 15,-1 0 0-15,0-1-3 16,1-1 0-16,-1-1-1 16,0-1 3-16,1-1 0 15,-3 1 1-15,1 1 2 16,0 0 1-16,-1 0-1 15,1-2 1-15,-2 2-2 16,0 0 2-16,-2-1-2 16,1 1-1-16,-1-3 1 15,-1-2-1-15,-1 2 0 16,1 0 0-16,0 1 0 16,-1-1 0-16,1 0 0 0,-2 0 0 15,0 0 0-15,0 0 0 16,0 0 2-16,0 0 1 15,-2 0-4-15,0 1 1 16,1-1 0-16,-1 0 2 16,0 0-1-16,0 0-1 15,1 0 1-15,-1 2 1 16,0-1-3-16,0 0 0 16,1 0 1-16,-1 1 2 15,0-1-1-15,1 1 2 16,-1-1-2-16,0 1-1 15,0-1 1-15,1 1 1 16,1-1 1-16,-2-1 1 0,2 2-5 16,0-1 1-16,-2-1 2 15,2 2 3-15,0 1 2 16,0-2 3-16,0 1-3 16,0-1-2-16,0 0-2 15,0-3-3-15,0 1 1 16,0-1-1-16,0-1 0 15,1 0 0-15,1 0-3 16,-1 0 2-16,1 0 1 16,1 0 0-16,1 2 0 15,-1-2 2-15,-1 0-1 16,-1 0 2-16,1 0-2 16,0 0-1-16,-1 2 1 0,3-1-1 15,-3 1-3-15,3-1 2 16,1 2 1-16,0 0 0 15,0 0 0-15,0 2 0 16,0-2 0-16,1 1 0 16,3 1 0-16,-3 1 2 15,1-1-1-15,0 1-1 16,-1 0-2-16,1-2 1 16,0 2 1-16,-1 2 0 15,1-7 0 1,0 4-3-16,1-1 2 15,-1 1 1-15,1-1 0 16,0 1 0-16,1-2 0 16,-2 1-3-16,1 2 2 0,-1 0 1 15,-1-1 2-15,1 2-1 16,1-1-1-16,-1 0 1 16,1 0-1-16,-1 1-3 15,1-3 2-15,1 2-1 16,1-1 0-16,-2-1 2 15,1 1 0-15,-1 1 0 16,0 0 0-16,1 1 0 16,-1-1 0-16,0 0 0 15,4 0 0-15,-2 0-3 16,0-1 2-16,0-1-1 16,0 1 0-16,2 1 2 15,0 0 0-15,-1 0 0 16,1 0 0-16,0 1 0 0,0 1 0 15,-1-1 0-15,-1 1 2 16,0 1-3-16,2 0 0 16,-2 0 1-16,0 0 0 15,0 0 0-15,2 0 0 16,1 0 0-16,-1 2 0 16,0-2 0-16,0 1 0 15,-2-1-3-15,0 2 2 16,0-1-1-16,1 1-2 15,0-2 0-15,-1 1 3 16,0 1 0-16,0 1 1 16,-2 0 0-16,2-2 0 15,-2 1 0-15,2-1 0 0,1 1-3 16,-1-1 2-16,0 1 1 16,0-1 2-16,0 1-3 15,0 1 0-15,0 0-1 16,0 0 0-16,0 1 2 15,0-1 2-15,0 2-1 16,2-1-1-16,-1 1 1 16,1-2-1-16,0 3 0 15,0-2 0-15,-1 1 0 16,1-2 2-16,0 1-1 16,0-1-1-16,-1 3 1 15,1 0-1-15,1-1 0 16,1-1 0-16,-1 2-3 0,1 0 2 15,-3 2 1-15,3-1 0 16,-3-1 0-16,1 0 2 16,0 0-1-16,1 0-1 15,1 0-2-15,-1 0 1 16,1 0 1-16,-1 0 2 16,0 0-3-16,1 0 0 15,-1 0 1-15,1 1 0 16,-1 2 0-16,0 0 0 15,-1 0-3-15,2 0 2 16,-1-1-1-16,0 1 0 16,2-2 2-16,1-1 2 15,-3 2-3-15,2-1 0 0,-2-1 1 16,1 0 2-16,-1 0-1 16,1 2 2-16,-3-2-4 15,3 3 0-15,-2-2 1 16,-1-1 0-16,1 2-3 15,0-1 2-15,-1-1 1 16,3-1 0-16,-1-2 0 16,1 1 0-16,-1 1 0 15,2 1 2-15,-1-3-1 16,-1 1-1-16,0 2 1 16,-1 2 1-16,0-2-1 15,-2 0 2-15,0 0-2 0,0-2-1 16,0 3-2-1,0 1 1-15,2-2-1 0,-2-5 0 16,2 5 2-16,-2-1 0 16,1-1 0-16,-1 1 2 15,0 1-1-15,0-3-1 16,1 4 1-16,-3-1-1 16,2 0 0-16,-2-6 0 15,2 3-3-15,0-1 0 16,0-2-1-16,0 0 0 15,1-2 5-15,-1-2 1 16,-2 1 0-16,0 2-2 16,1-2 5-16,-3-2 1 0,-1 1-2 15,0-2-1 1,0 0-3-16,-1-2-1 0,-1-1 1 16,0 0 2-16,1-1-1 15,-3-2-1-15,3 1 1 16,-1 1-1-16,0-1 0 15,1 0 2-15,-3 0-3 16,2 1 0-16,1-1 3 16,-3 2 1-16,-1 0-1 15,2-1-2-15,-2 1 1 16,0 0 1-16,2 0-1 16,-1 0 2-16,1 0-2 15,1 0 2-15,0 2 0 16,2-1 3-16,-1 2-5 15,1 0-1-15,-2 0 0 16,2 2 0-16,0-1 0 0,0-1 0 16,0 0 0-16,0-1 2 15,0-1-3-15,0 2 0 16,0 2 1-16,0-2 2 16,0 2-1-16,0-1 2 15,0 2 0-15,0 0 1 16,0 0-2-16,0-1-2 15,0 1-2-15,-2 0 1 16,2-2 1-16,0 1 2 16,0 1-1-16,0-2-1 15,2 2-2-15,-2 0 1 0,0-1 1 16,2 1 2 0,-1-2-1-16,1 1-1 0,0 1 1 15,0 0-1-15,-1 0 0 16,1 2 0-16,0-1 0 15,-2 1 2-15,1-2-1 16,-1 0 2-16,2 0-2 16,0 1 2-16,-1 1-4 15,1-4 0-15,1 2 1 16,1-3 0-16,-1 2-3 16,0-2 2-16,1 1 1 15,-1 1 0-15,-1 1 0 16,1-2 2-16,1 2-3 15,-1-1 0-15,0-1 1 0,1 1 0 16,-1-2 0-16,0 0 0 16,1 0 0-16,-3 2 2 15,3-1-3-15,-1 1 0 16,0-1 1-16,1 1 0 16,-1-1-3-16,1 1 2 15,-1 1 1-15,0 0 0 16,-1 0 0-16,0 0 2 15,-1 0-1-15,1 0-1 16,0 0 1-16,-1 1 1 16,1-1-1-16,0 0-1 15,-1 0 1-15,1 0-1 16,0 0-3-16,-1 1 2 16,3-1 1-16,-1 1 0 0,1 1 0 15,-1-1 2-15,0 1-3 16,1 1 0-16,-1-2 1 15,2 2 0-15,0-1-3 16,0-1 2-16,0 1 1 16,0-1 0-16,0 1 0 15,0 1 0-15,2-2 0 16,-2 2 0-16,0 0-3 16,2 0 2-16,-2 0 1 15,2-1 0-15,-1 1 0 16,1 0 0-16,0 1 0 15,0 1 2-15,-2-1-3 16,0 2-2-16,0 0 2 0,1 0 0 16,1 0 1-1,-2 0 0-15,0 2 2 16,-1-2-3-16,1 1 0 16,0 1 1-16,0 1 2 15,-2 0-3-15,2 1 0 16,0-2 1-16,0 2 2 15,2-1-3-15,0 2-2 16,-1-2 2-16,1 1 2 16,0-1-2-16,0 0-2 15,-1 0 2-15,1 0 2 16,0 0 0-16,0 0-1 16,-1 0 1-16,1 0-1 0,0 0 0 15,-1 0 0-15,5 0 0 16,-3 0 2-16,0-1-3 15,1 1 0-15,1-2 1 16,0 2 0-16,-2-1 0 16,1 1 0-16,-3-2 0 15,1 4 0-15,0-4 0 16,0 2 0-16,-1-2 0 16,1 2 2-16,2-1-3 15,-1-1 0-15,-1-1 1 16,1 0 0-16,0 0 0 15,-1 0 0-15,0 0 0 16,0 2 2-16,-2-1-1 0,1 1-1 16,1-1-2-16,0 1 1 15,0-2-1-15,-1 1 0 16,1-1 2-16,0 2 0 16,-2-2 0-16,0 0 0 15,-2-2 0-15,1 1 2 16,-1-2-1-1,-1-5-1 1,-1-3 1 0,-1-3-1-16,0 2 0 15,0 0 0-15,0 2 2 16,-1-1 1-16,-3 1 3 16,1-2-3-16,-2 3 0 0,0 0-3 15,0 0-1-15,0 0 1 16,0 0 0-16,0 0-3 15,0 0 2-15,0 0 1 16,-1 2 2-16,1-1-3 16,0 1 0-16,0 1 1 15,0 0 0-15,0 0 0 16,0 0 0-16,-1 1 0 16,0-1 2-16,1 2-3 15,2-1 0-15,0-1 1 16,-1 0 0-16,3-1 0 15,-1-1 0-15,0 1 0 16,1 1 2-16,1 0-1 16,0 0-1-16,0 0 1 15,-2 0-1-15,0 0 0 0,1 0 0 16,-1 0-3-16,0 0 2 16,2 2 1-16,0-1 0 15,0 1 0-15,0-1 0 16,0-1 0-16,2 0 0 15,0 0-3-15,-1 0 2 16,1 0 1-16,0 2 2 16,1-1-1-16,0 1-1 15,1-1-2-15,-1 1-1 16,0 1 2-16,1 0 0 16,1 0-2-16,0 0 2 15,0 0 1-15,0 0 2 16,0 0-3-16,0 0 0 0,0 1 1 15,0-1 0-15,0 2 0 16,2-1 0-16,0 1 0 16,-1-1 0-16,3 1-5 15,-1 1 1-15,2 0 0 16,-1 0-1-16,1 0 1 16,0-2 3-16,-2 1 0 15,1 1 1-15,-3 0 0 16,1 0 0-16,2-2 0 15,-3 1 2-15,1-1-1 16,1 2-1-16,-1-1-2 16,2-1 1-16,-1 2 1 15,0-1 2-15,-1 0-3 0,1 1 0 16,-1-2 1-16,0 2 0 16,0 0 0-16,-1 0 2 15,1 0-3-15,-2 2 0 16,0-1 1-16,0 0 2 15,2 1-3-15,-2-1 0 16,2 1 1-16,-2-1 2 16,0 2-1-16,0-1-1 15,0 1 1-15,0 0-1 16,0 0 0-16,0 1 0 16,0 1 0-16,0-1 0 15,2 2 0-15,-2 0 0 0,2 0 0 16,-2 0 0-16,0-1 0 15,1 1 0-15,0 0 0 16,0-2 0-16,1 1 0 16,0 1 0-16,-1-2 0 15,1 2 0-15,0 0 0 16,0 0 0-16,-2 0 0 16,0 2 0-16,0-1 0 15,0 1 0-15,2-1 0 16,-1 0 0-16,1 1 0 15,0-1 0-15,1-1 0 16,1 0 0-16,-1 0-3 16,0-1 2-16,-1-1 1 15,0 1 0-15,0-2 2 0,-1 1 1 16,1 1-4-16,0-1 1 16,-1 1 0-16,1-1 0 15,0 1 0-15,0-1 0 16,-1-1 0-16,1 2 0 15,0-2 0-15,-1 0 2 16,1 0-1-16,0 0-1 16,-2 0-2-16,0 0 1 15,-2 0 1-15,2 0 2 16,-1 1-3-16,-1 1 0 16,1-1 1-16,-1-1 0 15,0 1-3-15,2-1 0 16,-1 2 2-16,-1-2 2 0,0 0 0 15,1 0-1-15,-1 0 1 16,0 0-1-16,1 0 0 16,-1 0 0-16,1 1 0 15,-1-1 0-15,0 0 0 16,-1 0 0-16,0 0 0 16,-1 0 0-16,3 0-5 15,-1-1 1-15,0 1 0 16,-1 0 2-16,1 1-1 15,1-1 1-15,-1 0 0 16,1 0 0-16,-1 2 0 16,0-2 0-16,-1 0-3 15,0 1 1-15,-1-1-3 0,1 0 2 16,0 0 1-16,-2 0 2 16,1 0 1-16,1 0 3 15,0 0 1-15,-2 0 1 16,0-3 0-16,1 3 2 15,1 0-3-15,-2 0-2 16,0 0-3-16,2 0-1 16,-2 0 2-16,0 0 0 15,0 0 1-15,1-1 0 16,-1 1-3-16,0-2 2 16,0-1 1-16,2 2 2 15,-2 0-1-15,0-2-1 16,0 3 1-16,0-1-1 15,0-2-3-15,0 0 0 16,2 1-7-16,-2-1-2 0,0 0-46 16,0 0-19-16,-7-16 39 15</inkml:trace>
        </inkml:traceGroup>
      </inkml:traceGroup>
    </inkml:traceGroup>
  </inkml:traceGroup>
</inkml:ink>
</file>

<file path=ppt/ink/ink1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4:54.491"/>
    </inkml:context>
    <inkml:brush xml:id="br0">
      <inkml:brushProperty name="width" value="0.03528" units="cm"/>
      <inkml:brushProperty name="height" value="0.03528" units="cm"/>
      <inkml:brushProperty name="color" value="#ED1C24"/>
      <inkml:brushProperty name="fitToCurve" value="1"/>
    </inkml:brush>
  </inkml:definitions>
  <inkml:traceGroup>
    <inkml:annotationXML>
      <emma:emma xmlns:emma="http://www.w3.org/2003/04/emma" version="1.0">
        <emma:interpretation id="{D8F6BDFE-3B1E-4E5B-8F90-416F94313595}" emma:medium="tactile" emma:mode="ink">
          <msink:context xmlns:msink="http://schemas.microsoft.com/ink/2010/main" type="writingRegion" rotatedBoundingBox="8316,9345 10297,9345 10297,11664 8316,11664"/>
        </emma:interpretation>
      </emma:emma>
    </inkml:annotationXML>
    <inkml:traceGroup>
      <inkml:annotationXML>
        <emma:emma xmlns:emma="http://www.w3.org/2003/04/emma" version="1.0">
          <emma:interpretation id="{D21256F7-E313-4113-BF2E-7B7D139CBB68}" emma:medium="tactile" emma:mode="ink">
            <msink:context xmlns:msink="http://schemas.microsoft.com/ink/2010/main" type="paragraph" rotatedBoundingBox="8316,9345 10297,9345 10297,11664 8316,11664" alignmentLevel="1"/>
          </emma:interpretation>
        </emma:emma>
      </inkml:annotationXML>
      <inkml:traceGroup>
        <inkml:annotationXML>
          <emma:emma xmlns:emma="http://www.w3.org/2003/04/emma" version="1.0">
            <emma:interpretation id="{DD84FE72-D891-476E-85DE-827DCD2EC597}" emma:medium="tactile" emma:mode="ink">
              <msink:context xmlns:msink="http://schemas.microsoft.com/ink/2010/main" type="line" rotatedBoundingBox="8316,9345 10297,9345 10297,11664 8316,11664"/>
            </emma:interpretation>
          </emma:emma>
        </inkml:annotationXML>
        <inkml:traceGroup>
          <inkml:annotationXML>
            <emma:emma xmlns:emma="http://www.w3.org/2003/04/emma" version="1.0">
              <emma:interpretation id="{54098161-5767-4E37-8ABF-6492679660A6}" emma:medium="tactile" emma:mode="ink">
                <msink:context xmlns:msink="http://schemas.microsoft.com/ink/2010/main" type="inkWord" rotatedBoundingBox="8316,9345 10297,9345 10297,11664 8316,11664"/>
              </emma:interpretation>
              <emma:one-of disjunction-type="recognition" id="oneOf0">
                <emma:interpretation id="interp0" emma:lang="" emma:confidence="1">
                  <emma:literal/>
                </emma:interpretation>
              </emma:one-of>
            </emma:emma>
          </inkml:annotationXML>
          <inkml:trace contextRef="#ctx0" brushRef="#br0">18 353 88 0,'0'-2'35'0,"-2"1"-27"0,2 2 24 0,0-1 9 16,-1 2 1-16,-3-2-1 16,1 1-11-16,-1 1-6 15,3-1-14-15,-1 1-2 0,2-2 2 16,0 0-4-16,0 0 2 16,0 0 1-16,0 3 5 15,0 0 1-15,0 0 3 16,0 0-8-16,0 0-1 15,0 1-5-15,-2 1-1 0,2-1-3 16,0-1-1-16,0 0-1 16,0 0 0-16,0 0 2 15,2 0 2-15,0 0-1 16,-1-1-1-16,1 1 3 16,0 0 0-16,-1-2 1 15,1 1 0-15,0-1-2 16,0 1-2-16,1-1 1 15,0-1-1-15,1 0 0 16,-1-1 2-16,2 1-1 16,0-2-1-16,0-1 3 15,0 0 0-15,0-1 3 16,0-1 3-16,0 1-2 16,0-1-2-16,0 1-2 15,0-1 0-15,0-1-2 0,1 0-1 16,0 0 1-16,-1 0-1 15,0-1 2-15,0-1 1 16,0-1 1-16,0 2 2 16,1-1-1-16,-1 2 2 15,0-1-4-15,0 1-2 16,-2-2 0-16,0 2-1 16,1-1 2-16,-1 1 3 15,-1 0 0-15,1-1 2 16,-1-1 0-16,0 1 1 15,1-2-4-15,0 0-3 16,1 0-3-16,1-2 1 0,-2 1 1 16,0 1 0-16,1 0 0 15,-1 0 2-15,0-2-3 16,1 2 0-16,-2 0 5 16,1 2 2-16,-1-2 0 15,1 0-1-15,0 0-3 16,1 0-2-16,1-1 1 15,0 1-1-15,0 0 0 16,0 0 0-16,0 1 0 16,0 1 2-16,2-1-3 15,-1 2 0-15,-1 0 1 16,0 0 0-16,1 2-3 16,-1-1 2-16,0 1 1 15,0 1 0-15,-2 0-3 16,2 1 2-16,0 1-1 0,0-1 0 15,2 2 0-15,0 0 0 16,-1 3 2-16,1 0 0 16,-2 0-3-16,0 0 0 15,0 0 2-15,2 0 2 16,-2 2 0-16,0-2-1 16,0 1-2-16,0-1 1 15,0 0 1-15,0 2 0 16,0-1 0-16,0 1 0 15,0-1 0-15,0 1 0 16,0-1-3-16,0 1 2 16,-1 1 1-16,-1 0 2 0,2 0-1 15,0 0-1-15,0 0 1 16,0 0 1-16,0 0-3 16,0 0 0-16,0 0-1 15,-1 0 0-15,-1 1-11 16,2 0-5-16,0 1 21 15,0-1 11-15,2 1-6 16,0-2-4-16,0 0-2 16,-1 0 0-16,1 0-1 15,-2 0-1-15,2 0 1 16,-2 1-1-16,0 1 0 16,0-1 0-16,-2 2 0 15,1 2 0-15,-1 1-3 16,0 0 2-16,1-1 1 0,-1 1 2 15,2-1-3-15,0-2 0 16,-1 0 1-16,1-2 2 16,-2 1-1-16,0 1 2 15,-1-3-2-15,0 1 2 16,-1 2-2 0,1 0-1-16,-2 0 1 15,0 0-4-15,2-1 2 16,-1-1 1-16,1-1 0 15,1 0 0-15,1-2 2 16,-1 1-1-16,1-1-1 16,-1 1 1-16,-1-1-1 0,-1 1 0 15,1-1 2-15,0 1-3 16,-1-2 0-16,1 0-1 16,0 0 0-16,1 0 2 15,-1-2 2-15,1 1-1 16,0-1-1-16,1 1 1 15,-1-1-1-15,1-1 0 16,-1 2 2-16,0-1-1 16,1 1-1-16,-1-1 1 15,0 1-1-15,1 1-5 16,1 0 1-16,0 0 2 16,0-2 1-16,0 1-2 15,2-2 2-15,-1 1 5 16,1-1 2-16,0 0 0 15,0 2-1-15,-1-1-3 16,1 1-2-16,-2-1 1 0,0 1-1 16,0-1-3-16,0 1 2 15,2-1 1-15,0 1 0 16,-1-1-3-16,1-1 2 16,1 0 1-16,-1 0 2 15,0 2-1-15,0-2-1 16,-1 0 1-16,1 0 1 15,0 0-1-15,0-2-1 16,-1 1-2-16,1-1 1 16,0 1 1-16,-1-1 0 15,1 1 0-15,2-2 0 0,-1 1 0 16,0 1 0-16,1-1-3 16,-1 1 2-16,-1-1 1 15,0 2 0-15,-1 0 0 16,1 0 2-16,0 0-3 15,1 0 0-15,-3 0-4 16,0 0 1-16,0 0 2 16,0 0 1-16,0 2 3 15,1-2 3-15,-1 0-2 16,0 1-2-16,0 1 0 16,0-1-1-16,1 1 0 15,-1-1 0-15,-1 1 0 16,1-1 2-16,0 1-1 15,-2-1-1-15,1 1-2 16,-1-1 1-16,0 1 1 0,1-1 0 16,-1 1-3-16,-1 1 2 15,-1 0 1-15,1 0 0 16,2 0 0-16,-3 0 0 16,3 0 0-16,-3-2 0 15,1 2 0-15,0 0 0 16,-1 0 0-16,1 0 2 15,0 0-3-15,-1 2 0 16,-1-1-1-16,2-1 0 16,0 0 0-16,-1 0-2 15,1 0 3-15,0 0 0 0,-2 0 1 16,0 0 2-16,1 0-1 16,-1 0-1-16,0 1 1 15,0 1 1-15,0-1-6 16,2 1 1-16,-2-1-8 15,2-1-3-15,-1 2 8 16,-1-1 5-16,2-1-1 16,-2 2 1-16,0 2 1 15,0-1 0-15,0 0 0 16,0 0 0-16,0 0 8 16,0 2 5-16,-2-1-9 15,1 1-1-15,1-1-8 16,-2 1 1-16,0 1 2 15,-1-2 3-15,1 0-5 0,-1 1-1 16,0-1 8-16,-1 1 7 16,3-1-4-16,-3 1-1 15,1-1-5-15,0 1-1 16,-1-1-1-16,1 1 0 16,-1-1 4-16,1 1 1 15,-2 1-4-15,0-2 1 16,0 2 0-16,0 0 0 15,0 2-9-15,0-3-2 16,0 3 12-16,0-2 6 16,0 0-2-16,0-2-1 15,0 1-2-15,0-1 1 0,-1-1-2 16,1 0 2-16,0 2-2 16,0-1 2-16,0 1-4 15,0-1 0-15,-1 1-1 16,0-1 0-16,1 2 2 15,2-1 0-15,0 1-11 16,-1 0-5-16,1-2 16 16,0 0 11-16,-1 1-2 15,1-1 0-15,1-1-7 16,1 0-2-16,-1 0 0 16,0-1 2-16,1 2-1 15,-1-2 2-15,0 1-2 16,0 0-1-16,1 0-2 15,-1 0-1-15,2 0 4 16,0-2 1-16,0 1 0 0,0-1-2 16,2-1-2-16,-1 0 1 15,1 0 3-15,0 2 1 16,0-2-1-16,-1 0-2 16,1 1 1-16,0-1-1 15,-1 2 0-15,1-2 0 16,0 1 0-16,1 0 0 15,0-1 0-15,2 0 0 16,0 2 0-16,0-1 0 16,0 1 0-16,2-1 0 15,0 1 0-15,-2-2 0 16,2 0 0-16,-2 0 0 0,0 0 0 16,2 0 0-16,-1 0 0 15,1 1 0-15,0 1 0 16,-1-1 2-16,1 1-1 15,0-2-1-15,-2 0 1 16,0 0-1-16,0 0 2 16,0 1 1-16,0-1 1 15,0 0 0-15,0 0-2 16,-1 2-2-16,1-2 1 16,-2 0-1-16,0 1-3 15,2 1 2-15,-1-2 1 16,1-2 0-16,0 2 0 15,0 0 0-15,-2 0 0 16,2-1 0-16,-1 1 0 16,-1 0 2-16,0 0-3 15,1 0 0-15,-1-2-1 0,0 2 0 16,1 0 4-16,-2 0 1 16,1 0-4-1,0 1 1-15,1 1 0 16,-1-2 0-16,0-2 2 15,1 2-1-15,-1 3 2 16,-1-4-2-16,-1-1 2 16,1 1-2-16,0 1-1 15,-2-2 1-15,0-1-1 16,0 2-3-16,0-1 0 16,0-1-1-16,0 0 3 15,0 3 0-15,1-1 3 0,-1-2 1 16,2 3 1-16,0-3 0 15,-2 1 0-15,0 1-5 16,2 1-1-16,-2-3-2 16,0-2 3-16,0 2-2 15,0 2 1-15,1-2 2 16,1 0 0-16,-2 1 0 16,2 2 0-16,-1-1 2 15,1-1 1-15,0 1-4 16,-1-1 1-16,-1-1-2 15,0 2-2-15,0-2-2 16,0 0 1-16,0 0-8 0,0-2-2 16,0 2-36-16,0-4-17 15,0-5 36 1</inkml:trace>
          <inkml:trace contextRef="#ctx0" brushRef="#br0" timeOffset="3648.6868">1198 1329 148 0,'0'6'57'0,"-1"-8"-44"0,1-1 5 0,0 3-1 0,0 5-15 16,0-5-3-16,0 0 4 16,0 0 3-16,0 3-3 15,0-3 9-15,0 0 7 0,0 3 10 16,0 0 6-16,0 0 2 16,0 0 1-16,0 0-16 15,1 3-5-15,-1-3-13 16,2 1-3-16,0 1-6 15,-1-1 1-15,3 1 2 16,-1-2 3-16,1 1 4 16,1 1 4-16,0-1 5 15,0 1 3-15,1-1-7 16,1 2-3-16,0-1-4 16,0-1-3-16,-1 1-2 15,1 0 1-15,-2 0 1 16,0-1 0-16,0 1 2 0,0-2 1 15,0 1 7-15,0-1 6 16,0 0-13-16,0 0-5 16,0 0-3-16,1 2 1 15,0-2 2-15,1 0 1 16,0 0 7-16,-1 1 4 16,1-1-12-16,0-1-3 15,0 1 0-15,-1-2 2 16,1-1 13-16,0-1 6 15,0-1-8-15,-1-1-2 16,1 0-2-16,0-1 0 0,-2 1 0 16,0 0 0-1,0 0 0-15,0 0 0 0,0 0 0 16,0 1 0-16,0-1-2 16,-2 0 1-16,2 0-2 15,0 0-1-15,0-1 1 16,2-1-1-16,0 1 0 15,-2-1 0-15,2 1 0 16,-2 1 2-16,1 0-1 16,1-1 2-16,-2-1-2 15,0 2-1-15,0-1 3 16,0 1 2-16,0 0 0 16,2 0 0-16,-2-2-3 15,2-1-2-15,1 3 1 0,-1 0-1 16,0 0-3-16,0-1 2 15,-1 1 1-15,3 1 0 16,-3-1 0-16,1 0 0 16,0 0 0-16,0 2 2 15,-1-1 1-15,1-1 1 16,0 2-2-16,-1 1-2 16,1 0 1-16,0 1-1 15,0 1 0-15,-1 1 0 16,-1-3 0-16,0 3 0 15,1-2 0-15,-1 1 0 0,0 2 0 16,-2 1 0-16,0 1 0 16,2 0 0-16,-1 1 0 15,1 2 0-15,-2 0 0 16,1 3 0-16,-1-2 0 16,-1 2 0-16,-1-1 0 15,1-2 0-15,0 1 0 16,-1 2 0-16,-1 2 0 15,0-2 0-15,0 0 0 16,-1 1 0-16,-1-2 0 16,-1 2-3-1,-1-1 2-15,1 0 1 16,-1-2 2-16,-1-1-1 16,0 0 2-16,0 0-2 0,0-1-1 15,0-1 1 1,0 1-1-16,-2 1 0 0,1 0 0 15,-1 0-3-15,0 0 2 16,1 0 1-16,-1 0 2 16,0 0-3-16,0 0 0 15,2-2 1-15,0 0 2 16,2 2-3-16,0 0 0 16,-1-1 1-16,3-1 0 15,-1 2 0-15,2 0 0 16,0 0 0-16,0 0 0 15,2 0 0-15,-1 0 0 16,3 0 0-16,-1 0 0 0,2 0 0 16,2 0 0-16,1-1 0 15,2-3 2-15,0 1-1 16,2-1-1-16,0-1 3 16,1-1 2-16,1-1-2 15,-1-1-2-15,1-1 0 16,1 0-1-16,-2 2 0 15,1-1 0-15,-1 2 0 16,-1 0 0-16,-2 2-3 16,-2-1 2-16,-1 2-1 15,0 2-2-15,-4 1 3 16,-1 0 0-16,-2 1-2 16,-2 1 2-16,-1 2 1 15,0 2 0-15,-3 2-3 16,1-1 2-16,2 2-1 15,0 0 0-15,-1 0 2 0,1-2 0 16,1 1 0-16,2-2 0 16,0 1 2-16,2-2 1 15,1-3-4-15,2 1 1 16,2-3 0-16,2 0 2 16,-1-1 1-16,2-1 1 15,0-1-2-15,2 0 1 16,-2-1-2-16,2 1-1 15,0-2 1-15,-1 2 1 16,-1 0-3-16,-1 0 0 16,-1 0-1-16,-1 2 0 0,0-1 2 15,-2 2 0-15,-2 0 0 16,-1 0 2-16,-1 0-6 16,-1 0 1-16</inkml:trace>
        </inkml:traceGroup>
      </inkml:traceGroup>
    </inkml:traceGroup>
  </inkml:traceGroup>
</inkml:ink>
</file>

<file path=ppt/ink/ink1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6:00.038"/>
    </inkml:context>
    <inkml:brush xml:id="br0">
      <inkml:brushProperty name="width" value="0.03528" units="cm"/>
      <inkml:brushProperty name="height" value="0.03528" units="cm"/>
      <inkml:brushProperty name="color" value="#ED1C24"/>
      <inkml:brushProperty name="fitToCurve" value="1"/>
    </inkml:brush>
  </inkml:definitions>
  <inkml:traceGroup>
    <inkml:annotationXML>
      <emma:emma xmlns:emma="http://www.w3.org/2003/04/emma" version="1.0">
        <emma:interpretation id="{D52DCA4F-ED0B-493F-8D85-D914B1CD68D4}" emma:medium="tactile" emma:mode="ink">
          <msink:context xmlns:msink="http://schemas.microsoft.com/ink/2010/main" type="inkDrawing" rotatedBoundingBox="19676,10905 23343,9167 24070,10703 20403,12440" semanticType="callout" shapeName="Other"/>
        </emma:interpretation>
      </emma:emma>
    </inkml:annotationXML>
    <inkml:trace contextRef="#ctx0" brushRef="#br0">-3 2426 132 0,'2'-10'52'0,"-2"5"-41"0,0-4 11 0,0 6 3 15,0-1-10-15,0-2-1 0,2 1-6 16,-1-1-3-16,1 0-2 15,0 0-3-15,-1-1 1 0,1-1 5 16,0 1 6-16,-1-1 9 16,1 1 5-16,0-4-6 15,-1 1-1-15,1 0 0 16,0-1 2-16,-1-1-9 16,1 0-4-16,1-1-3 15,-1-2 1-15,0 0-1 16,1-2 0-16,0 1-3 15,3-1 1-15,-3 1-2 16,2-2 2-16,0-1-2 16,-2 1 2-16,1 0 0 15,-1-2 1-15,0 1 0 0,2-1 2 16,1 1-3 0,0-2 0-16,1 0-1 0,1 2 1 15,1-2 0-15,1 0 1 16,0 1-2-16,2-1 1 15,-2 0 0-15,2-1 1 16,-1 0 0-16,1 1 0 16,-2 0-2-16,0 0-2 15,2-8 1-15,0 4-1 16,0-2 0-16,-2 2 0 16,1 1 8-16,1 0 5 15,0 0-9-15,1 0-1 16,3 0-8-16,-1 2-1 0,1-2 3 15,1 1 1-15,0-2 6 16,0-1 5-16,-2 1-5 16,-2-1-2-16,-1 3-1 15,0 0-1-15,0 1 2 16,1-1 1-16,1 2-1 16,-1 2 1-16,2-5-13 15,2 0-6-15,0 0 20 16,1 0 8-16,-1 2-5 15,0-1-3-15,0 2-3 16,1 2 1-16,-3-2-1 16,2-1-1-16,-2-1 1 15,2-1-1-15,0 0 0 16,0 0 2-16,1 0-3 16,1 0-2-16,-1 4 2 0,1 0 0 15,-3 2 1-15,3 2 0 16,-2-1 0-16,0-1 0 15,-2-1 0-15,0-1 0 16,0 1 0-16,0-2 0 16,2-1-3-16,1 1 2 15,1 0 1-15,1 1 0 16,0 2-3-16,-1 2 2 16,1-1-8-16,-2 0-2 15,-1 0 6-15,-2-1 2 16,-1 2 9-16,-1-2 6 15,2-2-15-15,2 1-5 16,0-1 4-16,1 1 3 0,4 1 2 16,-2 2 2-16,1 2 0 15,-1 1 1-15,0-4-2 16,0 4 1-16,0-1-2 16,0 1-1-16,1-2 1 15,-1 1-1-15,2-1 0 16,-1 1 0-16,3 0 0 15,-2 1 0-15,0 1 0 16,-2 1 0-16,0 1 0 16,2-1 0-16,0 1 2 15,1-1 1-15,2 2-4 16,-1 2 1-16,0 1-2 16,-1 0-2-16,1 0 5 15,-3 1 1-15,1-1-3 16,0 2 1-16,3-2 2 0,1 1 1 15,0 1-4-15,1 1 1 16,2 0-7-16,0 1 0 16,-3 1 7-16,1-2 7 15,2 0-3-15,-1 2 0 16,3 1-4-16,-3 0-3 16,1 0 2-16,-2 0 0 15,-2 1 1-15,0-1 0 16,0 0 0-16,2 3 2 15,2-1-1-15,-1 0-1 0,3 1-2 16,-1 2 1-16,0-2 1 16,-1 0 0-16,-1 1 2 15,3 1 1-15,-1 1-4 16,-2 1 1-16,1 2-2 16,-4 0 0-16,4 0 2 15,-4 2 0-15,2-1 0 16,1 1 2-16,3-1-3 15,1 1 0-15,-4-1 1 16,1 1 2-16,-2 1-3 16,0 0 0-16,-2 1 3 15,-2 0 1-15,-1 1-4 16,3-1 1-16,-4 2-2 16,-3 0 0-16,4 2 2 15,-2 1 0-15,-3-3-5 0,3 0 1 16,0 0 2-16,-3-1 1 15,3 0-2-15,-1 1 0 16,-3 0-1-16,3 0 3 16,-2 0 11-16,-2 0 6 15,-2 0-8-15,4 0-4 16,-2 0-1-16,-1 0 0 16,-1-4 5-16,4 1 5 15,-2-1-5-15,0 1-2 16,0 1-1-16,4 1-1 15,-4-1-2-15,-2 2-2 0,-1-1 5 16,3-1 1-16,-3 2 0 16,2 2 1-16,-3-3-2 15,6 0 0-15,-3-2-6 16,1 1 1-16,-2-1 0 16,-3-1 2-16,4-1 1 15,-1 1 1-15,-3 1-2 16,0 0 1-16,-1 1-2 15,-1 1 2-15,2-1-2 16,0 0-1-16,-1 1 1 16,-1-2-1-16,-1 1 0 15,3-1 0-15,0 0-3 16,-2 0 0-16,1-3-12 16,-1-1-5-16,1 1-84 15,-4-2-38-15,-2-1 72 0,-5-9 35 16</inkml:trace>
  </inkml:traceGroup>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35:07.534"/>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-5-1 340 0,'2'0'129'0,"-1"-1"-100"0,2 0 18 0,-3 1 3 16,0 0-28-16,0 0-6 15,0 0-16-15,0 0-5 16,0 0 3-16,0 0-18 0,0 0-6 16,0 0-77-16,0-1-34 0,0 0 70 15,0-2 34-15</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35:10.266"/>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-5-7 404 0,'-2'-1'151'0,"4"1"-118"0,-2 0 0 0,0 0-7 0,0 0-18 16,0 0-4-16,0 0-19 15,0 0-5-15,0 0 10 16,0 0-79-16,0 0-31 0,0 0 58 16,-2-1 31-16</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35:47.633"/>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-3-1 480 0,'-1'0'181'0,"2"2"-141"0,-1-2-17 0,0 0-17 15,0 0-63-15,0 0-19 16,-2-6 40 0</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35:09.274"/>
    </inkml:context>
    <inkml:brush xml:id="br0">
      <inkml:brushProperty name="width" value="0.10583" units="cm"/>
      <inkml:brushProperty name="height" value="0.10583" units="cm"/>
      <inkml:brushProperty name="color" value="#3165BB"/>
      <inkml:brushProperty name="fitToCurve" value="1"/>
    </inkml:brush>
  </inkml:definitions>
  <inkml:traceGroup>
    <inkml:annotationXML>
      <emma:emma xmlns:emma="http://www.w3.org/2003/04/emma" version="1.0">
        <emma:interpretation id="{3746DEF3-372F-46E4-9FC2-75AEC02A5FD7}" emma:medium="tactile" emma:mode="ink">
          <msink:context xmlns:msink="http://schemas.microsoft.com/ink/2010/main" type="writingRegion" rotatedBoundingBox="18732,10719 17508,9378 18006,8924 19230,10264"/>
        </emma:interpretation>
      </emma:emma>
    </inkml:annotationXML>
    <inkml:traceGroup>
      <inkml:annotationXML>
        <emma:emma xmlns:emma="http://www.w3.org/2003/04/emma" version="1.0">
          <emma:interpretation id="{7F4A3100-BD21-4B10-B3B6-6D0B9C9832D1}" emma:medium="tactile" emma:mode="ink">
            <msink:context xmlns:msink="http://schemas.microsoft.com/ink/2010/main" type="paragraph" rotatedBoundingBox="18732,10719 17508,9378 18006,8924 19230,10264" alignmentLevel="1"/>
          </emma:interpretation>
        </emma:emma>
      </inkml:annotationXML>
      <inkml:traceGroup>
        <inkml:annotationXML>
          <emma:emma xmlns:emma="http://www.w3.org/2003/04/emma" version="1.0">
            <emma:interpretation id="{4D72E945-E93E-4E27-8BA1-D5D42D339DD8}" emma:medium="tactile" emma:mode="ink">
              <msink:context xmlns:msink="http://schemas.microsoft.com/ink/2010/main" type="line" rotatedBoundingBox="18732,10719 17508,9378 18006,8924 19230,10264"/>
            </emma:interpretation>
          </emma:emma>
        </inkml:annotationXML>
        <inkml:traceGroup>
          <inkml:annotationXML>
            <emma:emma xmlns:emma="http://www.w3.org/2003/04/emma" version="1.0">
              <emma:interpretation id="{81845AA1-7E4B-4821-9BB6-A006FC8ABD97}" emma:medium="tactile" emma:mode="ink">
                <msink:context xmlns:msink="http://schemas.microsoft.com/ink/2010/main" type="inkWord" rotatedBoundingBox="19006,10469 18994,10456 19003,10448 19015,10461"/>
              </emma:interpretation>
              <emma:one-of disjunction-type="recognition" id="oneOf0">
                <emma:interpretation id="interp0" emma:lang="" emma:confidence="1">
                  <emma:literal/>
                </emma:interpretation>
              </emma:one-of>
            </emma:emma>
          </inkml:annotationXML>
          <inkml:trace contextRef="#ctx0" brushRef="#br0">4260-1669 416 0,'3'5'154'0,"-3"-3"-120"0,0-1 17 16,0 0-2-16,0-1-29 15,2 1-11-15,-1-1-20 0,0 0-8 16,0 0 10-16,0 0-71 0,1 0-30 16,0-4 56-1</inkml:trace>
        </inkml:traceGroup>
        <inkml:traceGroup>
          <inkml:annotationXML>
            <emma:emma xmlns:emma="http://www.w3.org/2003/04/emma" version="1.0">
              <emma:interpretation id="{5ACB5D3E-DD6C-45DE-AC10-91D82E1D71B3}" emma:medium="tactile" emma:mode="ink">
                <msink:context xmlns:msink="http://schemas.microsoft.com/ink/2010/main" type="inkWord" rotatedBoundingBox="18406,9539 18396,9528 18403,9522 18412,9533"/>
              </emma:interpretation>
              <emma:one-of disjunction-type="recognition" id="oneOf1">
                <emma:interpretation id="interp1" emma:lang="" emma:confidence="1">
                  <emma:literal/>
                </emma:interpretation>
              </emma:one-of>
            </emma:emma>
          </inkml:annotationXML>
          <inkml:trace contextRef="#ctx0" brushRef="#br0" timeOffset="-1185.4463">3783-2459 432 0,'-1'-5'162'0,"1"5"-126"0,-1 1 1 15,1-1-7-15,0 0-23 16,0 0-4-16,-2 0-18 15,0 0-5-15,1 0 10 16,0 0-74-16,0 0-33 0,0-1 60 16,0-2 28-16</inkml:trace>
        </inkml:traceGroup>
        <inkml:traceGroup>
          <inkml:annotationXML>
            <emma:emma xmlns:emma="http://www.w3.org/2003/04/emma" version="1.0">
              <emma:interpretation id="{27E339E4-0B83-45EE-889C-B850045D25E7}" emma:medium="tactile" emma:mode="ink">
                <msink:context xmlns:msink="http://schemas.microsoft.com/ink/2010/main" type="inkWord" rotatedBoundingBox="17596,9475 17508,9378 18006,8923 18094,9020"/>
              </emma:interpretation>
              <emma:one-of disjunction-type="recognition" id="oneOf2">
                <emma:interpretation id="interp2" emma:lang="" emma:confidence="1">
                  <emma:literal/>
                </emma:interpretation>
              </emma:one-of>
            </emma:emma>
          </inkml:annotationXML>
          <inkml:trace contextRef="#ctx0" brushRef="#br0" timeOffset="-3648.8305">3461-2966 312 0,'-2'-3'118'0,"2"2"-92"0,0 0 22 0,0 0 2 15,0 0-34-15,0 0-12 16,0 1-4-16,0 0 0 16,0-1 1-16,-1 0-25 0,1 1-9 0,-1-1-111 15,-1-2-50 1,0-3 102-16</inkml:trace>
          <inkml:trace contextRef="#ctx0" brushRef="#br0" timeOffset="46104.8304">3121-2512 508 0,'-2'-1'189'0,"0"0"-147"0,0-3-11 0,2 4-15 16,0-1-22-16,0 1-3 16,0-1-22-16,0 0-7 15,0 0-151-15,0 0-64 16,-1-3 129-16,-1-7 63 16</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43.534"/>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29-419 236 0,'-2'0'90'0,"1"0"-70"0,0 2 26 16,1-2 7-16,0 0-9 15,-1 0-2-15,-1 1-3 16,-1 0-1-16,1-1-20 16,0 0 5-16,0 1 4 0,2-1-6 15,-3 1-2-15,2 0-11 16,-1-1-3-16,2 0-12 16,-1 0-3-16,0 0-77 15,0 0-34-15,-4-7 59 16</inkml:trace>
  <inkml:trace contextRef="#ctx0" brushRef="#br0" timeOffset="1">1484-2659 332 0,'1'-2'123'0,"0"1"-95"0,1-4 7 0,-1 4-1 15,1 0-27-15,-2 0-7 16,0 1 3-16,0 0 2 16,-2 0-2-16,0 1-24 0,-1 1-8 15,0-1-81 1,-1 1-35-16,2-2 75 16</inkml:trace>
  <inkml:trace contextRef="#ctx0" brushRef="#br0" timeOffset="2">1872-2567 212 0,'0'-3'82'0,"1"2"-64"0,1-1 4 16,-1 2-1-16,-1 0-2 0,0 0 3 15,0-1-1-15,0 1-1 16,0 0-10-16,0 0-2 0,-1 0-1 16,1 0-3-16,-1 0-1 15,1 0-50-15,0-1-20 16,2-3 33-16,1-1 17 16</inkml:trace>
  <inkml:trace contextRef="#ctx0" brushRef="#br0" timeOffset="3">1766-2921 124 0,'-2'-3'49'0,"2"3"-38"0,-1-2 32 0,0 1 12 16,0 0-1-16,1 0 1 15,0 0-7-15,0-1 0 16,0 0-27-16,-1 0 4 0,1 0 2 16,0 0-13-16,0-1-2 15,1 2-21-15,0 0-7 16,1 1-104 0,0 0-48-16,2 0 86 15</inkml:trace>
  <inkml:trace contextRef="#ctx0" brushRef="#br0" timeOffset="4">1872-2550 372 0,'-5'-2'140'15,"4"1"-109"-15,1 0 5 0,0 1-5 0,0 0-20 16,1-1-4-16,-1 0-4 15,1-1-3-15,0 1 1 16,0 0-6-16,1-1-1 0,0 0-44 16,0 1-16-16,1-1 33 15,2-2 17-15</inkml:trace>
  <inkml:trace contextRef="#ctx0" brushRef="#br0" timeOffset="5">2149-2987 376 0,'-3'-7'140'0,"2"3"-109"0,1 0 9 0,0 3-4 0,0 0-21 16,1 0-6-16,0-1-5 15,0 0-4-15,0 1 1 16,1 0-4-16,-1 0 2 0,0 0-8 15,0 0-2-15,0-1-32 16,1 1-11-16,-1-1 27 16,5-2 14-16</inkml:trace>
  <inkml:trace contextRef="#ctx0" brushRef="#br0" timeOffset="6">595-1877 408 0,'3'-2'151'0,"-3"1"-118"0,2 0 0 0,-1 0-7 15,1 0-16-15,-1 0-3 16,0 0-15-16,1-1-5 16,-2 1 6-16,0-1-109 0,-2-1-48 15,0-3 83-15,0-4 42 16</inkml:trace>
  <inkml:trace contextRef="#ctx0" brushRef="#br0" timeOffset="7">1245-1606 356 0,'2'4'134'16,"0"-3"-104"-16,-2 0 5 0,0 0-6 0,0 2-15 15,0-2-3-15,0 0-4 16,0-1 0-16,0 0-4 16,0 0-4-16,-2 0-2 0,1-1-12 15,0 0-2-15,1-2-30 16,1 1-11-16,2-1-3 15,1 0 1-15,2-1 16 16,0-1 9-16,1-1 21 16,1 0 8-16</inkml:trace>
  <inkml:trace contextRef="#ctx0" brushRef="#br0" timeOffset="8">1225-2266 324 0,'-3'-5'121'0,"3"3"-95"0,2-1-2 0,-1 2-9 15,1-1-9-15,-1 0-1 16,2 0-3-16,0-1 1 16,0-1-2-16,1 2-1 0,-2 0 3 15,0 0-2-15,0 1-1 0,0 0-2 16,0 1 1-16,-1 0-4 16,-1 1 1-16,0 1-7 15,-1 1-1-15,-1 1 0 16,-1-1 2-16,0 0 6 15,1-1 4-15,-1-1 12 16,1 0 7-16,0-1 1 16,0-1 0-16,1-1 7 15,1 0 5-15,1-1-15 16,0-1-7-16,1 1-33 16,1 0-14-16,2 1 15 15,-2-1 12-15</inkml:trace>
  <inkml:trace contextRef="#ctx0" brushRef="#br0" timeOffset="9">1253-2275 140 0,'-7'5'55'0,"4"-1"-43"0,-2 1-3 0,2-2-5 16</inkml:trace>
  <inkml:trace contextRef="#ctx0" brushRef="#br0" timeOffset="10">338-1457 420 0,'-2'4'156'0,"0"-5"-121"0,0 0 1 0,2 1-6 16,0 0-15-16,0 0 2 15,0-1-12-15,0 1-3 16,-1-1-172-16,-1-2-74 16,-2-4 122-16,-2-7 63 15</inkml:trace>
  <inkml:trace contextRef="#ctx0" brushRef="#br0" timeOffset="11">592-887 436 0,'7'6'165'0,"-7"-6"-129"0,1 1 2 15,0-1-8-15,1 1-19 0,0-1-3 16,1 0-16-16,-1 1-8 16,-1 0 9-16,0-1-85 0,-1-1-37 15,-3-2 65-15,-3-3 32 16</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43.546"/>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-5-1 340 0,'2'0'129'0,"-1"-1"-100"0,2 0 18 0,-3 1 3 16,0 0-28-16,0 0-6 15,0 0-16-15,0 0-5 16,0 0 3-16,0 0-18 0,0 0-6 16,0 0-77-16,0-1-34 0,0 0 70 15,0-2 34-15</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43.547"/>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-5-7 404 0,'-2'-1'151'0,"4"1"-118"0,-2 0 0 0,0 0-7 0,0 0-18 16,0 0-4-16,0 0-19 15,0 0-5-15,0 0 10 16,0 0-79-16,0 0-31 0,0 0 58 16,-2-1 31-16</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43.548"/>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-3-1 480 0,'-1'0'181'0,"2"2"-141"0,-1-2-17 0,0 0-17 15,0 0-63-15,0 0-19 16,-2-6 40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2D8D4-787D-4906-8E82-1F2C1456A9B3}" type="datetimeFigureOut">
              <a:rPr lang="en-US" smtClean="0"/>
              <a:t>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B485A-5278-4E95-8DC2-7A1958C23ED3}" type="slidenum">
              <a:rPr lang="en-US" smtClean="0"/>
              <a:t>‹#›</a:t>
            </a:fld>
            <a:endParaRPr lang="en-US"/>
          </a:p>
        </p:txBody>
      </p:sp>
    </p:spTree>
    <p:extLst>
      <p:ext uri="{BB962C8B-B14F-4D97-AF65-F5344CB8AC3E}">
        <p14:creationId xmlns:p14="http://schemas.microsoft.com/office/powerpoint/2010/main" val="3272318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2</a:t>
            </a:fld>
            <a:endParaRPr lang="en-US"/>
          </a:p>
        </p:txBody>
      </p:sp>
    </p:spTree>
    <p:extLst>
      <p:ext uri="{BB962C8B-B14F-4D97-AF65-F5344CB8AC3E}">
        <p14:creationId xmlns:p14="http://schemas.microsoft.com/office/powerpoint/2010/main" val="126154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3</a:t>
            </a:fld>
            <a:endParaRPr lang="en-US"/>
          </a:p>
        </p:txBody>
      </p:sp>
    </p:spTree>
    <p:extLst>
      <p:ext uri="{BB962C8B-B14F-4D97-AF65-F5344CB8AC3E}">
        <p14:creationId xmlns:p14="http://schemas.microsoft.com/office/powerpoint/2010/main" val="15619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5</a:t>
            </a:fld>
            <a:endParaRPr lang="en-US"/>
          </a:p>
        </p:txBody>
      </p:sp>
    </p:spTree>
    <p:extLst>
      <p:ext uri="{BB962C8B-B14F-4D97-AF65-F5344CB8AC3E}">
        <p14:creationId xmlns:p14="http://schemas.microsoft.com/office/powerpoint/2010/main" val="4043392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6</a:t>
            </a:fld>
            <a:endParaRPr lang="en-US"/>
          </a:p>
        </p:txBody>
      </p:sp>
    </p:spTree>
    <p:extLst>
      <p:ext uri="{BB962C8B-B14F-4D97-AF65-F5344CB8AC3E}">
        <p14:creationId xmlns:p14="http://schemas.microsoft.com/office/powerpoint/2010/main" val="7302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7</a:t>
            </a:fld>
            <a:endParaRPr lang="en-US"/>
          </a:p>
        </p:txBody>
      </p:sp>
    </p:spTree>
    <p:extLst>
      <p:ext uri="{BB962C8B-B14F-4D97-AF65-F5344CB8AC3E}">
        <p14:creationId xmlns:p14="http://schemas.microsoft.com/office/powerpoint/2010/main" val="2458822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8</a:t>
            </a:fld>
            <a:endParaRPr lang="en-US"/>
          </a:p>
        </p:txBody>
      </p:sp>
    </p:spTree>
    <p:extLst>
      <p:ext uri="{BB962C8B-B14F-4D97-AF65-F5344CB8AC3E}">
        <p14:creationId xmlns:p14="http://schemas.microsoft.com/office/powerpoint/2010/main" val="4253867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ig Data Analytics - Title Slide - 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968" cy="5143500"/>
          </a:xfrm>
          <a:prstGeom prst="rect">
            <a:avLst/>
          </a:prstGeom>
        </p:spPr>
      </p:pic>
      <p:sp>
        <p:nvSpPr>
          <p:cNvPr id="2" name="Title 1"/>
          <p:cNvSpPr>
            <a:spLocks noGrp="1"/>
          </p:cNvSpPr>
          <p:nvPr>
            <p:ph type="ctrTitle"/>
          </p:nvPr>
        </p:nvSpPr>
        <p:spPr>
          <a:xfrm>
            <a:off x="309880" y="368459"/>
            <a:ext cx="7772400" cy="759301"/>
          </a:xfrm>
        </p:spPr>
        <p:txBody>
          <a:bodyPr>
            <a:normAutofit/>
          </a:bodyPr>
          <a:lstStyle>
            <a:lvl1pPr algn="l">
              <a:defRPr sz="3200" b="1">
                <a:solidFill>
                  <a:srgbClr val="136855"/>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9880" y="1145858"/>
            <a:ext cx="3906520" cy="1314450"/>
          </a:xfrm>
        </p:spPr>
        <p:txBody>
          <a:bodyPr>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340360" y="4767263"/>
            <a:ext cx="2133600" cy="273844"/>
          </a:xfrm>
        </p:spPr>
        <p:txBody>
          <a:bodyPr/>
          <a:lstStyle>
            <a:lvl1pPr algn="l">
              <a:defRPr/>
            </a:lvl1pPr>
          </a:lstStyle>
          <a:p>
            <a:fld id="{AF88E988-FB04-AB4E-BE5A-59F242AF7F7A}" type="slidenum">
              <a:rPr lang="en-US" smtClean="0"/>
              <a:pPr/>
              <a:t>‹#›</a:t>
            </a:fld>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Big Data Analytics - Slide Backgrounds_Artboard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223" cy="5143500"/>
          </a:xfrm>
          <a:prstGeom prst="rect">
            <a:avLst/>
          </a:prstGeom>
        </p:spPr>
      </p:pic>
      <p:sp>
        <p:nvSpPr>
          <p:cNvPr id="2" name="Title 1"/>
          <p:cNvSpPr>
            <a:spLocks noGrp="1"/>
          </p:cNvSpPr>
          <p:nvPr>
            <p:ph type="title"/>
          </p:nvPr>
        </p:nvSpPr>
        <p:spPr>
          <a:xfrm>
            <a:off x="1717040" y="205979"/>
            <a:ext cx="6969760" cy="857250"/>
          </a:xfrm>
        </p:spPr>
        <p:txBody>
          <a:bodyPr>
            <a:normAutofit/>
          </a:bodyPr>
          <a:lstStyle>
            <a:lvl1pPr algn="l">
              <a:defRPr sz="2800" b="1">
                <a:solidFill>
                  <a:srgbClr val="136855"/>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717040" y="1200151"/>
            <a:ext cx="6969760" cy="3394472"/>
          </a:xfrm>
        </p:spPr>
        <p:txBody>
          <a:bodyPr>
            <a:normAutofit/>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b="1"/>
            </a:lvl1pPr>
          </a:lstStyle>
          <a:p>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Big Data Analytics - Slide Backgrounds_Artboard 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295593" y="2042399"/>
            <a:ext cx="5724207" cy="1021556"/>
          </a:xfrm>
        </p:spPr>
        <p:txBody>
          <a:bodyPr anchor="t">
            <a:noAutofit/>
          </a:bodyPr>
          <a:lstStyle>
            <a:lvl1pPr algn="l">
              <a:defRPr sz="2800" b="1" cap="all">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95593" y="3200400"/>
            <a:ext cx="7772400" cy="82296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5" name="Picture 14" descr="Big Data Analytics - Slide Backgrounds_Artboard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11" name="Content Placeholder 2"/>
          <p:cNvSpPr>
            <a:spLocks noGrp="1"/>
          </p:cNvSpPr>
          <p:nvPr>
            <p:ph sz="half" idx="10"/>
          </p:nvPr>
        </p:nvSpPr>
        <p:spPr>
          <a:xfrm>
            <a:off x="355600" y="1151335"/>
            <a:ext cx="376936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3"/>
          <p:cNvSpPr>
            <a:spLocks noGrp="1"/>
          </p:cNvSpPr>
          <p:nvPr>
            <p:ph sz="half" idx="2"/>
          </p:nvPr>
        </p:nvSpPr>
        <p:spPr>
          <a:xfrm>
            <a:off x="5191760" y="1151336"/>
            <a:ext cx="338328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
        <p:nvSpPr>
          <p:cNvPr id="5" name="Text Placeholder 4"/>
          <p:cNvSpPr>
            <a:spLocks noGrp="1"/>
          </p:cNvSpPr>
          <p:nvPr>
            <p:ph type="body" sz="quarter" idx="3"/>
          </p:nvPr>
        </p:nvSpPr>
        <p:spPr>
          <a:xfrm>
            <a:off x="5191761" y="528321"/>
            <a:ext cx="338328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4" name="Text Placeholder 4"/>
          <p:cNvSpPr>
            <a:spLocks noGrp="1"/>
          </p:cNvSpPr>
          <p:nvPr>
            <p:ph type="body" sz="quarter" idx="13"/>
          </p:nvPr>
        </p:nvSpPr>
        <p:spPr>
          <a:xfrm>
            <a:off x="355600" y="528321"/>
            <a:ext cx="376936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248682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pic>
        <p:nvPicPr>
          <p:cNvPr id="4" name="Picture 3" descr="Big Data Analytics - Slide Backgrounds_Artboard 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11" name="Content Placeholder 2"/>
          <p:cNvSpPr>
            <a:spLocks noGrp="1"/>
          </p:cNvSpPr>
          <p:nvPr>
            <p:ph sz="half" idx="10"/>
          </p:nvPr>
        </p:nvSpPr>
        <p:spPr>
          <a:xfrm>
            <a:off x="355600" y="379175"/>
            <a:ext cx="8402320" cy="1998265"/>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3"/>
          <p:cNvSpPr>
            <a:spLocks noGrp="1"/>
          </p:cNvSpPr>
          <p:nvPr>
            <p:ph sz="half" idx="2"/>
          </p:nvPr>
        </p:nvSpPr>
        <p:spPr>
          <a:xfrm>
            <a:off x="355600" y="2794001"/>
            <a:ext cx="8402320" cy="1973262"/>
          </a:xfrm>
        </p:spPr>
        <p:txBody>
          <a:bodyPr>
            <a:normAutofit/>
          </a:bodyPr>
          <a:lstStyle>
            <a:lvl1pPr>
              <a:defRPr sz="1600">
                <a:solidFill>
                  <a:srgbClr val="FFFFFF"/>
                </a:solidFill>
              </a:defRPr>
            </a:lvl1pPr>
            <a:lvl2pPr>
              <a:defRPr sz="1600">
                <a:solidFill>
                  <a:srgbClr val="FFFFFF"/>
                </a:solidFill>
              </a:defRPr>
            </a:lvl2pPr>
            <a:lvl3pPr>
              <a:defRPr sz="1600">
                <a:solidFill>
                  <a:srgbClr val="FFFFFF"/>
                </a:solidFill>
              </a:defRPr>
            </a:lvl3pPr>
            <a:lvl4pPr>
              <a:defRPr sz="1600">
                <a:solidFill>
                  <a:srgbClr val="FFFFFF"/>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05694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Main Point">
    <p:spTree>
      <p:nvGrpSpPr>
        <p:cNvPr id="1" name=""/>
        <p:cNvGrpSpPr/>
        <p:nvPr/>
      </p:nvGrpSpPr>
      <p:grpSpPr>
        <a:xfrm>
          <a:off x="0" y="0"/>
          <a:ext cx="0" cy="0"/>
          <a:chOff x="0" y="0"/>
          <a:chExt cx="0" cy="0"/>
        </a:xfrm>
      </p:grpSpPr>
      <p:pic>
        <p:nvPicPr>
          <p:cNvPr id="8" name="Picture 7" descr="Big Data Analytics - Slide Backgrounds_Artboard 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863600" y="843280"/>
            <a:ext cx="7416800" cy="3403600"/>
          </a:xfrm>
        </p:spPr>
        <p:txBody>
          <a:bodyPr>
            <a:normAutofit/>
          </a:bodyPr>
          <a:lstStyle>
            <a:lvl1pPr>
              <a:defRPr sz="2800"/>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ast Slide">
    <p:spTree>
      <p:nvGrpSpPr>
        <p:cNvPr id="1" name=""/>
        <p:cNvGrpSpPr/>
        <p:nvPr/>
      </p:nvGrpSpPr>
      <p:grpSpPr>
        <a:xfrm>
          <a:off x="0" y="0"/>
          <a:ext cx="0" cy="0"/>
          <a:chOff x="0" y="0"/>
          <a:chExt cx="0" cy="0"/>
        </a:xfrm>
      </p:grpSpPr>
      <p:pic>
        <p:nvPicPr>
          <p:cNvPr id="6" name="Picture 5" descr="Big Data Analytics - Slide Backgrounds_Artboard 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5" name="TextBox 4"/>
          <p:cNvSpPr txBox="1"/>
          <p:nvPr userDrawn="1"/>
        </p:nvSpPr>
        <p:spPr>
          <a:xfrm>
            <a:off x="3413760" y="914400"/>
            <a:ext cx="5120640" cy="2031325"/>
          </a:xfrm>
          <a:prstGeom prst="rect">
            <a:avLst/>
          </a:prstGeom>
          <a:noFill/>
        </p:spPr>
        <p:txBody>
          <a:bodyPr wrap="square" rtlCol="0">
            <a:spAutoFit/>
          </a:bodyPr>
          <a:lstStyle/>
          <a:p>
            <a:r>
              <a:rPr lang="en-US" sz="1400" dirty="0" smtClean="0">
                <a:solidFill>
                  <a:schemeClr val="tx1">
                    <a:lumMod val="65000"/>
                    <a:lumOff val="35000"/>
                  </a:schemeClr>
                </a:solidFill>
              </a:rPr>
              <a:t>© All rights reserved. All content within our courses, such as this video, is protected by copyright and is owned by the course author or unless otherwise stated.  Third party copyrighted materials (for example, images and text) have either been licensed for use in any given course, or have  been copied under an exception or limitation in Canadian Copyright law. For further information, please contact the McMaster University Centre for Continuing Education </a:t>
            </a:r>
            <a:r>
              <a:rPr lang="en-US" sz="1400" dirty="0" err="1" smtClean="0">
                <a:solidFill>
                  <a:schemeClr val="tx1">
                    <a:lumMod val="65000"/>
                    <a:lumOff val="35000"/>
                  </a:schemeClr>
                </a:solidFill>
              </a:rPr>
              <a:t>ccecrsdv@mcmaster.ca</a:t>
            </a:r>
            <a:r>
              <a:rPr lang="en-US" sz="1400" dirty="0" smtClean="0">
                <a:solidFill>
                  <a:schemeClr val="tx1">
                    <a:lumMod val="65000"/>
                    <a:lumOff val="35000"/>
                  </a:schemeClr>
                </a:solidFill>
              </a:rPr>
              <a:t>.</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245829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1/2/2019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60" r:id="rId4"/>
    <p:sldLayoutId id="2147493464" r:id="rId5"/>
    <p:sldLayoutId id="2147493461" r:id="rId6"/>
    <p:sldLayoutId id="2147493462" r:id="rId7"/>
    <p:sldLayoutId id="2147493465"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4.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customXml" Target="../ink/ink6.xml"/><Relationship Id="rId18" Type="http://schemas.openxmlformats.org/officeDocument/2006/relationships/customXml" Target="../ink/ink10.xml"/><Relationship Id="rId26" Type="http://schemas.openxmlformats.org/officeDocument/2006/relationships/customXml" Target="../ink/ink16.xml"/><Relationship Id="rId3" Type="http://schemas.openxmlformats.org/officeDocument/2006/relationships/customXml" Target="../ink/ink1.xml"/><Relationship Id="rId21" Type="http://schemas.openxmlformats.org/officeDocument/2006/relationships/customXml" Target="../ink/ink12.xml"/><Relationship Id="rId7" Type="http://schemas.openxmlformats.org/officeDocument/2006/relationships/customXml" Target="../ink/ink3.xml"/><Relationship Id="rId12" Type="http://schemas.openxmlformats.org/officeDocument/2006/relationships/image" Target="../media/image25.emf"/><Relationship Id="rId17" Type="http://schemas.openxmlformats.org/officeDocument/2006/relationships/customXml" Target="../ink/ink9.xml"/><Relationship Id="rId25" Type="http://schemas.openxmlformats.org/officeDocument/2006/relationships/image" Target="../media/image28.emf"/><Relationship Id="rId2" Type="http://schemas.openxmlformats.org/officeDocument/2006/relationships/notesSlide" Target="../notesSlides/notesSlide6.xml"/><Relationship Id="rId16" Type="http://schemas.openxmlformats.org/officeDocument/2006/relationships/customXml" Target="../ink/ink8.xml"/><Relationship Id="rId20" Type="http://schemas.openxmlformats.org/officeDocument/2006/relationships/customXml" Target="../ink/ink11.xml"/><Relationship Id="rId29" Type="http://schemas.openxmlformats.org/officeDocument/2006/relationships/image" Target="../media/image30.emf"/><Relationship Id="rId1" Type="http://schemas.openxmlformats.org/officeDocument/2006/relationships/slideLayout" Target="../slideLayouts/slideLayout2.xml"/><Relationship Id="rId6" Type="http://schemas.openxmlformats.org/officeDocument/2006/relationships/image" Target="../media/image22.emf"/><Relationship Id="rId11" Type="http://schemas.openxmlformats.org/officeDocument/2006/relationships/customXml" Target="../ink/ink5.xml"/><Relationship Id="rId24" Type="http://schemas.openxmlformats.org/officeDocument/2006/relationships/customXml" Target="../ink/ink15.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4.xml"/><Relationship Id="rId28" Type="http://schemas.openxmlformats.org/officeDocument/2006/relationships/customXml" Target="../ink/ink17.xml"/><Relationship Id="rId10" Type="http://schemas.openxmlformats.org/officeDocument/2006/relationships/image" Target="../media/image24.emf"/><Relationship Id="rId19" Type="http://schemas.openxmlformats.org/officeDocument/2006/relationships/image" Target="../media/image27.emf"/><Relationship Id="rId31" Type="http://schemas.openxmlformats.org/officeDocument/2006/relationships/image" Target="../media/image31.emf"/><Relationship Id="rId4" Type="http://schemas.openxmlformats.org/officeDocument/2006/relationships/image" Target="../media/image21.emf"/><Relationship Id="rId9" Type="http://schemas.openxmlformats.org/officeDocument/2006/relationships/customXml" Target="../ink/ink4.xml"/><Relationship Id="rId14" Type="http://schemas.openxmlformats.org/officeDocument/2006/relationships/image" Target="../media/image26.emf"/><Relationship Id="rId22" Type="http://schemas.openxmlformats.org/officeDocument/2006/relationships/customXml" Target="../ink/ink13.xml"/><Relationship Id="rId27" Type="http://schemas.openxmlformats.org/officeDocument/2006/relationships/image" Target="../media/image29.emf"/><Relationship Id="rId30" Type="http://schemas.openxmlformats.org/officeDocument/2006/relationships/customXml" Target="../ink/ink18.xml"/></Relationships>
</file>

<file path=ppt/slides/_rels/slide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Regression</a:t>
            </a:r>
            <a:endParaRPr lang="en-US" dirty="0"/>
          </a:p>
        </p:txBody>
      </p:sp>
      <p:sp>
        <p:nvSpPr>
          <p:cNvPr id="3" name="Subtitle 2"/>
          <p:cNvSpPr>
            <a:spLocks noGrp="1"/>
          </p:cNvSpPr>
          <p:nvPr>
            <p:ph type="subTitle" idx="1"/>
          </p:nvPr>
        </p:nvSpPr>
        <p:spPr/>
        <p:txBody>
          <a:bodyPr/>
          <a:lstStyle/>
          <a:p>
            <a:r>
              <a:rPr lang="en-US" dirty="0" smtClean="0"/>
              <a:t>Week 3</a:t>
            </a:r>
            <a:endParaRPr lang="en-US" dirty="0"/>
          </a:p>
        </p:txBody>
      </p:sp>
    </p:spTree>
    <p:extLst>
      <p:ext uri="{BB962C8B-B14F-4D97-AF65-F5344CB8AC3E}">
        <p14:creationId xmlns:p14="http://schemas.microsoft.com/office/powerpoint/2010/main" val="377483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Regression?</a:t>
            </a:r>
            <a:endParaRPr lang="en-US" dirty="0"/>
          </a:p>
        </p:txBody>
      </p:sp>
      <p:sp>
        <p:nvSpPr>
          <p:cNvPr id="7" name="TextBox 6"/>
          <p:cNvSpPr txBox="1"/>
          <p:nvPr/>
        </p:nvSpPr>
        <p:spPr>
          <a:xfrm>
            <a:off x="2198956" y="4423291"/>
            <a:ext cx="6544639" cy="369332"/>
          </a:xfrm>
          <a:prstGeom prst="rect">
            <a:avLst/>
          </a:prstGeom>
          <a:noFill/>
        </p:spPr>
        <p:txBody>
          <a:bodyPr wrap="square" rtlCol="0">
            <a:spAutoFit/>
          </a:bodyPr>
          <a:lstStyle/>
          <a:p>
            <a:r>
              <a:rPr lang="en-US" dirty="0" smtClean="0">
                <a:solidFill>
                  <a:srgbClr val="FF0000"/>
                </a:solidFill>
              </a:rPr>
              <a:t>Can we predict the price of a home based on input features? </a:t>
            </a:r>
            <a:endParaRPr lang="en-US" dirty="0">
              <a:solidFill>
                <a:srgbClr val="FF0000"/>
              </a:solidFill>
            </a:endParaRPr>
          </a:p>
        </p:txBody>
      </p:sp>
      <p:grpSp>
        <p:nvGrpSpPr>
          <p:cNvPr id="10" name="Group 9"/>
          <p:cNvGrpSpPr/>
          <p:nvPr/>
        </p:nvGrpSpPr>
        <p:grpSpPr>
          <a:xfrm>
            <a:off x="2862846" y="1962944"/>
            <a:ext cx="4542783" cy="2252021"/>
            <a:chOff x="2351178" y="650736"/>
            <a:chExt cx="4542783" cy="2252021"/>
          </a:xfrm>
        </p:grpSpPr>
        <p:pic>
          <p:nvPicPr>
            <p:cNvPr id="8" name="Picture 7"/>
            <p:cNvPicPr>
              <a:picLocks noChangeAspect="1"/>
            </p:cNvPicPr>
            <p:nvPr/>
          </p:nvPicPr>
          <p:blipFill rotWithShape="1">
            <a:blip r:embed="rId3"/>
            <a:srcRect b="30676"/>
            <a:stretch/>
          </p:blipFill>
          <p:spPr>
            <a:xfrm>
              <a:off x="2351178" y="650736"/>
              <a:ext cx="4542783" cy="2154113"/>
            </a:xfrm>
            <a:prstGeom prst="rect">
              <a:avLst/>
            </a:prstGeom>
          </p:spPr>
        </p:pic>
        <p:sp>
          <p:nvSpPr>
            <p:cNvPr id="9" name="TextBox 8"/>
            <p:cNvSpPr txBox="1"/>
            <p:nvPr/>
          </p:nvSpPr>
          <p:spPr>
            <a:xfrm>
              <a:off x="6165715" y="2533425"/>
              <a:ext cx="625504" cy="369332"/>
            </a:xfrm>
            <a:prstGeom prst="rect">
              <a:avLst/>
            </a:prstGeom>
            <a:solidFill>
              <a:schemeClr val="bg1"/>
            </a:solidFill>
          </p:spPr>
          <p:txBody>
            <a:bodyPr wrap="square" rtlCol="0">
              <a:spAutoFit/>
            </a:bodyPr>
            <a:lstStyle/>
            <a:p>
              <a:r>
                <a:rPr lang="en-US" dirty="0" smtClean="0"/>
                <a:t> </a:t>
              </a:r>
              <a:r>
                <a:rPr lang="en-US" sz="1600" b="1" dirty="0" smtClean="0">
                  <a:solidFill>
                    <a:srgbClr val="FF0000"/>
                  </a:solidFill>
                </a:rPr>
                <a:t>??</a:t>
              </a:r>
              <a:endParaRPr lang="en-US" sz="1600" b="1" dirty="0">
                <a:solidFill>
                  <a:srgbClr val="FF0000"/>
                </a:solidFill>
              </a:endParaRPr>
            </a:p>
          </p:txBody>
        </p:sp>
      </p:grpSp>
      <p:sp>
        <p:nvSpPr>
          <p:cNvPr id="11" name="Rounded Rectangle 10"/>
          <p:cNvSpPr/>
          <p:nvPr/>
        </p:nvSpPr>
        <p:spPr>
          <a:xfrm>
            <a:off x="2928135" y="3909157"/>
            <a:ext cx="4654193" cy="256854"/>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488421" y="1143065"/>
            <a:ext cx="2255174" cy="3077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400" dirty="0" smtClean="0"/>
              <a:t>Output, Label, Target, Y</a:t>
            </a:r>
            <a:endParaRPr lang="en-US" sz="1400" dirty="0"/>
          </a:p>
        </p:txBody>
      </p:sp>
      <p:sp>
        <p:nvSpPr>
          <p:cNvPr id="13" name="TextBox 12"/>
          <p:cNvSpPr txBox="1"/>
          <p:nvPr/>
        </p:nvSpPr>
        <p:spPr>
          <a:xfrm>
            <a:off x="3238158" y="1232808"/>
            <a:ext cx="2804845"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smtClean="0"/>
              <a:t>Input variables, Features, X</a:t>
            </a:r>
            <a:endParaRPr lang="en-US" sz="1400" dirty="0"/>
          </a:p>
        </p:txBody>
      </p:sp>
      <p:sp>
        <p:nvSpPr>
          <p:cNvPr id="14" name="Left Brace 13"/>
          <p:cNvSpPr/>
          <p:nvPr/>
        </p:nvSpPr>
        <p:spPr>
          <a:xfrm rot="5400000">
            <a:off x="4575336" y="80492"/>
            <a:ext cx="255494" cy="337489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5" name="Left Brace 14"/>
          <p:cNvSpPr/>
          <p:nvPr/>
        </p:nvSpPr>
        <p:spPr>
          <a:xfrm rot="5400000">
            <a:off x="6860310" y="1427529"/>
            <a:ext cx="255494" cy="572092"/>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1773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2" grpId="0" animBg="1"/>
      <p:bldP spid="13"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Regression?</a:t>
            </a:r>
            <a:endParaRPr lang="en-US" dirty="0"/>
          </a:p>
        </p:txBody>
      </p:sp>
      <p:sp>
        <p:nvSpPr>
          <p:cNvPr id="3" name="Rectangle 2"/>
          <p:cNvSpPr/>
          <p:nvPr/>
        </p:nvSpPr>
        <p:spPr>
          <a:xfrm>
            <a:off x="1632203" y="1054830"/>
            <a:ext cx="4572000" cy="830997"/>
          </a:xfrm>
          <a:prstGeom prst="rect">
            <a:avLst/>
          </a:prstGeom>
        </p:spPr>
        <p:txBody>
          <a:bodyPr>
            <a:spAutoFit/>
          </a:bodyPr>
          <a:lstStyle/>
          <a:p>
            <a:pPr marL="285750" indent="-285750">
              <a:buFont typeface="Arial" panose="020B0604020202020204" pitchFamily="34" charset="0"/>
              <a:buChar char="•"/>
            </a:pPr>
            <a:r>
              <a:rPr lang="en-US" sz="1600" b="1" dirty="0" smtClean="0"/>
              <a:t>Output: </a:t>
            </a:r>
            <a:r>
              <a:rPr lang="en-US" sz="1600" dirty="0" smtClean="0"/>
              <a:t>continuous.</a:t>
            </a:r>
          </a:p>
          <a:p>
            <a:endParaRPr lang="en-US" sz="1600" dirty="0"/>
          </a:p>
          <a:p>
            <a:pPr marL="285750" indent="-285750">
              <a:buFont typeface="Arial" panose="020B0604020202020204" pitchFamily="34" charset="0"/>
              <a:buChar char="•"/>
            </a:pPr>
            <a:r>
              <a:rPr lang="en-US" sz="1600" b="1" dirty="0" smtClean="0"/>
              <a:t>Input: </a:t>
            </a:r>
            <a:r>
              <a:rPr lang="en-US" sz="1600" dirty="0" smtClean="0"/>
              <a:t>Continuous </a:t>
            </a:r>
            <a:r>
              <a:rPr lang="en-US" sz="1600" dirty="0"/>
              <a:t>or categorical.</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6219" y="1862228"/>
            <a:ext cx="500351" cy="4511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1694" y="2846935"/>
            <a:ext cx="1244548" cy="1244548"/>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8781" y="1601366"/>
            <a:ext cx="560554" cy="568922"/>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39982" y="1912081"/>
            <a:ext cx="584584" cy="584584"/>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9210" y="1379690"/>
            <a:ext cx="476213" cy="474427"/>
          </a:xfrm>
          <a:prstGeom prst="rect">
            <a:avLst/>
          </a:prstGeom>
        </p:spPr>
      </p:pic>
      <p:sp>
        <p:nvSpPr>
          <p:cNvPr id="21" name="Rectangle 20"/>
          <p:cNvSpPr/>
          <p:nvPr/>
        </p:nvSpPr>
        <p:spPr>
          <a:xfrm>
            <a:off x="5896395" y="3492782"/>
            <a:ext cx="1159027"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sz="2400" b="1" dirty="0" smtClean="0">
                <a:solidFill>
                  <a:schemeClr val="tx1"/>
                </a:solidFill>
              </a:rPr>
              <a:t>Model</a:t>
            </a:r>
            <a:endParaRPr lang="en-US" sz="2400" b="1" dirty="0">
              <a:solidFill>
                <a:schemeClr val="tx1"/>
              </a:solidFill>
            </a:endParaRPr>
          </a:p>
        </p:txBody>
      </p:sp>
      <p:sp>
        <p:nvSpPr>
          <p:cNvPr id="22" name="Down Arrow 21"/>
          <p:cNvSpPr/>
          <p:nvPr/>
        </p:nvSpPr>
        <p:spPr>
          <a:xfrm>
            <a:off x="6187317" y="2589389"/>
            <a:ext cx="503434" cy="81066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Down Arrow 22"/>
          <p:cNvSpPr/>
          <p:nvPr/>
        </p:nvSpPr>
        <p:spPr>
          <a:xfrm rot="16200000">
            <a:off x="4834223" y="3092418"/>
            <a:ext cx="503434" cy="1304161"/>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4" name="Rectangle 23"/>
          <p:cNvSpPr/>
          <p:nvPr/>
        </p:nvSpPr>
        <p:spPr>
          <a:xfrm>
            <a:off x="2788173" y="4252639"/>
            <a:ext cx="1710725" cy="369332"/>
          </a:xfrm>
          <a:prstGeom prst="rect">
            <a:avLst/>
          </a:prstGeom>
        </p:spPr>
        <p:txBody>
          <a:bodyPr wrap="none">
            <a:spAutoFit/>
          </a:bodyPr>
          <a:lstStyle/>
          <a:p>
            <a:r>
              <a:rPr lang="en-US" dirty="0" smtClean="0"/>
              <a:t>For new house</a:t>
            </a:r>
            <a:endParaRPr lang="en-US" dirty="0"/>
          </a:p>
        </p:txBody>
      </p:sp>
      <p:sp>
        <p:nvSpPr>
          <p:cNvPr id="26" name="Rectangle 25"/>
          <p:cNvSpPr/>
          <p:nvPr/>
        </p:nvSpPr>
        <p:spPr>
          <a:xfrm>
            <a:off x="7720952" y="3261949"/>
            <a:ext cx="1146468" cy="923330"/>
          </a:xfrm>
          <a:prstGeom prst="rect">
            <a:avLst/>
          </a:prstGeom>
        </p:spPr>
        <p:txBody>
          <a:bodyPr wrap="none">
            <a:spAutoFit/>
          </a:bodyPr>
          <a:lstStyle/>
          <a:p>
            <a:r>
              <a:rPr lang="en-US" dirty="0" smtClean="0"/>
              <a:t>Expected</a:t>
            </a:r>
          </a:p>
          <a:p>
            <a:pPr algn="ctr"/>
            <a:r>
              <a:rPr lang="en-US" sz="3600" dirty="0" smtClean="0"/>
              <a:t>$</a:t>
            </a:r>
            <a:endParaRPr lang="en-US" sz="3600" dirty="0"/>
          </a:p>
        </p:txBody>
      </p:sp>
      <p:cxnSp>
        <p:nvCxnSpPr>
          <p:cNvPr id="28" name="Straight Arrow Connector 27"/>
          <p:cNvCxnSpPr/>
          <p:nvPr/>
        </p:nvCxnSpPr>
        <p:spPr>
          <a:xfrm>
            <a:off x="7202184" y="3791164"/>
            <a:ext cx="6883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2135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
          </p:nvPr>
        </p:nvSpPr>
        <p:spPr/>
        <p:txBody>
          <a:bodyPr/>
          <a:lstStyle/>
          <a:p>
            <a:r>
              <a:rPr lang="en-US" dirty="0" smtClean="0"/>
              <a:t>Non-Linear Regression</a:t>
            </a:r>
          </a:p>
          <a:p>
            <a:endParaRPr lang="en-US" dirty="0"/>
          </a:p>
        </p:txBody>
      </p:sp>
      <p:sp>
        <p:nvSpPr>
          <p:cNvPr id="5" name="Text Placeholder 4"/>
          <p:cNvSpPr>
            <a:spLocks noGrp="1"/>
          </p:cNvSpPr>
          <p:nvPr>
            <p:ph type="body" sz="quarter" idx="13"/>
          </p:nvPr>
        </p:nvSpPr>
        <p:spPr/>
        <p:txBody>
          <a:bodyPr/>
          <a:lstStyle/>
          <a:p>
            <a:r>
              <a:rPr lang="en-US" dirty="0" smtClean="0"/>
              <a:t>Linear Regression</a:t>
            </a:r>
          </a:p>
          <a:p>
            <a:endParaRPr lang="en-US" dirty="0"/>
          </a:p>
        </p:txBody>
      </p:sp>
      <p:grpSp>
        <p:nvGrpSpPr>
          <p:cNvPr id="16" name="Group 15"/>
          <p:cNvGrpSpPr/>
          <p:nvPr/>
        </p:nvGrpSpPr>
        <p:grpSpPr>
          <a:xfrm>
            <a:off x="462785" y="1151337"/>
            <a:ext cx="3874218" cy="2705912"/>
            <a:chOff x="462785" y="1151337"/>
            <a:chExt cx="3874218" cy="2705912"/>
          </a:xfrm>
        </p:grpSpPr>
        <p:pic>
          <p:nvPicPr>
            <p:cNvPr id="10" name="Picture 9"/>
            <p:cNvPicPr>
              <a:picLocks noChangeAspect="1"/>
            </p:cNvPicPr>
            <p:nvPr/>
          </p:nvPicPr>
          <p:blipFill>
            <a:blip r:embed="rId2"/>
            <a:stretch>
              <a:fillRect/>
            </a:stretch>
          </p:blipFill>
          <p:spPr>
            <a:xfrm>
              <a:off x="770562" y="1151337"/>
              <a:ext cx="3566441" cy="2367312"/>
            </a:xfrm>
            <a:prstGeom prst="rect">
              <a:avLst/>
            </a:prstGeom>
          </p:spPr>
        </p:pic>
        <p:sp>
          <p:nvSpPr>
            <p:cNvPr id="12" name="TextBox 11"/>
            <p:cNvSpPr txBox="1"/>
            <p:nvPr/>
          </p:nvSpPr>
          <p:spPr>
            <a:xfrm>
              <a:off x="2013735" y="3549472"/>
              <a:ext cx="1263722" cy="307777"/>
            </a:xfrm>
            <a:prstGeom prst="rect">
              <a:avLst/>
            </a:prstGeom>
            <a:noFill/>
          </p:spPr>
          <p:txBody>
            <a:bodyPr wrap="square" rtlCol="0">
              <a:spAutoFit/>
            </a:bodyPr>
            <a:lstStyle/>
            <a:p>
              <a:r>
                <a:rPr lang="en-US" sz="1400" dirty="0" smtClean="0"/>
                <a:t># of rooms</a:t>
              </a:r>
              <a:endParaRPr lang="en-US" sz="1400" dirty="0"/>
            </a:p>
          </p:txBody>
        </p:sp>
        <p:sp>
          <p:nvSpPr>
            <p:cNvPr id="13" name="TextBox 12"/>
            <p:cNvSpPr txBox="1"/>
            <p:nvPr/>
          </p:nvSpPr>
          <p:spPr>
            <a:xfrm rot="16200000">
              <a:off x="-204070" y="1992221"/>
              <a:ext cx="1641488" cy="307777"/>
            </a:xfrm>
            <a:prstGeom prst="rect">
              <a:avLst/>
            </a:prstGeom>
            <a:noFill/>
          </p:spPr>
          <p:txBody>
            <a:bodyPr wrap="square" rtlCol="0">
              <a:spAutoFit/>
            </a:bodyPr>
            <a:lstStyle/>
            <a:p>
              <a:r>
                <a:rPr lang="en-US" sz="1400" dirty="0" smtClean="0"/>
                <a:t>Price (in $1000)</a:t>
              </a:r>
              <a:endParaRPr lang="en-US" sz="1400" dirty="0"/>
            </a:p>
          </p:txBody>
        </p:sp>
      </p:grpSp>
      <p:grpSp>
        <p:nvGrpSpPr>
          <p:cNvPr id="17" name="Group 16"/>
          <p:cNvGrpSpPr/>
          <p:nvPr/>
        </p:nvGrpSpPr>
        <p:grpSpPr>
          <a:xfrm>
            <a:off x="5063896" y="1119188"/>
            <a:ext cx="3699960" cy="2585859"/>
            <a:chOff x="5063896" y="1119188"/>
            <a:chExt cx="3699960" cy="2585859"/>
          </a:xfrm>
        </p:grpSpPr>
        <p:pic>
          <p:nvPicPr>
            <p:cNvPr id="11" name="Picture 10"/>
            <p:cNvPicPr>
              <a:picLocks noChangeAspect="1"/>
            </p:cNvPicPr>
            <p:nvPr/>
          </p:nvPicPr>
          <p:blipFill>
            <a:blip r:embed="rId3"/>
            <a:stretch>
              <a:fillRect/>
            </a:stretch>
          </p:blipFill>
          <p:spPr>
            <a:xfrm>
              <a:off x="5422230" y="1119188"/>
              <a:ext cx="3341626" cy="2230188"/>
            </a:xfrm>
            <a:prstGeom prst="rect">
              <a:avLst/>
            </a:prstGeom>
          </p:spPr>
        </p:pic>
        <p:sp>
          <p:nvSpPr>
            <p:cNvPr id="14" name="TextBox 13"/>
            <p:cNvSpPr txBox="1"/>
            <p:nvPr/>
          </p:nvSpPr>
          <p:spPr>
            <a:xfrm>
              <a:off x="6614845" y="3397270"/>
              <a:ext cx="1263722" cy="307777"/>
            </a:xfrm>
            <a:prstGeom prst="rect">
              <a:avLst/>
            </a:prstGeom>
            <a:noFill/>
          </p:spPr>
          <p:txBody>
            <a:bodyPr wrap="square" rtlCol="0">
              <a:spAutoFit/>
            </a:bodyPr>
            <a:lstStyle/>
            <a:p>
              <a:r>
                <a:rPr lang="en-US" sz="1400" dirty="0" smtClean="0"/>
                <a:t># of rooms</a:t>
              </a:r>
              <a:endParaRPr lang="en-US" sz="1400" dirty="0"/>
            </a:p>
          </p:txBody>
        </p:sp>
        <p:sp>
          <p:nvSpPr>
            <p:cNvPr id="15" name="TextBox 14"/>
            <p:cNvSpPr txBox="1"/>
            <p:nvPr/>
          </p:nvSpPr>
          <p:spPr>
            <a:xfrm rot="16200000">
              <a:off x="4397041" y="1992221"/>
              <a:ext cx="1641488" cy="307777"/>
            </a:xfrm>
            <a:prstGeom prst="rect">
              <a:avLst/>
            </a:prstGeom>
            <a:noFill/>
          </p:spPr>
          <p:txBody>
            <a:bodyPr wrap="square" rtlCol="0">
              <a:spAutoFit/>
            </a:bodyPr>
            <a:lstStyle/>
            <a:p>
              <a:r>
                <a:rPr lang="en-US" sz="1400" dirty="0" smtClean="0"/>
                <a:t>Price (in $1000)</a:t>
              </a:r>
              <a:endParaRPr lang="en-US" sz="1400" dirty="0"/>
            </a:p>
          </p:txBody>
        </p:sp>
      </p:grpSp>
    </p:spTree>
    <p:extLst>
      <p:ext uri="{BB962C8B-B14F-4D97-AF65-F5344CB8AC3E}">
        <p14:creationId xmlns:p14="http://schemas.microsoft.com/office/powerpoint/2010/main" val="2215618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Regression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80564471"/>
              </p:ext>
            </p:extLst>
          </p:nvPr>
        </p:nvGraphicFramePr>
        <p:xfrm>
          <a:off x="1933882" y="1238465"/>
          <a:ext cx="6336816" cy="1771865"/>
        </p:xfrm>
        <a:graphic>
          <a:graphicData uri="http://schemas.openxmlformats.org/drawingml/2006/table">
            <a:tbl>
              <a:tblPr firstRow="1" bandRow="1">
                <a:tableStyleId>{5C22544A-7EE6-4342-B048-85BDC9FD1C3A}</a:tableStyleId>
              </a:tblPr>
              <a:tblGrid>
                <a:gridCol w="1555725">
                  <a:extLst>
                    <a:ext uri="{9D8B030D-6E8A-4147-A177-3AD203B41FA5}">
                      <a16:colId xmlns:a16="http://schemas.microsoft.com/office/drawing/2014/main" val="2404225108"/>
                    </a:ext>
                  </a:extLst>
                </a:gridCol>
                <a:gridCol w="4781091">
                  <a:extLst>
                    <a:ext uri="{9D8B030D-6E8A-4147-A177-3AD203B41FA5}">
                      <a16:colId xmlns:a16="http://schemas.microsoft.com/office/drawing/2014/main" val="3280043466"/>
                    </a:ext>
                  </a:extLst>
                </a:gridCol>
              </a:tblGrid>
              <a:tr h="354373">
                <a:tc>
                  <a:txBody>
                    <a:bodyPr/>
                    <a:lstStyle/>
                    <a:p>
                      <a:pPr algn="ctr"/>
                      <a:r>
                        <a:rPr lang="en-US" sz="1600" dirty="0" smtClean="0">
                          <a:solidFill>
                            <a:schemeClr val="tx1"/>
                          </a:solidFill>
                        </a:rPr>
                        <a:t>Label (Y)</a:t>
                      </a:r>
                      <a:endParaRPr lang="en-US" sz="1600" dirty="0">
                        <a:solidFill>
                          <a:schemeClr val="tx1"/>
                        </a:solidFill>
                      </a:endParaRPr>
                    </a:p>
                  </a:txBody>
                  <a:tcPr/>
                </a:tc>
                <a:tc>
                  <a:txBody>
                    <a:bodyPr/>
                    <a:lstStyle/>
                    <a:p>
                      <a:pPr algn="ctr"/>
                      <a:r>
                        <a:rPr lang="en-US" sz="1600" dirty="0" smtClean="0">
                          <a:solidFill>
                            <a:schemeClr val="tx1"/>
                          </a:solidFill>
                        </a:rPr>
                        <a:t> Features (X)</a:t>
                      </a:r>
                      <a:endParaRPr lang="en-US" sz="1600" dirty="0">
                        <a:solidFill>
                          <a:schemeClr val="tx1"/>
                        </a:solidFill>
                      </a:endParaRPr>
                    </a:p>
                  </a:txBody>
                  <a:tcPr/>
                </a:tc>
                <a:extLst>
                  <a:ext uri="{0D108BD9-81ED-4DB2-BD59-A6C34878D82A}">
                    <a16:rowId xmlns:a16="http://schemas.microsoft.com/office/drawing/2014/main" val="3220186381"/>
                  </a:ext>
                </a:extLst>
              </a:tr>
              <a:tr h="354373">
                <a:tc>
                  <a:txBody>
                    <a:bodyPr/>
                    <a:lstStyle/>
                    <a:p>
                      <a:pPr algn="ctr"/>
                      <a:r>
                        <a:rPr lang="en-US" sz="1600" dirty="0" smtClean="0"/>
                        <a:t>Salary</a:t>
                      </a:r>
                      <a:endParaRPr lang="en-US" sz="1600" dirty="0"/>
                    </a:p>
                  </a:txBody>
                  <a:tcPr/>
                </a:tc>
                <a:tc>
                  <a:txBody>
                    <a:bodyPr/>
                    <a:lstStyle/>
                    <a:p>
                      <a:pPr algn="l"/>
                      <a:r>
                        <a:rPr lang="en-US" sz="1600" dirty="0" smtClean="0"/>
                        <a:t>Occupation,</a:t>
                      </a:r>
                      <a:r>
                        <a:rPr lang="en-US" sz="1600" baseline="0" dirty="0" smtClean="0"/>
                        <a:t> Education, Work Experience, etc.</a:t>
                      </a:r>
                      <a:endParaRPr lang="en-US" sz="1600" dirty="0"/>
                    </a:p>
                  </a:txBody>
                  <a:tcPr/>
                </a:tc>
                <a:extLst>
                  <a:ext uri="{0D108BD9-81ED-4DB2-BD59-A6C34878D82A}">
                    <a16:rowId xmlns:a16="http://schemas.microsoft.com/office/drawing/2014/main" val="3297939858"/>
                  </a:ext>
                </a:extLst>
              </a:tr>
              <a:tr h="354373">
                <a:tc>
                  <a:txBody>
                    <a:bodyPr/>
                    <a:lstStyle/>
                    <a:p>
                      <a:pPr algn="ctr"/>
                      <a:r>
                        <a:rPr lang="en-US" sz="1600" dirty="0" smtClean="0"/>
                        <a:t>Pollution</a:t>
                      </a:r>
                      <a:endParaRPr lang="en-US" sz="1600" dirty="0"/>
                    </a:p>
                  </a:txBody>
                  <a:tcPr/>
                </a:tc>
                <a:tc>
                  <a:txBody>
                    <a:bodyPr/>
                    <a:lstStyle/>
                    <a:p>
                      <a:pPr algn="l"/>
                      <a:r>
                        <a:rPr lang="en-US" sz="1600" dirty="0" smtClean="0"/>
                        <a:t>Engine Size,</a:t>
                      </a:r>
                      <a:r>
                        <a:rPr lang="en-US" sz="1600" baseline="0" dirty="0" smtClean="0"/>
                        <a:t> Year, Make, Model, etc.</a:t>
                      </a:r>
                      <a:endParaRPr lang="en-US" sz="1600" dirty="0"/>
                    </a:p>
                  </a:txBody>
                  <a:tcPr/>
                </a:tc>
                <a:extLst>
                  <a:ext uri="{0D108BD9-81ED-4DB2-BD59-A6C34878D82A}">
                    <a16:rowId xmlns:a16="http://schemas.microsoft.com/office/drawing/2014/main" val="3665193470"/>
                  </a:ext>
                </a:extLst>
              </a:tr>
              <a:tr h="354373">
                <a:tc>
                  <a:txBody>
                    <a:bodyPr/>
                    <a:lstStyle/>
                    <a:p>
                      <a:pPr algn="ctr"/>
                      <a:r>
                        <a:rPr lang="en-US" sz="1600" dirty="0" smtClean="0"/>
                        <a:t>Sales </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t>Age, </a:t>
                      </a:r>
                      <a:r>
                        <a:rPr lang="en-US" sz="1600" baseline="0" dirty="0" smtClean="0"/>
                        <a:t>Education, Work Experience, etc.</a:t>
                      </a:r>
                      <a:endParaRPr lang="en-US" sz="1600" dirty="0" smtClean="0"/>
                    </a:p>
                  </a:txBody>
                  <a:tcPr/>
                </a:tc>
                <a:extLst>
                  <a:ext uri="{0D108BD9-81ED-4DB2-BD59-A6C34878D82A}">
                    <a16:rowId xmlns:a16="http://schemas.microsoft.com/office/drawing/2014/main" val="3798559758"/>
                  </a:ext>
                </a:extLst>
              </a:tr>
              <a:tr h="354373">
                <a:tc>
                  <a:txBody>
                    <a:bodyPr/>
                    <a:lstStyle/>
                    <a:p>
                      <a:pPr algn="ctr"/>
                      <a:r>
                        <a:rPr lang="en-US" sz="1600" dirty="0" smtClean="0"/>
                        <a:t>Weather</a:t>
                      </a:r>
                      <a:endParaRPr lang="en-US" sz="1600" dirty="0"/>
                    </a:p>
                  </a:txBody>
                  <a:tcPr/>
                </a:tc>
                <a:tc>
                  <a:txBody>
                    <a:bodyPr/>
                    <a:lstStyle/>
                    <a:p>
                      <a:pPr algn="l"/>
                      <a:r>
                        <a:rPr lang="en-US" sz="1600" dirty="0" smtClean="0"/>
                        <a:t>Hour, Month, Location, etc.</a:t>
                      </a:r>
                      <a:endParaRPr lang="en-US" sz="1600" dirty="0"/>
                    </a:p>
                  </a:txBody>
                  <a:tcPr/>
                </a:tc>
                <a:extLst>
                  <a:ext uri="{0D108BD9-81ED-4DB2-BD59-A6C34878D82A}">
                    <a16:rowId xmlns:a16="http://schemas.microsoft.com/office/drawing/2014/main" val="1141344148"/>
                  </a:ext>
                </a:extLst>
              </a:tr>
            </a:tbl>
          </a:graphicData>
        </a:graphic>
      </p:graphicFrame>
      <p:sp>
        <p:nvSpPr>
          <p:cNvPr id="7" name="TextBox 6"/>
          <p:cNvSpPr txBox="1"/>
          <p:nvPr/>
        </p:nvSpPr>
        <p:spPr>
          <a:xfrm>
            <a:off x="2066273" y="3380198"/>
            <a:ext cx="6554913" cy="369332"/>
          </a:xfrm>
          <a:prstGeom prst="rect">
            <a:avLst/>
          </a:prstGeom>
          <a:noFill/>
        </p:spPr>
        <p:txBody>
          <a:bodyPr wrap="square" rtlCol="0">
            <a:spAutoFit/>
          </a:bodyPr>
          <a:lstStyle/>
          <a:p>
            <a:r>
              <a:rPr lang="en-US" b="1" dirty="0" smtClean="0">
                <a:solidFill>
                  <a:srgbClr val="FF0000"/>
                </a:solidFill>
              </a:rPr>
              <a:t>Practice: </a:t>
            </a:r>
            <a:r>
              <a:rPr lang="en-US" dirty="0" smtClean="0"/>
              <a:t>Identify the regression problem,</a:t>
            </a:r>
            <a:endParaRPr lang="en-US" dirty="0"/>
          </a:p>
        </p:txBody>
      </p:sp>
      <p:sp>
        <p:nvSpPr>
          <p:cNvPr id="18" name="TextBox 17"/>
          <p:cNvSpPr txBox="1"/>
          <p:nvPr/>
        </p:nvSpPr>
        <p:spPr>
          <a:xfrm>
            <a:off x="2089162" y="3841457"/>
            <a:ext cx="6532024" cy="738664"/>
          </a:xfrm>
          <a:prstGeom prst="rect">
            <a:avLst/>
          </a:prstGeom>
          <a:noFill/>
        </p:spPr>
        <p:txBody>
          <a:bodyPr wrap="square" rtlCol="0">
            <a:spAutoFit/>
          </a:bodyPr>
          <a:lstStyle/>
          <a:p>
            <a:pPr>
              <a:lnSpc>
                <a:spcPct val="150000"/>
              </a:lnSpc>
            </a:pPr>
            <a:r>
              <a:rPr lang="en-US" sz="1400" dirty="0" smtClean="0"/>
              <a:t>1- Predicting Normal vs Abnormal         	 3- Grouping similar cars</a:t>
            </a:r>
          </a:p>
          <a:p>
            <a:pPr>
              <a:lnSpc>
                <a:spcPct val="150000"/>
              </a:lnSpc>
            </a:pPr>
            <a:r>
              <a:rPr lang="en-US" sz="1400" dirty="0"/>
              <a:t>2</a:t>
            </a:r>
            <a:r>
              <a:rPr lang="en-US" sz="1400" dirty="0" smtClean="0"/>
              <a:t>- Predicting if stock will rise or fall	</a:t>
            </a:r>
            <a:r>
              <a:rPr lang="en-US" sz="1400" dirty="0"/>
              <a:t> </a:t>
            </a:r>
            <a:r>
              <a:rPr lang="en-US" sz="1400" dirty="0" smtClean="0"/>
              <a:t>    	 4- Predicting stock price for tomorrow</a:t>
            </a:r>
            <a:endParaRPr lang="en-US" sz="1400" dirty="0"/>
          </a:p>
        </p:txBody>
      </p:sp>
    </p:spTree>
    <p:extLst>
      <p:ext uri="{BB962C8B-B14F-4D97-AF65-F5344CB8AC3E}">
        <p14:creationId xmlns:p14="http://schemas.microsoft.com/office/powerpoint/2010/main" val="181025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Algorithms</a:t>
            </a:r>
            <a:endParaRPr lang="en-US" dirty="0"/>
          </a:p>
        </p:txBody>
      </p:sp>
      <p:sp>
        <p:nvSpPr>
          <p:cNvPr id="3" name="TextBox 2"/>
          <p:cNvSpPr txBox="1"/>
          <p:nvPr/>
        </p:nvSpPr>
        <p:spPr>
          <a:xfrm>
            <a:off x="1921267" y="1232899"/>
            <a:ext cx="4654194" cy="286232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smtClean="0"/>
              <a:t>Bayesian linear regression</a:t>
            </a:r>
          </a:p>
          <a:p>
            <a:pPr marL="285750" indent="-285750">
              <a:lnSpc>
                <a:spcPct val="200000"/>
              </a:lnSpc>
              <a:buFont typeface="Arial" panose="020B0604020202020204" pitchFamily="34" charset="0"/>
              <a:buChar char="•"/>
            </a:pPr>
            <a:r>
              <a:rPr lang="en-US" dirty="0" smtClean="0"/>
              <a:t>Neural network regression</a:t>
            </a:r>
          </a:p>
          <a:p>
            <a:pPr marL="285750" indent="-285750">
              <a:lnSpc>
                <a:spcPct val="200000"/>
              </a:lnSpc>
              <a:buFont typeface="Arial" panose="020B0604020202020204" pitchFamily="34" charset="0"/>
              <a:buChar char="•"/>
            </a:pPr>
            <a:r>
              <a:rPr lang="en-US" dirty="0" smtClean="0"/>
              <a:t>k-nearest neighbors</a:t>
            </a:r>
          </a:p>
          <a:p>
            <a:pPr marL="285750" indent="-285750">
              <a:lnSpc>
                <a:spcPct val="200000"/>
              </a:lnSpc>
              <a:buFont typeface="Arial" panose="020B0604020202020204" pitchFamily="34" charset="0"/>
              <a:buChar char="•"/>
            </a:pPr>
            <a:r>
              <a:rPr lang="en-US" dirty="0" smtClean="0"/>
              <a:t>Ordinal regression</a:t>
            </a:r>
          </a:p>
          <a:p>
            <a:pPr marL="285750" indent="-285750">
              <a:lnSpc>
                <a:spcPct val="200000"/>
              </a:lnSpc>
              <a:buFont typeface="Arial" panose="020B0604020202020204" pitchFamily="34" charset="0"/>
              <a:buChar char="•"/>
            </a:pPr>
            <a:r>
              <a:rPr lang="en-US" dirty="0" smtClean="0"/>
              <a:t>Linear, polynomial,…</a:t>
            </a:r>
            <a:endParaRPr lang="en-US" dirty="0"/>
          </a:p>
        </p:txBody>
      </p:sp>
    </p:spTree>
    <p:extLst>
      <p:ext uri="{BB962C8B-B14F-4D97-AF65-F5344CB8AC3E}">
        <p14:creationId xmlns:p14="http://schemas.microsoft.com/office/powerpoint/2010/main" val="3536546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a:t>
            </a:r>
            <a:endParaRPr lang="en-US" dirty="0"/>
          </a:p>
        </p:txBody>
      </p:sp>
      <p:grpSp>
        <p:nvGrpSpPr>
          <p:cNvPr id="4" name="Group 3"/>
          <p:cNvGrpSpPr/>
          <p:nvPr/>
        </p:nvGrpSpPr>
        <p:grpSpPr>
          <a:xfrm>
            <a:off x="4812582" y="900170"/>
            <a:ext cx="4331418" cy="3204704"/>
            <a:chOff x="462785" y="1151337"/>
            <a:chExt cx="3874218" cy="2670964"/>
          </a:xfrm>
        </p:grpSpPr>
        <p:pic>
          <p:nvPicPr>
            <p:cNvPr id="5" name="Picture 4"/>
            <p:cNvPicPr>
              <a:picLocks noChangeAspect="1"/>
            </p:cNvPicPr>
            <p:nvPr/>
          </p:nvPicPr>
          <p:blipFill>
            <a:blip r:embed="rId3"/>
            <a:stretch>
              <a:fillRect/>
            </a:stretch>
          </p:blipFill>
          <p:spPr>
            <a:xfrm>
              <a:off x="770562" y="1151337"/>
              <a:ext cx="3566441" cy="2367312"/>
            </a:xfrm>
            <a:prstGeom prst="rect">
              <a:avLst/>
            </a:prstGeom>
          </p:spPr>
        </p:pic>
        <p:sp>
          <p:nvSpPr>
            <p:cNvPr id="6" name="TextBox 5"/>
            <p:cNvSpPr txBox="1"/>
            <p:nvPr/>
          </p:nvSpPr>
          <p:spPr>
            <a:xfrm>
              <a:off x="2802665" y="3514524"/>
              <a:ext cx="1263722" cy="307777"/>
            </a:xfrm>
            <a:prstGeom prst="rect">
              <a:avLst/>
            </a:prstGeom>
            <a:noFill/>
          </p:spPr>
          <p:txBody>
            <a:bodyPr wrap="square" rtlCol="0">
              <a:spAutoFit/>
            </a:bodyPr>
            <a:lstStyle/>
            <a:p>
              <a:r>
                <a:rPr lang="en-US" sz="1400" dirty="0" smtClean="0"/>
                <a:t># of rooms</a:t>
              </a:r>
              <a:endParaRPr lang="en-US" sz="1400" dirty="0"/>
            </a:p>
          </p:txBody>
        </p:sp>
        <p:sp>
          <p:nvSpPr>
            <p:cNvPr id="7" name="TextBox 6"/>
            <p:cNvSpPr txBox="1"/>
            <p:nvPr/>
          </p:nvSpPr>
          <p:spPr>
            <a:xfrm rot="16200000">
              <a:off x="-204070" y="1992221"/>
              <a:ext cx="1641488" cy="307777"/>
            </a:xfrm>
            <a:prstGeom prst="rect">
              <a:avLst/>
            </a:prstGeom>
            <a:noFill/>
          </p:spPr>
          <p:txBody>
            <a:bodyPr wrap="square" rtlCol="0">
              <a:spAutoFit/>
            </a:bodyPr>
            <a:lstStyle/>
            <a:p>
              <a:r>
                <a:rPr lang="en-US" sz="1400" dirty="0" smtClean="0"/>
                <a:t>Price (in $1000)</a:t>
              </a:r>
              <a:endParaRPr lang="en-US" sz="1400" dirty="0"/>
            </a:p>
          </p:txBody>
        </p:sp>
      </p:grpSp>
      <p:cxnSp>
        <p:nvCxnSpPr>
          <p:cNvPr id="9" name="Straight Arrow Connector 8"/>
          <p:cNvCxnSpPr/>
          <p:nvPr/>
        </p:nvCxnSpPr>
        <p:spPr>
          <a:xfrm flipV="1">
            <a:off x="7954657" y="2770069"/>
            <a:ext cx="0" cy="73973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flipH="1">
            <a:off x="5414481" y="2770069"/>
            <a:ext cx="2506894"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V="1">
            <a:off x="7986400" y="2116523"/>
            <a:ext cx="0" cy="1385353"/>
          </a:xfrm>
          <a:prstGeom prst="straightConnector1">
            <a:avLst/>
          </a:prstGeom>
          <a:ln>
            <a:solidFill>
              <a:schemeClr val="accent3">
                <a:lumMod val="75000"/>
              </a:schemeClr>
            </a:solidFill>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flipH="1">
            <a:off x="5445125" y="2116523"/>
            <a:ext cx="2541275" cy="0"/>
          </a:xfrm>
          <a:prstGeom prst="straightConnector1">
            <a:avLst/>
          </a:prstGeom>
          <a:ln>
            <a:solidFill>
              <a:schemeClr val="accent3">
                <a:lumMod val="75000"/>
              </a:schemeClr>
            </a:solidFill>
            <a:tailEnd type="triangle"/>
          </a:ln>
        </p:spPr>
        <p:style>
          <a:lnRef idx="2">
            <a:schemeClr val="accent2"/>
          </a:lnRef>
          <a:fillRef idx="0">
            <a:schemeClr val="accent2"/>
          </a:fillRef>
          <a:effectRef idx="1">
            <a:schemeClr val="accent2"/>
          </a:effectRef>
          <a:fontRef idx="minor">
            <a:schemeClr val="tx1"/>
          </a:fontRef>
        </p:style>
      </p:cxnSp>
      <p:grpSp>
        <p:nvGrpSpPr>
          <p:cNvPr id="25" name="Group 24"/>
          <p:cNvGrpSpPr/>
          <p:nvPr/>
        </p:nvGrpSpPr>
        <p:grpSpPr>
          <a:xfrm>
            <a:off x="5705475" y="2132146"/>
            <a:ext cx="330200" cy="622300"/>
            <a:chOff x="5705475" y="2403228"/>
            <a:chExt cx="330200" cy="622300"/>
          </a:xfrm>
        </p:grpSpPr>
        <p:sp>
          <p:nvSpPr>
            <p:cNvPr id="16" name="Up-Down Arrow 15"/>
            <p:cNvSpPr/>
            <p:nvPr/>
          </p:nvSpPr>
          <p:spPr>
            <a:xfrm>
              <a:off x="5705475" y="2403228"/>
              <a:ext cx="330200" cy="622300"/>
            </a:xfrm>
            <a:prstGeom prst="upDownArrow">
              <a:avLst/>
            </a:prstGeom>
            <a:solidFill>
              <a:schemeClr val="accent1">
                <a:lumMod val="20000"/>
                <a:lumOff val="80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rot="16200000">
              <a:off x="5593107" y="2552700"/>
              <a:ext cx="523875" cy="276999"/>
            </a:xfrm>
            <a:prstGeom prst="rect">
              <a:avLst/>
            </a:prstGeom>
            <a:noFill/>
          </p:spPr>
          <p:txBody>
            <a:bodyPr wrap="square" rtlCol="0">
              <a:spAutoFit/>
            </a:bodyPr>
            <a:lstStyle/>
            <a:p>
              <a:r>
                <a:rPr lang="en-US" sz="1200" dirty="0" smtClean="0"/>
                <a:t>error</a:t>
              </a:r>
              <a:endParaRPr lang="en-US" sz="1200" dirty="0"/>
            </a:p>
          </p:txBody>
        </p:sp>
      </p:grpSp>
      <p:sp>
        <p:nvSpPr>
          <p:cNvPr id="18" name="TextBox 17"/>
          <p:cNvSpPr txBox="1"/>
          <p:nvPr/>
        </p:nvSpPr>
        <p:spPr>
          <a:xfrm>
            <a:off x="4114800" y="2114044"/>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mc:Choice xmlns:a14="http://schemas.microsoft.com/office/drawing/2010/main" Requires="a14">
          <p:sp>
            <p:nvSpPr>
              <p:cNvPr id="19" name="Rectangle 18"/>
              <p:cNvSpPr/>
              <p:nvPr/>
            </p:nvSpPr>
            <p:spPr>
              <a:xfrm>
                <a:off x="2114996" y="1285133"/>
                <a:ext cx="2148793"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sSub>
                        <m:sSubPr>
                          <m:ctrlPr>
                            <a:rPr lang="en-US" sz="2400" b="1" i="1" smtClean="0">
                              <a:solidFill>
                                <a:srgbClr val="FF0000"/>
                              </a:solidFill>
                              <a:latin typeface="Cambria Math" panose="02040503050406030204" pitchFamily="18" charset="0"/>
                            </a:rPr>
                          </m:ctrlPr>
                        </m:sSubPr>
                        <m:e>
                          <m:r>
                            <a:rPr lang="en-US" sz="2400" b="1" i="1" smtClean="0">
                              <a:solidFill>
                                <a:srgbClr val="FF0000"/>
                              </a:solidFill>
                              <a:latin typeface="Cambria Math" panose="02040503050406030204" pitchFamily="18" charset="0"/>
                              <a:sym typeface="Symbol" panose="05050102010706020507" pitchFamily="18" charset="2"/>
                            </a:rPr>
                            <m:t></m:t>
                          </m:r>
                        </m:e>
                        <m:sub>
                          <m:r>
                            <a:rPr lang="en-US" sz="2400" b="1" i="1" smtClean="0">
                              <a:solidFill>
                                <a:srgbClr val="FF0000"/>
                              </a:solidFill>
                              <a:latin typeface="Cambria Math" panose="02040503050406030204" pitchFamily="18" charset="0"/>
                            </a:rPr>
                            <m:t>𝟎</m:t>
                          </m:r>
                        </m:sub>
                      </m:sSub>
                      <m:r>
                        <a:rPr lang="en-US" sz="2400" b="0" i="1" smtClean="0">
                          <a:latin typeface="Cambria Math" panose="02040503050406030204" pitchFamily="18" charset="0"/>
                        </a:rPr>
                        <m:t>+</m:t>
                      </m:r>
                      <m:sSub>
                        <m:sSubPr>
                          <m:ctrlPr>
                            <a:rPr lang="en-US" sz="2400" b="1" i="1" smtClean="0">
                              <a:solidFill>
                                <a:srgbClr val="FF0000"/>
                              </a:solidFill>
                              <a:latin typeface="Cambria Math" panose="02040503050406030204" pitchFamily="18" charset="0"/>
                            </a:rPr>
                          </m:ctrlPr>
                        </m:sSubPr>
                        <m:e>
                          <m:r>
                            <a:rPr lang="en-US" sz="2400" b="1" i="1">
                              <a:solidFill>
                                <a:srgbClr val="FF0000"/>
                              </a:solidFill>
                              <a:latin typeface="Cambria Math" panose="02040503050406030204" pitchFamily="18" charset="0"/>
                              <a:sym typeface="Symbol" panose="05050102010706020507" pitchFamily="18" charset="2"/>
                            </a:rPr>
                            <m:t></m:t>
                          </m:r>
                        </m:e>
                        <m:sub>
                          <m:r>
                            <a:rPr lang="en-US" sz="2400" b="1" i="1" smtClean="0">
                              <a:solidFill>
                                <a:srgbClr val="FF0000"/>
                              </a:solidFill>
                              <a:latin typeface="Cambria Math" panose="02040503050406030204" pitchFamily="18" charset="0"/>
                            </a:rPr>
                            <m:t>𝟏</m:t>
                          </m:r>
                        </m:sub>
                      </m:sSub>
                      <m:sSub>
                        <m:sSubPr>
                          <m:ctrlPr>
                            <a:rPr lang="en-US" sz="2400" i="1">
                              <a:latin typeface="Cambria Math" panose="02040503050406030204" pitchFamily="18" charset="0"/>
                            </a:rPr>
                          </m:ctrlPr>
                        </m:sSubPr>
                        <m:e>
                          <m:r>
                            <a:rPr lang="en-US" sz="2400" b="0" i="1" smtClean="0">
                              <a:latin typeface="Cambria Math" panose="02040503050406030204" pitchFamily="18" charset="0"/>
                              <a:sym typeface="Symbol" panose="05050102010706020507" pitchFamily="18" charset="2"/>
                            </a:rPr>
                            <m:t>𝑥</m:t>
                          </m:r>
                        </m:e>
                        <m:sub>
                          <m:r>
                            <a:rPr lang="en-US" sz="2400" b="0" i="1" smtClean="0">
                              <a:latin typeface="Cambria Math" panose="02040503050406030204" pitchFamily="18" charset="0"/>
                            </a:rPr>
                            <m:t>1</m:t>
                          </m:r>
                        </m:sub>
                      </m:sSub>
                    </m:oMath>
                  </m:oMathPara>
                </a14:m>
                <a:endParaRPr lang="en-US" sz="2400" dirty="0"/>
              </a:p>
            </p:txBody>
          </p:sp>
        </mc:Choice>
        <mc:Fallback>
          <p:sp>
            <p:nvSpPr>
              <p:cNvPr id="19" name="Rectangle 18"/>
              <p:cNvSpPr>
                <a:spLocks noRot="1" noChangeAspect="1" noMove="1" noResize="1" noEditPoints="1" noAdjustHandles="1" noChangeArrowheads="1" noChangeShapeType="1" noTextEdit="1"/>
              </p:cNvSpPr>
              <p:nvPr/>
            </p:nvSpPr>
            <p:spPr>
              <a:xfrm>
                <a:off x="2114996" y="1285133"/>
                <a:ext cx="2148793" cy="461665"/>
              </a:xfrm>
              <a:prstGeom prst="rect">
                <a:avLst/>
              </a:prstGeom>
              <a:blipFill>
                <a:blip r:embed="rId4"/>
                <a:stretch>
                  <a:fillRect t="-1316" b="-11842"/>
                </a:stretch>
              </a:blipFill>
            </p:spPr>
            <p:txBody>
              <a:bodyPr/>
              <a:lstStyle/>
              <a:p>
                <a:r>
                  <a:rPr lang="en-US">
                    <a:noFill/>
                  </a:rPr>
                  <a:t> </a:t>
                </a:r>
              </a:p>
            </p:txBody>
          </p:sp>
        </mc:Fallback>
      </mc:AlternateContent>
      <p:sp>
        <p:nvSpPr>
          <p:cNvPr id="20" name="TextBox 19"/>
          <p:cNvSpPr txBox="1"/>
          <p:nvPr/>
        </p:nvSpPr>
        <p:spPr>
          <a:xfrm>
            <a:off x="1476079" y="1801755"/>
            <a:ext cx="1139611" cy="369332"/>
          </a:xfrm>
          <a:prstGeom prst="rect">
            <a:avLst/>
          </a:prstGeom>
          <a:noFill/>
        </p:spPr>
        <p:txBody>
          <a:bodyPr wrap="square" rtlCol="0">
            <a:spAutoFit/>
          </a:bodyPr>
          <a:lstStyle/>
          <a:p>
            <a:r>
              <a:rPr lang="en-US" dirty="0" smtClean="0"/>
              <a:t>Problem:</a:t>
            </a:r>
            <a:endParaRPr lang="en-US" dirty="0"/>
          </a:p>
        </p:txBody>
      </p:sp>
      <p:sp>
        <p:nvSpPr>
          <p:cNvPr id="21" name="TextBox 20"/>
          <p:cNvSpPr txBox="1"/>
          <p:nvPr/>
        </p:nvSpPr>
        <p:spPr>
          <a:xfrm>
            <a:off x="1533813" y="3193234"/>
            <a:ext cx="1139611" cy="369332"/>
          </a:xfrm>
          <a:prstGeom prst="rect">
            <a:avLst/>
          </a:prstGeom>
          <a:noFill/>
        </p:spPr>
        <p:txBody>
          <a:bodyPr wrap="square" rtlCol="0">
            <a:spAutoFit/>
          </a:bodyPr>
          <a:lstStyle/>
          <a:p>
            <a:r>
              <a:rPr lang="en-US" dirty="0" smtClean="0"/>
              <a:t>Solution:</a:t>
            </a:r>
            <a:endParaRPr lang="en-US" dirty="0"/>
          </a:p>
        </p:txBody>
      </p:sp>
      <mc:AlternateContent xmlns:mc="http://schemas.openxmlformats.org/markup-compatibility/2006">
        <mc:Choice xmlns:a14="http://schemas.microsoft.com/office/drawing/2010/main" Requires="a14">
          <p:sp>
            <p:nvSpPr>
              <p:cNvPr id="22" name="Rectangle 21"/>
              <p:cNvSpPr/>
              <p:nvPr/>
            </p:nvSpPr>
            <p:spPr>
              <a:xfrm>
                <a:off x="1476079" y="2219953"/>
                <a:ext cx="3084499" cy="612155"/>
              </a:xfrm>
              <a:prstGeom prst="rect">
                <a:avLst/>
              </a:prstGeom>
            </p:spPr>
            <p:txBody>
              <a:bodyPr wrap="none">
                <a:spAutoFit/>
              </a:bodyPr>
              <a:lstStyle/>
              <a:p>
                <a:pPr>
                  <a:lnSpc>
                    <a:spcPct val="150000"/>
                  </a:lnSpc>
                </a:pPr>
                <a:r>
                  <a:rPr lang="en-US" sz="1200" dirty="0" smtClean="0"/>
                  <a:t>Find </a:t>
                </a:r>
                <a14:m>
                  <m:oMath xmlns:m="http://schemas.openxmlformats.org/officeDocument/2006/math">
                    <m:sSub>
                      <m:sSubPr>
                        <m:ctrlPr>
                          <a:rPr lang="en-US" sz="1200" b="1" i="1">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sym typeface="Symbol" panose="05050102010706020507" pitchFamily="18" charset="2"/>
                          </a:rPr>
                          <m:t></m:t>
                        </m:r>
                      </m:e>
                      <m:sub>
                        <m:r>
                          <a:rPr lang="en-US" sz="1200" b="1" i="1">
                            <a:solidFill>
                              <a:srgbClr val="FF0000"/>
                            </a:solidFill>
                            <a:latin typeface="Cambria Math" panose="02040503050406030204" pitchFamily="18" charset="0"/>
                          </a:rPr>
                          <m:t>𝟎</m:t>
                        </m:r>
                      </m:sub>
                    </m:sSub>
                  </m:oMath>
                </a14:m>
                <a:r>
                  <a:rPr lang="en-US" sz="1200" dirty="0" smtClean="0"/>
                  <a:t> and </a:t>
                </a:r>
                <a14:m>
                  <m:oMath xmlns:m="http://schemas.openxmlformats.org/officeDocument/2006/math">
                    <m:sSub>
                      <m:sSubPr>
                        <m:ctrlPr>
                          <a:rPr lang="en-US" sz="1200" b="1" i="1">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sym typeface="Symbol" panose="05050102010706020507" pitchFamily="18" charset="2"/>
                          </a:rPr>
                          <m:t></m:t>
                        </m:r>
                      </m:e>
                      <m:sub>
                        <m:r>
                          <a:rPr lang="en-US" sz="1200" b="1" i="1" smtClean="0">
                            <a:solidFill>
                              <a:srgbClr val="FF0000"/>
                            </a:solidFill>
                            <a:latin typeface="Cambria Math" panose="02040503050406030204" pitchFamily="18" charset="0"/>
                            <a:sym typeface="Symbol" panose="05050102010706020507" pitchFamily="18" charset="2"/>
                          </a:rPr>
                          <m:t>𝟏</m:t>
                        </m:r>
                      </m:sub>
                    </m:sSub>
                  </m:oMath>
                </a14:m>
                <a:r>
                  <a:rPr lang="en-US" sz="1200" dirty="0" smtClean="0"/>
                  <a:t> such that mean square </a:t>
                </a:r>
              </a:p>
              <a:p>
                <a:pPr>
                  <a:lnSpc>
                    <a:spcPct val="150000"/>
                  </a:lnSpc>
                </a:pPr>
                <a:r>
                  <a:rPr lang="en-US" sz="1200" dirty="0"/>
                  <a:t>e</a:t>
                </a:r>
                <a:r>
                  <a:rPr lang="en-US" sz="1200" dirty="0" smtClean="0"/>
                  <a:t>rror gets minimum for all training samples</a:t>
                </a:r>
                <a:endParaRPr lang="en-US" sz="1200" dirty="0"/>
              </a:p>
            </p:txBody>
          </p:sp>
        </mc:Choice>
        <mc:Fallback>
          <p:sp>
            <p:nvSpPr>
              <p:cNvPr id="22" name="Rectangle 21"/>
              <p:cNvSpPr>
                <a:spLocks noRot="1" noChangeAspect="1" noMove="1" noResize="1" noEditPoints="1" noAdjustHandles="1" noChangeArrowheads="1" noChangeShapeType="1" noTextEdit="1"/>
              </p:cNvSpPr>
              <p:nvPr/>
            </p:nvSpPr>
            <p:spPr>
              <a:xfrm>
                <a:off x="1476079" y="2219953"/>
                <a:ext cx="3084499" cy="612155"/>
              </a:xfrm>
              <a:prstGeom prst="rect">
                <a:avLst/>
              </a:prstGeom>
              <a:blipFill>
                <a:blip r:embed="rId5"/>
                <a:stretch>
                  <a:fillRect b="-59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Rectangle 22"/>
              <p:cNvSpPr/>
              <p:nvPr/>
            </p:nvSpPr>
            <p:spPr>
              <a:xfrm>
                <a:off x="1678034" y="3625092"/>
                <a:ext cx="2150782" cy="602153"/>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sym typeface="Symbol" panose="05050102010706020507" pitchFamily="18" charset="2"/>
                          </a:rPr>
                          <m:t></m:t>
                        </m:r>
                      </m:e>
                      <m:sub>
                        <m:r>
                          <a:rPr lang="en-US" b="1" i="1">
                            <a:solidFill>
                              <a:srgbClr val="FF0000"/>
                            </a:solidFill>
                            <a:latin typeface="Cambria Math" panose="02040503050406030204" pitchFamily="18" charset="0"/>
                          </a:rPr>
                          <m:t>𝟏</m:t>
                        </m:r>
                      </m:sub>
                    </m:sSub>
                  </m:oMath>
                </a14:m>
                <a:r>
                  <a:rPr lang="en-US" dirty="0" smtClean="0"/>
                  <a:t>= </a:t>
                </a:r>
                <a14:m>
                  <m:oMath xmlns:m="http://schemas.openxmlformats.org/officeDocument/2006/math">
                    <m:f>
                      <m:fPr>
                        <m:ctrlPr>
                          <a:rPr lang="en-US" i="1" smtClean="0">
                            <a:latin typeface="Cambria Math" panose="02040503050406030204" pitchFamily="18" charset="0"/>
                          </a:rPr>
                        </m:ctrlPr>
                      </m:fPr>
                      <m:num>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b="0" i="1" smtClean="0">
                                    <a:latin typeface="Cambria Math" panose="02040503050406030204" pitchFamily="18" charset="0"/>
                                    <a:sym typeface="Symbol" panose="05050102010706020507" pitchFamily="18" charset="2"/>
                                  </a:rPr>
                                  <m:t>𝑘</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sym typeface="Symbol" panose="05050102010706020507" pitchFamily="18" charset="2"/>
                                  </a:rPr>
                                  <m:t>𝑘</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𝑦</m:t>
                                </m:r>
                              </m:e>
                            </m:acc>
                            <m:r>
                              <a:rPr lang="en-US" i="1">
                                <a:latin typeface="Cambria Math" panose="02040503050406030204" pitchFamily="18" charset="0"/>
                              </a:rPr>
                              <m:t>)</m:t>
                            </m:r>
                          </m:e>
                        </m:nary>
                      </m:num>
                      <m:den>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sub>
                          <m:sup>
                            <m:r>
                              <a:rPr lang="en-US" b="0" i="1" smtClean="0">
                                <a:latin typeface="Cambria Math" panose="02040503050406030204" pitchFamily="18" charset="0"/>
                              </a:rPr>
                              <m:t>𝑁</m:t>
                            </m:r>
                          </m:sup>
                          <m:e>
                            <m:sSup>
                              <m:sSupPr>
                                <m:ctrlPr>
                                  <a:rPr lang="en-US" i="1" smtClean="0">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sym typeface="Symbol" panose="05050102010706020507" pitchFamily="18" charset="2"/>
                                      </a:rPr>
                                      <m:t>𝑘</m:t>
                                    </m:r>
                                  </m:sub>
                                </m:sSub>
                                <m:r>
                                  <a:rPr lang="en-US" i="1">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i="1">
                                    <a:latin typeface="Cambria Math" panose="02040503050406030204" pitchFamily="18" charset="0"/>
                                  </a:rPr>
                                  <m:t>)</m:t>
                                </m:r>
                              </m:e>
                              <m:sup>
                                <m:r>
                                  <a:rPr lang="en-US" b="0" i="1" smtClean="0">
                                    <a:latin typeface="Cambria Math" panose="02040503050406030204" pitchFamily="18" charset="0"/>
                                  </a:rPr>
                                  <m:t>2</m:t>
                                </m:r>
                              </m:sup>
                            </m:sSup>
                          </m:e>
                        </m:nary>
                      </m:den>
                    </m:f>
                  </m:oMath>
                </a14:m>
                <a:endParaRPr lang="en-US" dirty="0"/>
              </a:p>
            </p:txBody>
          </p:sp>
        </mc:Choice>
        <mc:Fallback>
          <p:sp>
            <p:nvSpPr>
              <p:cNvPr id="23" name="Rectangle 22"/>
              <p:cNvSpPr>
                <a:spLocks noRot="1" noChangeAspect="1" noMove="1" noResize="1" noEditPoints="1" noAdjustHandles="1" noChangeArrowheads="1" noChangeShapeType="1" noTextEdit="1"/>
              </p:cNvSpPr>
              <p:nvPr/>
            </p:nvSpPr>
            <p:spPr>
              <a:xfrm>
                <a:off x="1678034" y="3625092"/>
                <a:ext cx="2150782" cy="60215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Rectangle 23"/>
              <p:cNvSpPr/>
              <p:nvPr/>
            </p:nvSpPr>
            <p:spPr>
              <a:xfrm>
                <a:off x="1695502" y="4270022"/>
                <a:ext cx="1487523"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sym typeface="Symbol" panose="05050102010706020507" pitchFamily="18" charset="2"/>
                          </a:rPr>
                          <m:t></m:t>
                        </m:r>
                      </m:e>
                      <m:sub>
                        <m:r>
                          <a:rPr lang="en-US" b="1" i="1" smtClean="0">
                            <a:solidFill>
                              <a:srgbClr val="FF0000"/>
                            </a:solidFill>
                            <a:latin typeface="Cambria Math" panose="02040503050406030204" pitchFamily="18" charset="0"/>
                            <a:sym typeface="Symbol" panose="05050102010706020507" pitchFamily="18" charset="2"/>
                          </a:rPr>
                          <m:t>𝟎</m:t>
                        </m:r>
                      </m:sub>
                    </m:sSub>
                  </m:oMath>
                </a14:m>
                <a:r>
                  <a:rPr lang="en-US" dirty="0" smtClean="0"/>
                  <a:t>=</a:t>
                </a:r>
                <a14:m>
                  <m:oMath xmlns:m="http://schemas.openxmlformats.org/officeDocument/2006/math">
                    <m:r>
                      <a:rPr lang="en-US" b="0" i="0" smtClean="0">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b="0" i="1" smtClean="0">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sym typeface="Symbol" panose="05050102010706020507" pitchFamily="18" charset="2"/>
                          </a:rPr>
                          <m:t></m:t>
                        </m:r>
                      </m:e>
                      <m:sub>
                        <m:r>
                          <a:rPr lang="en-US" b="1" i="1">
                            <a:solidFill>
                              <a:srgbClr val="FF0000"/>
                            </a:solidFill>
                            <a:latin typeface="Cambria Math" panose="02040503050406030204" pitchFamily="18" charset="0"/>
                          </a:rPr>
                          <m:t>𝟏</m:t>
                        </m:r>
                      </m:sub>
                    </m:sSub>
                    <m:acc>
                      <m:accPr>
                        <m:chr m:val="̅"/>
                        <m:ctrlPr>
                          <a:rPr lang="en-US" i="1">
                            <a:latin typeface="Cambria Math" panose="02040503050406030204" pitchFamily="18" charset="0"/>
                          </a:rPr>
                        </m:ctrlPr>
                      </m:accPr>
                      <m:e>
                        <m:r>
                          <a:rPr lang="en-US" b="0" i="1" smtClean="0">
                            <a:latin typeface="Cambria Math" panose="02040503050406030204" pitchFamily="18" charset="0"/>
                          </a:rPr>
                          <m:t>𝑥</m:t>
                        </m:r>
                      </m:e>
                    </m:acc>
                    <m:r>
                      <a:rPr lang="en-US" i="1">
                        <a:latin typeface="Cambria Math" panose="02040503050406030204" pitchFamily="18" charset="0"/>
                      </a:rPr>
                      <m:t> </m:t>
                    </m:r>
                  </m:oMath>
                </a14:m>
                <a:r>
                  <a:rPr lang="en-US" dirty="0" smtClean="0"/>
                  <a:t> </a:t>
                </a:r>
                <a:endParaRPr lang="en-US" dirty="0"/>
              </a:p>
            </p:txBody>
          </p:sp>
        </mc:Choice>
        <mc:Fallback>
          <p:sp>
            <p:nvSpPr>
              <p:cNvPr id="24" name="Rectangle 23"/>
              <p:cNvSpPr>
                <a:spLocks noRot="1" noChangeAspect="1" noMove="1" noResize="1" noEditPoints="1" noAdjustHandles="1" noChangeArrowheads="1" noChangeShapeType="1" noTextEdit="1"/>
              </p:cNvSpPr>
              <p:nvPr/>
            </p:nvSpPr>
            <p:spPr>
              <a:xfrm>
                <a:off x="1695502" y="4270022"/>
                <a:ext cx="1487523" cy="369332"/>
              </a:xfrm>
              <a:prstGeom prst="rect">
                <a:avLst/>
              </a:prstGeom>
              <a:blipFill>
                <a:blip r:embed="rId7"/>
                <a:stretch>
                  <a:fillRect t="-4615" r="-8468" b="-20000"/>
                </a:stretch>
              </a:blipFill>
            </p:spPr>
            <p:txBody>
              <a:bodyPr/>
              <a:lstStyle/>
              <a:p>
                <a:r>
                  <a:rPr lang="en-US">
                    <a:noFill/>
                  </a:rPr>
                  <a:t> </a:t>
                </a:r>
              </a:p>
            </p:txBody>
          </p:sp>
        </mc:Fallback>
      </mc:AlternateContent>
      <p:sp>
        <p:nvSpPr>
          <p:cNvPr id="26" name="Right Brace 25"/>
          <p:cNvSpPr/>
          <p:nvPr/>
        </p:nvSpPr>
        <p:spPr>
          <a:xfrm>
            <a:off x="3882870" y="3735594"/>
            <a:ext cx="436256" cy="106885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7" name="Rectangle 26"/>
              <p:cNvSpPr/>
              <p:nvPr/>
            </p:nvSpPr>
            <p:spPr>
              <a:xfrm>
                <a:off x="4371002" y="4039189"/>
                <a:ext cx="2810898" cy="707886"/>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sz="1400" dirty="0" smtClean="0"/>
                  <a:t>Where,       </a:t>
                </a:r>
                <a14:m>
                  <m:oMath xmlns:m="http://schemas.openxmlformats.org/officeDocument/2006/math">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oMath>
                </a14:m>
                <a:r>
                  <a:rPr lang="en-US" sz="1600" dirty="0"/>
                  <a:t>=mean(</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sym typeface="Symbol" panose="05050102010706020507" pitchFamily="18" charset="2"/>
                          </a:rPr>
                          <m:t>𝑥</m:t>
                        </m:r>
                      </m:e>
                      <m:sub>
                        <m:r>
                          <a:rPr lang="en-US" sz="1600" b="0" i="1" smtClean="0">
                            <a:latin typeface="Cambria Math" panose="02040503050406030204" pitchFamily="18" charset="0"/>
                            <a:sym typeface="Symbol" panose="05050102010706020507" pitchFamily="18" charset="2"/>
                          </a:rPr>
                          <m:t>1</m:t>
                        </m:r>
                      </m:sub>
                    </m:sSub>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sym typeface="Symbol" panose="05050102010706020507" pitchFamily="18" charset="2"/>
                          </a:rPr>
                          <m:t>𝑥</m:t>
                        </m:r>
                      </m:e>
                      <m:sub>
                        <m:r>
                          <a:rPr lang="en-US" sz="1600" i="1">
                            <a:latin typeface="Cambria Math" panose="02040503050406030204" pitchFamily="18" charset="0"/>
                            <a:sym typeface="Symbol" panose="05050102010706020507" pitchFamily="18" charset="2"/>
                          </a:rPr>
                          <m:t>𝑁</m:t>
                        </m:r>
                      </m:sub>
                    </m:sSub>
                  </m:oMath>
                </a14:m>
                <a:r>
                  <a:rPr lang="en-US" sz="1600" dirty="0" smtClean="0"/>
                  <a:t>)</a:t>
                </a:r>
              </a:p>
              <a:p>
                <a:endParaRPr lang="en-US" sz="800" dirty="0" smtClean="0"/>
              </a:p>
              <a:p>
                <a:r>
                  <a:rPr lang="en-US" sz="1600" dirty="0" smtClean="0"/>
                  <a:t>		</a:t>
                </a:r>
                <a14:m>
                  <m:oMath xmlns:m="http://schemas.openxmlformats.org/officeDocument/2006/math">
                    <m:acc>
                      <m:accPr>
                        <m:chr m:val="̅"/>
                        <m:ctrlPr>
                          <a:rPr lang="en-US" sz="1600" i="1">
                            <a:latin typeface="Cambria Math" panose="02040503050406030204" pitchFamily="18" charset="0"/>
                          </a:rPr>
                        </m:ctrlPr>
                      </m:accPr>
                      <m:e>
                        <m:r>
                          <a:rPr lang="en-US" sz="1600" b="0" i="1" smtClean="0">
                            <a:latin typeface="Cambria Math" panose="02040503050406030204" pitchFamily="18" charset="0"/>
                          </a:rPr>
                          <m:t>𝑦</m:t>
                        </m:r>
                      </m:e>
                    </m:acc>
                  </m:oMath>
                </a14:m>
                <a:r>
                  <a:rPr lang="en-US" sz="1600" dirty="0"/>
                  <a:t>=mean(</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sym typeface="Symbol" panose="05050102010706020507" pitchFamily="18" charset="2"/>
                          </a:rPr>
                          <m:t>𝑦</m:t>
                        </m:r>
                      </m:e>
                      <m:sub>
                        <m:r>
                          <a:rPr lang="en-US" sz="1600" b="0" i="1" smtClean="0">
                            <a:latin typeface="Cambria Math" panose="02040503050406030204" pitchFamily="18" charset="0"/>
                            <a:sym typeface="Symbol" panose="05050102010706020507" pitchFamily="18" charset="2"/>
                          </a:rPr>
                          <m:t>1</m:t>
                        </m:r>
                      </m:sub>
                    </m:sSub>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sym typeface="Symbol" panose="05050102010706020507" pitchFamily="18" charset="2"/>
                          </a:rPr>
                          <m:t>𝑦</m:t>
                        </m:r>
                      </m:e>
                      <m:sub>
                        <m:r>
                          <a:rPr lang="en-US" sz="1600" i="1">
                            <a:latin typeface="Cambria Math" panose="02040503050406030204" pitchFamily="18" charset="0"/>
                            <a:sym typeface="Symbol" panose="05050102010706020507" pitchFamily="18" charset="2"/>
                          </a:rPr>
                          <m:t>𝑁</m:t>
                        </m:r>
                      </m:sub>
                    </m:sSub>
                  </m:oMath>
                </a14:m>
                <a:r>
                  <a:rPr lang="en-US" sz="1600" dirty="0" smtClean="0"/>
                  <a:t>)</a:t>
                </a:r>
                <a:endParaRPr lang="en-US" sz="1600" dirty="0"/>
              </a:p>
            </p:txBody>
          </p:sp>
        </mc:Choice>
        <mc:Fallback>
          <p:sp>
            <p:nvSpPr>
              <p:cNvPr id="27" name="Rectangle 26"/>
              <p:cNvSpPr>
                <a:spLocks noRot="1" noChangeAspect="1" noMove="1" noResize="1" noEditPoints="1" noAdjustHandles="1" noChangeArrowheads="1" noChangeShapeType="1" noTextEdit="1"/>
              </p:cNvSpPr>
              <p:nvPr/>
            </p:nvSpPr>
            <p:spPr>
              <a:xfrm>
                <a:off x="4371002" y="4039189"/>
                <a:ext cx="2810898" cy="707886"/>
              </a:xfrm>
              <a:prstGeom prst="rect">
                <a:avLst/>
              </a:prstGeom>
              <a:blipFill>
                <a:blip r:embed="rId8"/>
                <a:stretch>
                  <a:fillRect l="-215" t="-833" b="-8333"/>
                </a:stretch>
              </a:blipFill>
            </p:spPr>
            <p:txBody>
              <a:bodyPr/>
              <a:lstStyle/>
              <a:p>
                <a:r>
                  <a:rPr lang="en-US">
                    <a:noFill/>
                  </a:rPr>
                  <a:t> </a:t>
                </a:r>
              </a:p>
            </p:txBody>
          </p:sp>
        </mc:Fallback>
      </mc:AlternateContent>
    </p:spTree>
    <p:extLst>
      <p:ext uri="{BB962C8B-B14F-4D97-AF65-F5344CB8AC3E}">
        <p14:creationId xmlns:p14="http://schemas.microsoft.com/office/powerpoint/2010/main" val="392535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down)">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animBg="1"/>
      <p:bldP spid="24" grpId="0" animBg="1"/>
      <p:bldP spid="26"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vs Testing</a:t>
            </a:r>
            <a:endParaRPr lang="en-US" dirty="0"/>
          </a:p>
        </p:txBody>
      </p:sp>
      <p:sp>
        <p:nvSpPr>
          <p:cNvPr id="3" name="TextBox 2"/>
          <p:cNvSpPr txBox="1"/>
          <p:nvPr/>
        </p:nvSpPr>
        <p:spPr>
          <a:xfrm>
            <a:off x="1717040" y="1095334"/>
            <a:ext cx="7327900" cy="508344"/>
          </a:xfrm>
          <a:prstGeom prst="rect">
            <a:avLst/>
          </a:prstGeom>
          <a:noFill/>
        </p:spPr>
        <p:txBody>
          <a:bodyPr wrap="square" rtlCol="0">
            <a:spAutoFit/>
          </a:bodyPr>
          <a:lstStyle/>
          <a:p>
            <a:pPr>
              <a:lnSpc>
                <a:spcPct val="200000"/>
              </a:lnSpc>
            </a:pPr>
            <a:r>
              <a:rPr lang="en-US" sz="1600" dirty="0" smtClean="0"/>
              <a:t>Why we should split the data to, </a:t>
            </a:r>
            <a:r>
              <a:rPr lang="en-US" sz="1600" u="sng" dirty="0" smtClean="0">
                <a:solidFill>
                  <a:srgbClr val="FF0000"/>
                </a:solidFill>
              </a:rPr>
              <a:t>Train set </a:t>
            </a:r>
            <a:r>
              <a:rPr lang="en-US" sz="1600" dirty="0" smtClean="0"/>
              <a:t>and </a:t>
            </a:r>
            <a:r>
              <a:rPr lang="en-US" sz="1600" u="sng" dirty="0" smtClean="0">
                <a:solidFill>
                  <a:srgbClr val="FF0000"/>
                </a:solidFill>
              </a:rPr>
              <a:t>Test set</a:t>
            </a:r>
            <a:r>
              <a:rPr lang="en-US" sz="1600" dirty="0" smtClean="0"/>
              <a:t>?</a:t>
            </a:r>
          </a:p>
        </p:txBody>
      </p:sp>
      <p:grpSp>
        <p:nvGrpSpPr>
          <p:cNvPr id="91" name="Group 90"/>
          <p:cNvGrpSpPr/>
          <p:nvPr/>
        </p:nvGrpSpPr>
        <p:grpSpPr>
          <a:xfrm>
            <a:off x="1583149" y="2657466"/>
            <a:ext cx="1836326" cy="1845623"/>
            <a:chOff x="4586699" y="2814980"/>
            <a:chExt cx="2258736" cy="2143047"/>
          </a:xfrm>
        </p:grpSpPr>
        <p:grpSp>
          <p:nvGrpSpPr>
            <p:cNvPr id="33" name="Group 32"/>
            <p:cNvGrpSpPr/>
            <p:nvPr/>
          </p:nvGrpSpPr>
          <p:grpSpPr>
            <a:xfrm>
              <a:off x="4586699" y="2814980"/>
              <a:ext cx="2256670" cy="2143047"/>
              <a:chOff x="1689855" y="2897174"/>
              <a:chExt cx="2256670" cy="2143047"/>
            </a:xfrm>
          </p:grpSpPr>
          <p:cxnSp>
            <p:nvCxnSpPr>
              <p:cNvPr id="34" name="Straight Arrow Connector 33"/>
              <p:cNvCxnSpPr/>
              <p:nvPr/>
            </p:nvCxnSpPr>
            <p:spPr>
              <a:xfrm flipV="1">
                <a:off x="2096455" y="2897174"/>
                <a:ext cx="0" cy="20367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1899605" y="4730750"/>
                <a:ext cx="20469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669065" y="4778611"/>
                <a:ext cx="488950" cy="261610"/>
              </a:xfrm>
              <a:prstGeom prst="rect">
                <a:avLst/>
              </a:prstGeom>
              <a:noFill/>
            </p:spPr>
            <p:txBody>
              <a:bodyPr wrap="square" rtlCol="0">
                <a:spAutoFit/>
              </a:bodyPr>
              <a:lstStyle/>
              <a:p>
                <a:r>
                  <a:rPr lang="en-US" sz="1100" dirty="0" smtClean="0"/>
                  <a:t>x1</a:t>
                </a:r>
                <a:endParaRPr lang="en-US" sz="1100" dirty="0"/>
              </a:p>
            </p:txBody>
          </p:sp>
          <p:sp>
            <p:nvSpPr>
              <p:cNvPr id="37" name="TextBox 36"/>
              <p:cNvSpPr txBox="1"/>
              <p:nvPr/>
            </p:nvSpPr>
            <p:spPr>
              <a:xfrm rot="16200000">
                <a:off x="1689627" y="3673068"/>
                <a:ext cx="262066" cy="261610"/>
              </a:xfrm>
              <a:prstGeom prst="rect">
                <a:avLst/>
              </a:prstGeom>
              <a:noFill/>
            </p:spPr>
            <p:txBody>
              <a:bodyPr wrap="square" rtlCol="0">
                <a:spAutoFit/>
              </a:bodyPr>
              <a:lstStyle/>
              <a:p>
                <a:r>
                  <a:rPr lang="en-US" sz="1100" dirty="0" smtClean="0"/>
                  <a:t>y</a:t>
                </a:r>
                <a:endParaRPr lang="en-US" sz="1100" dirty="0"/>
              </a:p>
            </p:txBody>
          </p:sp>
        </p:grpSp>
        <mc:AlternateContent xmlns:mc="http://schemas.openxmlformats.org/markup-compatibility/2006">
          <mc:Choice xmlns:p14="http://schemas.microsoft.com/office/powerpoint/2010/main" Requires="p14">
            <p:contentPart p14:bwMode="auto" r:id="rId3">
              <p14:nvContentPartPr>
                <p14:cNvPr id="77" name="Ink 76"/>
                <p14:cNvContentPartPr/>
                <p14:nvPr/>
              </p14:nvContentPartPr>
              <p14:xfrm>
                <a:off x="5211035" y="3199420"/>
                <a:ext cx="958680" cy="1091520"/>
              </p14:xfrm>
            </p:contentPart>
          </mc:Choice>
          <mc:Fallback>
            <p:pic>
              <p:nvPicPr>
                <p:cNvPr id="77" name="Ink 76"/>
                <p:cNvPicPr/>
                <p:nvPr/>
              </p:nvPicPr>
              <p:blipFill>
                <a:blip r:embed="rId4"/>
                <a:stretch>
                  <a:fillRect/>
                </a:stretch>
              </p:blipFill>
              <p:spPr>
                <a:xfrm>
                  <a:off x="5183581" y="3177264"/>
                  <a:ext cx="1009160" cy="11429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8" name="Ink 77"/>
                <p14:cNvContentPartPr/>
                <p14:nvPr/>
              </p14:nvContentPartPr>
              <p14:xfrm>
                <a:off x="6792515" y="3451060"/>
                <a:ext cx="0" cy="0"/>
              </p14:xfrm>
            </p:contentPart>
          </mc:Choice>
          <mc:Fallback>
            <p:pic>
              <p:nvPicPr>
                <p:cNvPr id="78" name="Ink 77"/>
                <p:cNvPicPr/>
                <p:nvPr/>
              </p:nvPicPr>
              <p:blipFill>
                <a:blip r:embed="rId6"/>
                <a:stretch>
                  <a:fillRect/>
                </a:stretch>
              </p:blipFill>
              <p:spPr>
                <a:xfrm>
                  <a:off x="0" y="0"/>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1" name="Ink 80"/>
                <p14:cNvContentPartPr/>
                <p14:nvPr/>
              </p14:nvContentPartPr>
              <p14:xfrm>
                <a:off x="6730235" y="3701620"/>
                <a:ext cx="0" cy="0"/>
              </p14:xfrm>
            </p:contentPart>
          </mc:Choice>
          <mc:Fallback>
            <p:pic>
              <p:nvPicPr>
                <p:cNvPr id="81" name="Ink 80"/>
                <p:cNvPicPr/>
                <p:nvPr/>
              </p:nvPicPr>
              <p:blipFill>
                <a:blip r:embed="rId8"/>
                <a:stretch>
                  <a:fillRect/>
                </a:stretch>
              </p:blipFill>
              <p:spPr>
                <a:xfrm>
                  <a:off x="0" y="0"/>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8" name="Ink 87"/>
                <p14:cNvContentPartPr/>
                <p14:nvPr/>
              </p14:nvContentPartPr>
              <p14:xfrm>
                <a:off x="5243435" y="4091140"/>
                <a:ext cx="0" cy="0"/>
              </p14:xfrm>
            </p:contentPart>
          </mc:Choice>
          <mc:Fallback>
            <p:pic>
              <p:nvPicPr>
                <p:cNvPr id="88" name="Ink 87"/>
                <p:cNvPicPr/>
                <p:nvPr/>
              </p:nvPicPr>
              <p:blipFill>
                <a:blip r:embed="rId10"/>
                <a:stretch>
                  <a:fillRect/>
                </a:stretch>
              </p:blipFill>
              <p:spPr>
                <a:xfrm>
                  <a:off x="0" y="0"/>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0" name="Ink 89"/>
                <p14:cNvContentPartPr/>
                <p14:nvPr/>
              </p14:nvContentPartPr>
              <p14:xfrm>
                <a:off x="6331715" y="3213100"/>
                <a:ext cx="513720" cy="554760"/>
              </p14:xfrm>
            </p:contentPart>
          </mc:Choice>
          <mc:Fallback>
            <p:pic>
              <p:nvPicPr>
                <p:cNvPr id="90" name="Ink 89"/>
                <p:cNvPicPr/>
                <p:nvPr/>
              </p:nvPicPr>
              <p:blipFill>
                <a:blip r:embed="rId12"/>
                <a:stretch>
                  <a:fillRect/>
                </a:stretch>
              </p:blipFill>
              <p:spPr>
                <a:xfrm>
                  <a:off x="6300299" y="3193451"/>
                  <a:ext cx="572570" cy="603673"/>
                </a:xfrm>
                <a:prstGeom prst="rect">
                  <a:avLst/>
                </a:prstGeom>
              </p:spPr>
            </p:pic>
          </mc:Fallback>
        </mc:AlternateContent>
      </p:grpSp>
      <p:sp>
        <p:nvSpPr>
          <p:cNvPr id="92" name="Rectangle 91"/>
          <p:cNvSpPr/>
          <p:nvPr/>
        </p:nvSpPr>
        <p:spPr>
          <a:xfrm>
            <a:off x="1989749" y="1759259"/>
            <a:ext cx="6376361" cy="307777"/>
          </a:xfrm>
          <a:prstGeom prst="rect">
            <a:avLst/>
          </a:prstGeom>
        </p:spPr>
        <p:txBody>
          <a:bodyPr wrap="none">
            <a:spAutoFit/>
          </a:bodyPr>
          <a:lstStyle/>
          <a:p>
            <a:r>
              <a:rPr lang="en-US" sz="1400" dirty="0" smtClean="0"/>
              <a:t>1- To make sure model will perform well on future data (not just historical data)</a:t>
            </a:r>
          </a:p>
        </p:txBody>
      </p:sp>
      <p:sp>
        <p:nvSpPr>
          <p:cNvPr id="93" name="Rectangle 92"/>
          <p:cNvSpPr/>
          <p:nvPr/>
        </p:nvSpPr>
        <p:spPr>
          <a:xfrm>
            <a:off x="1986574" y="2104754"/>
            <a:ext cx="5037854" cy="307777"/>
          </a:xfrm>
          <a:prstGeom prst="rect">
            <a:avLst/>
          </a:prstGeom>
        </p:spPr>
        <p:txBody>
          <a:bodyPr wrap="none">
            <a:spAutoFit/>
          </a:bodyPr>
          <a:lstStyle/>
          <a:p>
            <a:r>
              <a:rPr lang="en-US" sz="1400" dirty="0" smtClean="0"/>
              <a:t>2- To make sure we are not </a:t>
            </a:r>
            <a:r>
              <a:rPr lang="en-US" sz="1400" b="1" dirty="0" smtClean="0"/>
              <a:t>over-fitting</a:t>
            </a:r>
            <a:r>
              <a:rPr lang="en-US" sz="1400" dirty="0" smtClean="0"/>
              <a:t> or </a:t>
            </a:r>
            <a:r>
              <a:rPr lang="en-US" sz="1400" b="1" dirty="0" smtClean="0"/>
              <a:t>under-fitting</a:t>
            </a:r>
            <a:r>
              <a:rPr lang="en-US" sz="1400" dirty="0" smtClean="0"/>
              <a:t> data</a:t>
            </a:r>
          </a:p>
        </p:txBody>
      </p:sp>
      <p:grpSp>
        <p:nvGrpSpPr>
          <p:cNvPr id="94" name="Group 93"/>
          <p:cNvGrpSpPr/>
          <p:nvPr/>
        </p:nvGrpSpPr>
        <p:grpSpPr>
          <a:xfrm>
            <a:off x="4172268" y="2616166"/>
            <a:ext cx="1836326" cy="1845623"/>
            <a:chOff x="4586699" y="2814980"/>
            <a:chExt cx="2258736" cy="2143047"/>
          </a:xfrm>
        </p:grpSpPr>
        <p:grpSp>
          <p:nvGrpSpPr>
            <p:cNvPr id="95" name="Group 94"/>
            <p:cNvGrpSpPr/>
            <p:nvPr/>
          </p:nvGrpSpPr>
          <p:grpSpPr>
            <a:xfrm>
              <a:off x="4586699" y="2814980"/>
              <a:ext cx="2256670" cy="2143047"/>
              <a:chOff x="1689855" y="2897174"/>
              <a:chExt cx="2256670" cy="2143047"/>
            </a:xfrm>
          </p:grpSpPr>
          <p:cxnSp>
            <p:nvCxnSpPr>
              <p:cNvPr id="101" name="Straight Arrow Connector 100"/>
              <p:cNvCxnSpPr/>
              <p:nvPr/>
            </p:nvCxnSpPr>
            <p:spPr>
              <a:xfrm flipV="1">
                <a:off x="2096455" y="2897174"/>
                <a:ext cx="0" cy="20367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1899605" y="4730750"/>
                <a:ext cx="20469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2669065" y="4778611"/>
                <a:ext cx="488950" cy="261610"/>
              </a:xfrm>
              <a:prstGeom prst="rect">
                <a:avLst/>
              </a:prstGeom>
              <a:noFill/>
            </p:spPr>
            <p:txBody>
              <a:bodyPr wrap="square" rtlCol="0">
                <a:spAutoFit/>
              </a:bodyPr>
              <a:lstStyle/>
              <a:p>
                <a:r>
                  <a:rPr lang="en-US" sz="1100" dirty="0" smtClean="0"/>
                  <a:t>x1</a:t>
                </a:r>
                <a:endParaRPr lang="en-US" sz="1100" dirty="0"/>
              </a:p>
            </p:txBody>
          </p:sp>
          <p:sp>
            <p:nvSpPr>
              <p:cNvPr id="104" name="TextBox 103"/>
              <p:cNvSpPr txBox="1"/>
              <p:nvPr/>
            </p:nvSpPr>
            <p:spPr>
              <a:xfrm rot="16200000">
                <a:off x="1689627" y="3673068"/>
                <a:ext cx="262066" cy="261610"/>
              </a:xfrm>
              <a:prstGeom prst="rect">
                <a:avLst/>
              </a:prstGeom>
              <a:noFill/>
            </p:spPr>
            <p:txBody>
              <a:bodyPr wrap="square" rtlCol="0">
                <a:spAutoFit/>
              </a:bodyPr>
              <a:lstStyle/>
              <a:p>
                <a:r>
                  <a:rPr lang="en-US" sz="1100" dirty="0" smtClean="0"/>
                  <a:t>y</a:t>
                </a:r>
                <a:endParaRPr lang="en-US" sz="1100" dirty="0"/>
              </a:p>
            </p:txBody>
          </p:sp>
        </p:grpSp>
        <mc:AlternateContent xmlns:mc="http://schemas.openxmlformats.org/markup-compatibility/2006">
          <mc:Choice xmlns:p14="http://schemas.microsoft.com/office/powerpoint/2010/main" Requires="p14">
            <p:contentPart p14:bwMode="auto" r:id="rId13">
              <p14:nvContentPartPr>
                <p14:cNvPr id="96" name="Ink 95"/>
                <p14:cNvContentPartPr/>
                <p14:nvPr/>
              </p14:nvContentPartPr>
              <p14:xfrm>
                <a:off x="5211035" y="3199420"/>
                <a:ext cx="958680" cy="1091520"/>
              </p14:xfrm>
            </p:contentPart>
          </mc:Choice>
          <mc:Fallback>
            <p:pic>
              <p:nvPicPr>
                <p:cNvPr id="96" name="Ink 95"/>
                <p:cNvPicPr/>
                <p:nvPr/>
              </p:nvPicPr>
              <p:blipFill>
                <a:blip r:embed="rId14"/>
                <a:stretch>
                  <a:fillRect/>
                </a:stretch>
              </p:blipFill>
              <p:spPr>
                <a:xfrm>
                  <a:off x="5183581" y="3177264"/>
                  <a:ext cx="1009160" cy="11429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7" name="Ink 96"/>
                <p14:cNvContentPartPr/>
                <p14:nvPr/>
              </p14:nvContentPartPr>
              <p14:xfrm>
                <a:off x="6792515" y="3451060"/>
                <a:ext cx="0" cy="0"/>
              </p14:xfrm>
            </p:contentPart>
          </mc:Choice>
          <mc:Fallback>
            <p:pic>
              <p:nvPicPr>
                <p:cNvPr id="97" name="Ink 96"/>
                <p:cNvPicPr/>
                <p:nvPr/>
              </p:nvPicPr>
              <p:blipFill>
                <a:blip r:embed="rId6"/>
                <a:stretch>
                  <a:fillRect/>
                </a:stretch>
              </p:blipFill>
              <p:spPr>
                <a:xfrm>
                  <a:off x="0" y="0"/>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8" name="Ink 97"/>
                <p14:cNvContentPartPr/>
                <p14:nvPr/>
              </p14:nvContentPartPr>
              <p14:xfrm>
                <a:off x="6730235" y="3701620"/>
                <a:ext cx="0" cy="0"/>
              </p14:xfrm>
            </p:contentPart>
          </mc:Choice>
          <mc:Fallback>
            <p:pic>
              <p:nvPicPr>
                <p:cNvPr id="98" name="Ink 97"/>
                <p:cNvPicPr/>
                <p:nvPr/>
              </p:nvPicPr>
              <p:blipFill>
                <a:blip r:embed="rId8"/>
                <a:stretch>
                  <a:fillRect/>
                </a:stretch>
              </p:blipFill>
              <p:spPr>
                <a:xfrm>
                  <a:off x="0" y="0"/>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99" name="Ink 98"/>
                <p14:cNvContentPartPr/>
                <p14:nvPr/>
              </p14:nvContentPartPr>
              <p14:xfrm>
                <a:off x="5243435" y="4091140"/>
                <a:ext cx="0" cy="0"/>
              </p14:xfrm>
            </p:contentPart>
          </mc:Choice>
          <mc:Fallback>
            <p:pic>
              <p:nvPicPr>
                <p:cNvPr id="99" name="Ink 98"/>
                <p:cNvPicPr/>
                <p:nvPr/>
              </p:nvPicPr>
              <p:blipFill>
                <a:blip r:embed="rId10"/>
                <a:stretch>
                  <a:fillRect/>
                </a:stretch>
              </p:blipFill>
              <p:spPr>
                <a:xfrm>
                  <a:off x="0" y="0"/>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0" name="Ink 99"/>
                <p14:cNvContentPartPr/>
                <p14:nvPr/>
              </p14:nvContentPartPr>
              <p14:xfrm>
                <a:off x="6331715" y="3213100"/>
                <a:ext cx="513720" cy="554760"/>
              </p14:xfrm>
            </p:contentPart>
          </mc:Choice>
          <mc:Fallback>
            <p:pic>
              <p:nvPicPr>
                <p:cNvPr id="100" name="Ink 99"/>
                <p:cNvPicPr/>
                <p:nvPr/>
              </p:nvPicPr>
              <p:blipFill>
                <a:blip r:embed="rId19"/>
                <a:stretch>
                  <a:fillRect/>
                </a:stretch>
              </p:blipFill>
              <p:spPr>
                <a:xfrm>
                  <a:off x="6299829" y="3193451"/>
                  <a:ext cx="573064" cy="603673"/>
                </a:xfrm>
                <a:prstGeom prst="rect">
                  <a:avLst/>
                </a:prstGeom>
              </p:spPr>
            </p:pic>
          </mc:Fallback>
        </mc:AlternateContent>
      </p:grpSp>
      <p:grpSp>
        <p:nvGrpSpPr>
          <p:cNvPr id="105" name="Group 104"/>
          <p:cNvGrpSpPr/>
          <p:nvPr/>
        </p:nvGrpSpPr>
        <p:grpSpPr>
          <a:xfrm>
            <a:off x="6764749" y="2686041"/>
            <a:ext cx="1836326" cy="1845623"/>
            <a:chOff x="4586699" y="2814980"/>
            <a:chExt cx="2258736" cy="2143047"/>
          </a:xfrm>
        </p:grpSpPr>
        <p:grpSp>
          <p:nvGrpSpPr>
            <p:cNvPr id="106" name="Group 105"/>
            <p:cNvGrpSpPr/>
            <p:nvPr/>
          </p:nvGrpSpPr>
          <p:grpSpPr>
            <a:xfrm>
              <a:off x="4586699" y="2814980"/>
              <a:ext cx="2256670" cy="2143047"/>
              <a:chOff x="1689855" y="2897174"/>
              <a:chExt cx="2256670" cy="2143047"/>
            </a:xfrm>
          </p:grpSpPr>
          <p:cxnSp>
            <p:nvCxnSpPr>
              <p:cNvPr id="112" name="Straight Arrow Connector 111"/>
              <p:cNvCxnSpPr/>
              <p:nvPr/>
            </p:nvCxnSpPr>
            <p:spPr>
              <a:xfrm flipV="1">
                <a:off x="2096455" y="2897174"/>
                <a:ext cx="0" cy="20367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899605" y="4730750"/>
                <a:ext cx="20469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4" name="TextBox 113"/>
              <p:cNvSpPr txBox="1"/>
              <p:nvPr/>
            </p:nvSpPr>
            <p:spPr>
              <a:xfrm>
                <a:off x="2669065" y="4778611"/>
                <a:ext cx="488950" cy="261610"/>
              </a:xfrm>
              <a:prstGeom prst="rect">
                <a:avLst/>
              </a:prstGeom>
              <a:noFill/>
            </p:spPr>
            <p:txBody>
              <a:bodyPr wrap="square" rtlCol="0">
                <a:spAutoFit/>
              </a:bodyPr>
              <a:lstStyle/>
              <a:p>
                <a:r>
                  <a:rPr lang="en-US" sz="1100" dirty="0" smtClean="0"/>
                  <a:t>x1</a:t>
                </a:r>
                <a:endParaRPr lang="en-US" sz="1100" dirty="0"/>
              </a:p>
            </p:txBody>
          </p:sp>
          <p:sp>
            <p:nvSpPr>
              <p:cNvPr id="115" name="TextBox 114"/>
              <p:cNvSpPr txBox="1"/>
              <p:nvPr/>
            </p:nvSpPr>
            <p:spPr>
              <a:xfrm rot="16200000">
                <a:off x="1689627" y="3673068"/>
                <a:ext cx="262066" cy="261610"/>
              </a:xfrm>
              <a:prstGeom prst="rect">
                <a:avLst/>
              </a:prstGeom>
              <a:noFill/>
            </p:spPr>
            <p:txBody>
              <a:bodyPr wrap="square" rtlCol="0">
                <a:spAutoFit/>
              </a:bodyPr>
              <a:lstStyle/>
              <a:p>
                <a:r>
                  <a:rPr lang="en-US" sz="1100" dirty="0" smtClean="0"/>
                  <a:t>y</a:t>
                </a:r>
                <a:endParaRPr lang="en-US" sz="1100" dirty="0"/>
              </a:p>
            </p:txBody>
          </p:sp>
        </p:grpSp>
        <mc:AlternateContent xmlns:mc="http://schemas.openxmlformats.org/markup-compatibility/2006">
          <mc:Choice xmlns:p14="http://schemas.microsoft.com/office/powerpoint/2010/main" Requires="p14">
            <p:contentPart p14:bwMode="auto" r:id="rId20">
              <p14:nvContentPartPr>
                <p14:cNvPr id="107" name="Ink 106"/>
                <p14:cNvContentPartPr/>
                <p14:nvPr/>
              </p14:nvContentPartPr>
              <p14:xfrm>
                <a:off x="5211035" y="3199420"/>
                <a:ext cx="958680" cy="1091520"/>
              </p14:xfrm>
            </p:contentPart>
          </mc:Choice>
          <mc:Fallback>
            <p:pic>
              <p:nvPicPr>
                <p:cNvPr id="107" name="Ink 106"/>
                <p:cNvPicPr/>
                <p:nvPr/>
              </p:nvPicPr>
              <p:blipFill>
                <a:blip r:embed="rId14"/>
                <a:stretch>
                  <a:fillRect/>
                </a:stretch>
              </p:blipFill>
              <p:spPr>
                <a:xfrm>
                  <a:off x="5183581" y="3177264"/>
                  <a:ext cx="1009160" cy="11429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08" name="Ink 107"/>
                <p14:cNvContentPartPr/>
                <p14:nvPr/>
              </p14:nvContentPartPr>
              <p14:xfrm>
                <a:off x="6792515" y="3451060"/>
                <a:ext cx="0" cy="0"/>
              </p14:xfrm>
            </p:contentPart>
          </mc:Choice>
          <mc:Fallback>
            <p:pic>
              <p:nvPicPr>
                <p:cNvPr id="108" name="Ink 107"/>
                <p:cNvPicPr/>
                <p:nvPr/>
              </p:nvPicPr>
              <p:blipFill>
                <a:blip r:embed="rId6"/>
                <a:stretch>
                  <a:fillRect/>
                </a:stretch>
              </p:blipFill>
              <p:spPr>
                <a:xfrm>
                  <a:off x="0" y="0"/>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09" name="Ink 108"/>
                <p14:cNvContentPartPr/>
                <p14:nvPr/>
              </p14:nvContentPartPr>
              <p14:xfrm>
                <a:off x="6730235" y="3701620"/>
                <a:ext cx="0" cy="0"/>
              </p14:xfrm>
            </p:contentPart>
          </mc:Choice>
          <mc:Fallback>
            <p:pic>
              <p:nvPicPr>
                <p:cNvPr id="109" name="Ink 108"/>
                <p:cNvPicPr/>
                <p:nvPr/>
              </p:nvPicPr>
              <p:blipFill>
                <a:blip r:embed="rId8"/>
                <a:stretch>
                  <a:fillRect/>
                </a:stretch>
              </p:blipFill>
              <p:spPr>
                <a:xfrm>
                  <a:off x="0" y="0"/>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10" name="Ink 109"/>
                <p14:cNvContentPartPr/>
                <p14:nvPr/>
              </p14:nvContentPartPr>
              <p14:xfrm>
                <a:off x="5243435" y="4091140"/>
                <a:ext cx="0" cy="0"/>
              </p14:xfrm>
            </p:contentPart>
          </mc:Choice>
          <mc:Fallback>
            <p:pic>
              <p:nvPicPr>
                <p:cNvPr id="110" name="Ink 109"/>
                <p:cNvPicPr/>
                <p:nvPr/>
              </p:nvPicPr>
              <p:blipFill>
                <a:blip r:embed="rId10"/>
                <a:stretch>
                  <a:fillRect/>
                </a:stretch>
              </p:blipFill>
              <p:spPr>
                <a:xfrm>
                  <a:off x="0" y="0"/>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11" name="Ink 110"/>
                <p14:cNvContentPartPr/>
                <p14:nvPr/>
              </p14:nvContentPartPr>
              <p14:xfrm>
                <a:off x="6331715" y="3213100"/>
                <a:ext cx="513720" cy="554760"/>
              </p14:xfrm>
            </p:contentPart>
          </mc:Choice>
          <mc:Fallback>
            <p:pic>
              <p:nvPicPr>
                <p:cNvPr id="111" name="Ink 110"/>
                <p:cNvPicPr/>
                <p:nvPr/>
              </p:nvPicPr>
              <p:blipFill>
                <a:blip r:embed="rId25"/>
                <a:stretch>
                  <a:fillRect/>
                </a:stretch>
              </p:blipFill>
              <p:spPr>
                <a:xfrm>
                  <a:off x="6299856" y="3193451"/>
                  <a:ext cx="573012" cy="603673"/>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
            <p14:nvContentPartPr>
              <p14:cNvPr id="119" name="Ink 118"/>
              <p14:cNvContentPartPr/>
              <p14:nvPr/>
            </p14:nvContentPartPr>
            <p14:xfrm>
              <a:off x="2088775" y="2999059"/>
              <a:ext cx="919080" cy="965160"/>
            </p14:xfrm>
          </p:contentPart>
        </mc:Choice>
        <mc:Fallback>
          <p:pic>
            <p:nvPicPr>
              <p:cNvPr id="119" name="Ink 118"/>
              <p:cNvPicPr/>
              <p:nvPr/>
            </p:nvPicPr>
            <p:blipFill>
              <a:blip r:embed="rId27"/>
              <a:stretch>
                <a:fillRect/>
              </a:stretch>
            </p:blipFill>
            <p:spPr>
              <a:xfrm>
                <a:off x="2081938" y="2991499"/>
                <a:ext cx="933115" cy="9770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20" name="Ink 119"/>
              <p14:cNvContentPartPr/>
              <p14:nvPr/>
            </p14:nvContentPartPr>
            <p14:xfrm>
              <a:off x="2994175" y="3003019"/>
              <a:ext cx="713160" cy="834480"/>
            </p14:xfrm>
          </p:contentPart>
        </mc:Choice>
        <mc:Fallback>
          <p:pic>
            <p:nvPicPr>
              <p:cNvPr id="120" name="Ink 119"/>
              <p:cNvPicPr/>
              <p:nvPr/>
            </p:nvPicPr>
            <p:blipFill>
              <a:blip r:embed="rId29"/>
              <a:stretch>
                <a:fillRect/>
              </a:stretch>
            </p:blipFill>
            <p:spPr>
              <a:xfrm>
                <a:off x="2988418" y="2995819"/>
                <a:ext cx="726833" cy="849600"/>
              </a:xfrm>
              <a:prstGeom prst="rect">
                <a:avLst/>
              </a:prstGeom>
            </p:spPr>
          </p:pic>
        </mc:Fallback>
      </mc:AlternateContent>
      <p:cxnSp>
        <p:nvCxnSpPr>
          <p:cNvPr id="127" name="Straight Connector 126"/>
          <p:cNvCxnSpPr/>
          <p:nvPr/>
        </p:nvCxnSpPr>
        <p:spPr>
          <a:xfrm flipV="1">
            <a:off x="4606871" y="2888810"/>
            <a:ext cx="1677692" cy="807850"/>
          </a:xfrm>
          <a:prstGeom prst="line">
            <a:avLst/>
          </a:prstGeom>
          <a:ln w="12700">
            <a:solidFill>
              <a:srgbClr val="FF0000"/>
            </a:solidFill>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mc:Choice xmlns:p14="http://schemas.microsoft.com/office/powerpoint/2010/main" Requires="p14">
          <p:contentPart p14:bwMode="auto" r:id="rId30">
            <p14:nvContentPartPr>
              <p14:cNvPr id="129" name="Ink 128"/>
              <p14:cNvContentPartPr/>
              <p14:nvPr/>
            </p14:nvContentPartPr>
            <p14:xfrm>
              <a:off x="7302905" y="3151339"/>
              <a:ext cx="1361880" cy="873360"/>
            </p14:xfrm>
          </p:contentPart>
        </mc:Choice>
        <mc:Fallback>
          <p:pic>
            <p:nvPicPr>
              <p:cNvPr id="129" name="Ink 128"/>
              <p:cNvPicPr/>
              <p:nvPr/>
            </p:nvPicPr>
            <p:blipFill>
              <a:blip r:embed="rId31"/>
              <a:stretch>
                <a:fillRect/>
              </a:stretch>
            </p:blipFill>
            <p:spPr>
              <a:xfrm>
                <a:off x="7299305" y="3144142"/>
                <a:ext cx="1370160" cy="883436"/>
              </a:xfrm>
              <a:prstGeom prst="rect">
                <a:avLst/>
              </a:prstGeom>
            </p:spPr>
          </p:pic>
        </mc:Fallback>
      </mc:AlternateContent>
      <p:sp>
        <p:nvSpPr>
          <p:cNvPr id="131" name="TextBox 130"/>
          <p:cNvSpPr txBox="1"/>
          <p:nvPr/>
        </p:nvSpPr>
        <p:spPr>
          <a:xfrm>
            <a:off x="2209800" y="4538660"/>
            <a:ext cx="1166652" cy="307777"/>
          </a:xfrm>
          <a:prstGeom prst="rect">
            <a:avLst/>
          </a:prstGeom>
          <a:noFill/>
        </p:spPr>
        <p:txBody>
          <a:bodyPr wrap="square" rtlCol="0">
            <a:spAutoFit/>
          </a:bodyPr>
          <a:lstStyle/>
          <a:p>
            <a:r>
              <a:rPr lang="en-US" sz="1400" dirty="0" smtClean="0"/>
              <a:t>Over-fitted </a:t>
            </a:r>
            <a:endParaRPr lang="en-US" sz="1400" dirty="0"/>
          </a:p>
        </p:txBody>
      </p:sp>
      <p:sp>
        <p:nvSpPr>
          <p:cNvPr id="132" name="TextBox 131"/>
          <p:cNvSpPr txBox="1"/>
          <p:nvPr/>
        </p:nvSpPr>
        <p:spPr>
          <a:xfrm>
            <a:off x="4628195" y="4531507"/>
            <a:ext cx="1166652" cy="307777"/>
          </a:xfrm>
          <a:prstGeom prst="rect">
            <a:avLst/>
          </a:prstGeom>
          <a:noFill/>
        </p:spPr>
        <p:txBody>
          <a:bodyPr wrap="square" rtlCol="0">
            <a:spAutoFit/>
          </a:bodyPr>
          <a:lstStyle/>
          <a:p>
            <a:r>
              <a:rPr lang="en-US" sz="1400" dirty="0" smtClean="0"/>
              <a:t>Under-fitted </a:t>
            </a:r>
            <a:endParaRPr lang="en-US" sz="1400" dirty="0"/>
          </a:p>
        </p:txBody>
      </p:sp>
      <p:sp>
        <p:nvSpPr>
          <p:cNvPr id="133" name="TextBox 132"/>
          <p:cNvSpPr txBox="1"/>
          <p:nvPr/>
        </p:nvSpPr>
        <p:spPr>
          <a:xfrm>
            <a:off x="7432743" y="4538660"/>
            <a:ext cx="1166652" cy="307777"/>
          </a:xfrm>
          <a:prstGeom prst="rect">
            <a:avLst/>
          </a:prstGeom>
          <a:noFill/>
        </p:spPr>
        <p:txBody>
          <a:bodyPr wrap="square" rtlCol="0">
            <a:spAutoFit/>
          </a:bodyPr>
          <a:lstStyle/>
          <a:p>
            <a:r>
              <a:rPr lang="en-US" sz="1400" dirty="0" smtClean="0"/>
              <a:t>Just right!</a:t>
            </a:r>
            <a:endParaRPr lang="en-US" sz="1400" dirty="0"/>
          </a:p>
        </p:txBody>
      </p:sp>
    </p:spTree>
    <p:extLst>
      <p:ext uri="{BB962C8B-B14F-4D97-AF65-F5344CB8AC3E}">
        <p14:creationId xmlns:p14="http://schemas.microsoft.com/office/powerpoint/2010/main" val="140301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500"/>
                                        <p:tgtEl>
                                          <p:spTgt spid="9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500"/>
                                        <p:tgtEl>
                                          <p:spTgt spid="91"/>
                                        </p:tgtEl>
                                      </p:cBhvr>
                                    </p:animEffect>
                                  </p:childTnLst>
                                </p:cTn>
                              </p:par>
                              <p:par>
                                <p:cTn id="18" presetID="10" presetClass="entr" presetSubtype="0" fill="hold" nodeType="with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fade">
                                      <p:cBhvr>
                                        <p:cTn id="20" dur="500"/>
                                        <p:tgtEl>
                                          <p:spTgt spid="94"/>
                                        </p:tgtEl>
                                      </p:cBhvr>
                                    </p:animEffect>
                                  </p:childTnLst>
                                </p:cTn>
                              </p:par>
                              <p:par>
                                <p:cTn id="21" presetID="10" presetClass="entr" presetSubtype="0" fill="hold" nodeType="with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fade">
                                      <p:cBhvr>
                                        <p:cTn id="23" dur="500"/>
                                        <p:tgtEl>
                                          <p:spTgt spid="105"/>
                                        </p:tgtEl>
                                      </p:cBhvr>
                                    </p:animEffect>
                                  </p:childTnLst>
                                </p:cTn>
                              </p:par>
                              <p:par>
                                <p:cTn id="24" presetID="10" presetClass="entr" presetSubtype="0" fill="hold" nodeType="withEffect">
                                  <p:stCondLst>
                                    <p:cond delay="0"/>
                                  </p:stCondLst>
                                  <p:childTnLst>
                                    <p:set>
                                      <p:cBhvr>
                                        <p:cTn id="25" dur="1" fill="hold">
                                          <p:stCondLst>
                                            <p:cond delay="0"/>
                                          </p:stCondLst>
                                        </p:cTn>
                                        <p:tgtEl>
                                          <p:spTgt spid="119"/>
                                        </p:tgtEl>
                                        <p:attrNameLst>
                                          <p:attrName>style.visibility</p:attrName>
                                        </p:attrNameLst>
                                      </p:cBhvr>
                                      <p:to>
                                        <p:strVal val="visible"/>
                                      </p:to>
                                    </p:set>
                                    <p:animEffect transition="in" filter="fade">
                                      <p:cBhvr>
                                        <p:cTn id="26" dur="500"/>
                                        <p:tgtEl>
                                          <p:spTgt spid="119"/>
                                        </p:tgtEl>
                                      </p:cBhvr>
                                    </p:animEffect>
                                  </p:childTnLst>
                                </p:cTn>
                              </p:par>
                              <p:par>
                                <p:cTn id="27" presetID="10" presetClass="entr" presetSubtype="0" fill="hold" nodeType="withEffect">
                                  <p:stCondLst>
                                    <p:cond delay="0"/>
                                  </p:stCondLst>
                                  <p:childTnLst>
                                    <p:set>
                                      <p:cBhvr>
                                        <p:cTn id="28" dur="1" fill="hold">
                                          <p:stCondLst>
                                            <p:cond delay="0"/>
                                          </p:stCondLst>
                                        </p:cTn>
                                        <p:tgtEl>
                                          <p:spTgt spid="120"/>
                                        </p:tgtEl>
                                        <p:attrNameLst>
                                          <p:attrName>style.visibility</p:attrName>
                                        </p:attrNameLst>
                                      </p:cBhvr>
                                      <p:to>
                                        <p:strVal val="visible"/>
                                      </p:to>
                                    </p:set>
                                    <p:animEffect transition="in" filter="fade">
                                      <p:cBhvr>
                                        <p:cTn id="29" dur="500"/>
                                        <p:tgtEl>
                                          <p:spTgt spid="120"/>
                                        </p:tgtEl>
                                      </p:cBhvr>
                                    </p:animEffect>
                                  </p:childTnLst>
                                </p:cTn>
                              </p:par>
                              <p:par>
                                <p:cTn id="30" presetID="10" presetClass="entr" presetSubtype="0" fill="hold" nodeType="withEffect">
                                  <p:stCondLst>
                                    <p:cond delay="0"/>
                                  </p:stCondLst>
                                  <p:childTnLst>
                                    <p:set>
                                      <p:cBhvr>
                                        <p:cTn id="31" dur="1" fill="hold">
                                          <p:stCondLst>
                                            <p:cond delay="0"/>
                                          </p:stCondLst>
                                        </p:cTn>
                                        <p:tgtEl>
                                          <p:spTgt spid="127"/>
                                        </p:tgtEl>
                                        <p:attrNameLst>
                                          <p:attrName>style.visibility</p:attrName>
                                        </p:attrNameLst>
                                      </p:cBhvr>
                                      <p:to>
                                        <p:strVal val="visible"/>
                                      </p:to>
                                    </p:set>
                                    <p:animEffect transition="in" filter="fade">
                                      <p:cBhvr>
                                        <p:cTn id="32" dur="500"/>
                                        <p:tgtEl>
                                          <p:spTgt spid="127"/>
                                        </p:tgtEl>
                                      </p:cBhvr>
                                    </p:animEffect>
                                  </p:childTnLst>
                                </p:cTn>
                              </p:par>
                              <p:par>
                                <p:cTn id="33" presetID="10" presetClass="entr" presetSubtype="0" fill="hold" nodeType="withEffect">
                                  <p:stCondLst>
                                    <p:cond delay="0"/>
                                  </p:stCondLst>
                                  <p:childTnLst>
                                    <p:set>
                                      <p:cBhvr>
                                        <p:cTn id="34" dur="1" fill="hold">
                                          <p:stCondLst>
                                            <p:cond delay="0"/>
                                          </p:stCondLst>
                                        </p:cTn>
                                        <p:tgtEl>
                                          <p:spTgt spid="129"/>
                                        </p:tgtEl>
                                        <p:attrNameLst>
                                          <p:attrName>style.visibility</p:attrName>
                                        </p:attrNameLst>
                                      </p:cBhvr>
                                      <p:to>
                                        <p:strVal val="visible"/>
                                      </p:to>
                                    </p:set>
                                    <p:animEffect transition="in" filter="fade">
                                      <p:cBhvr>
                                        <p:cTn id="35" dur="500"/>
                                        <p:tgtEl>
                                          <p:spTgt spid="1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1"/>
                                        </p:tgtEl>
                                        <p:attrNameLst>
                                          <p:attrName>style.visibility</p:attrName>
                                        </p:attrNameLst>
                                      </p:cBhvr>
                                      <p:to>
                                        <p:strVal val="visible"/>
                                      </p:to>
                                    </p:set>
                                    <p:animEffect transition="in" filter="fade">
                                      <p:cBhvr>
                                        <p:cTn id="40" dur="500"/>
                                        <p:tgtEl>
                                          <p:spTgt spid="1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2"/>
                                        </p:tgtEl>
                                        <p:attrNameLst>
                                          <p:attrName>style.visibility</p:attrName>
                                        </p:attrNameLst>
                                      </p:cBhvr>
                                      <p:to>
                                        <p:strVal val="visible"/>
                                      </p:to>
                                    </p:set>
                                    <p:animEffect transition="in" filter="fade">
                                      <p:cBhvr>
                                        <p:cTn id="43" dur="500"/>
                                        <p:tgtEl>
                                          <p:spTgt spid="1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3"/>
                                        </p:tgtEl>
                                        <p:attrNameLst>
                                          <p:attrName>style.visibility</p:attrName>
                                        </p:attrNameLst>
                                      </p:cBhvr>
                                      <p:to>
                                        <p:strVal val="visible"/>
                                      </p:to>
                                    </p:set>
                                    <p:animEffect transition="in" filter="fade">
                                      <p:cBhvr>
                                        <p:cTn id="46"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3" grpId="0"/>
      <p:bldP spid="131" grpId="0"/>
      <p:bldP spid="132" grpId="0"/>
      <p:bldP spid="1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ques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226" y="1000126"/>
            <a:ext cx="2398775" cy="304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385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2029</TotalTime>
  <Words>245</Words>
  <Application>Microsoft Office PowerPoint</Application>
  <PresentationFormat>On-screen Show (16:9)</PresentationFormat>
  <Paragraphs>75</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Cambria Math</vt:lpstr>
      <vt:lpstr>Symbol</vt:lpstr>
      <vt:lpstr>Office Theme</vt:lpstr>
      <vt:lpstr>Regression</vt:lpstr>
      <vt:lpstr>What is Regression?</vt:lpstr>
      <vt:lpstr>What is Regression?</vt:lpstr>
      <vt:lpstr>PowerPoint Presentation</vt:lpstr>
      <vt:lpstr>Other Examples of Regression</vt:lpstr>
      <vt:lpstr>Regression Algorithms</vt:lpstr>
      <vt:lpstr>Linear Regression </vt:lpstr>
      <vt:lpstr>Training vs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Mohammad Esmalifalak</cp:lastModifiedBy>
  <cp:revision>71</cp:revision>
  <dcterms:created xsi:type="dcterms:W3CDTF">2010-04-12T23:12:02Z</dcterms:created>
  <dcterms:modified xsi:type="dcterms:W3CDTF">2019-01-03T20:03:52Z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