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3" d="100"/>
          <a:sy n="113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541B-C1F2-B549-B3DD-D98D138A487B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6B3-EE6F-D143-A77E-B8C7AB99C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457200" y="457200"/>
            <a:ext cx="8331200" cy="5987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txBody>
          <a:bodyPr>
            <a:normAutofit fontScale="90000"/>
          </a:bodyPr>
          <a:lstStyle/>
          <a:p>
            <a:r>
              <a:rPr lang="en-US" sz="5333" dirty="0" smtClean="0"/>
              <a:t>GA WDI Project Three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67" i="1" dirty="0" smtClean="0">
                <a:solidFill>
                  <a:srgbClr val="FF0000"/>
                </a:solidFill>
              </a:rPr>
              <a:t>SNPPR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78" dirty="0" smtClean="0"/>
              <a:t>(pronounced </a:t>
            </a:r>
            <a:r>
              <a:rPr lang="en-US" sz="1778" dirty="0" err="1" smtClean="0"/>
              <a:t>Snipper</a:t>
            </a:r>
            <a:r>
              <a:rPr lang="en-US" sz="1778" dirty="0" smtClean="0"/>
              <a:t>)</a:t>
            </a:r>
            <a:endParaRPr lang="en-US" sz="177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92115"/>
            <a:ext cx="6400800" cy="17526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CharTindIan</a:t>
            </a:r>
            <a:endParaRPr lang="en-US" dirty="0" smtClean="0"/>
          </a:p>
          <a:p>
            <a:r>
              <a:rPr lang="en-US" dirty="0" smtClean="0"/>
              <a:t>Ian </a:t>
            </a:r>
            <a:r>
              <a:rPr lang="en-US" dirty="0" err="1" smtClean="0"/>
              <a:t>Florentino</a:t>
            </a:r>
            <a:r>
              <a:rPr lang="en-US" dirty="0" smtClean="0"/>
              <a:t>, </a:t>
            </a:r>
            <a:r>
              <a:rPr lang="en-US" dirty="0" err="1" smtClean="0"/>
              <a:t>Satinder</a:t>
            </a:r>
            <a:r>
              <a:rPr lang="en-US" dirty="0" smtClean="0"/>
              <a:t> </a:t>
            </a:r>
            <a:r>
              <a:rPr lang="en-US" dirty="0" err="1" smtClean="0"/>
              <a:t>Grewal</a:t>
            </a:r>
            <a:r>
              <a:rPr lang="en-US" dirty="0" smtClean="0"/>
              <a:t>, Charles Park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What keeps us up at night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CA" dirty="0" smtClean="0"/>
              <a:t>Diving into Chrome extensions</a:t>
            </a:r>
          </a:p>
          <a:p>
            <a:r>
              <a:rPr lang="en-CA" dirty="0" smtClean="0"/>
              <a:t>Slugging URL IDs</a:t>
            </a:r>
            <a:endParaRPr lang="en-CA" dirty="0" smtClean="0"/>
          </a:p>
          <a:p>
            <a:r>
              <a:rPr lang="en-CA" dirty="0" smtClean="0"/>
              <a:t>Communicating between API and Front End</a:t>
            </a:r>
          </a:p>
          <a:p>
            <a:r>
              <a:rPr lang="en-CA" dirty="0" smtClean="0"/>
              <a:t>Scraping websites for metadata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300" y="4330700"/>
            <a:ext cx="1206500" cy="2146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The A-Team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397000"/>
          <a:ext cx="7924800" cy="310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752600"/>
                <a:gridCol w="5562600"/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Competencies/Expectations</a:t>
                      </a:r>
                      <a:endParaRPr lang="en-C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Ruby on Rails engineer, map out BE, support FE, QA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r>
                        <a:rPr lang="en-US" baseline="0" dirty="0" smtClean="0"/>
                        <a:t> engineer, map out FE, support BE, QA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FE/BE</a:t>
                      </a:r>
                      <a:r>
                        <a:rPr lang="en-US" baseline="0" dirty="0" smtClean="0"/>
                        <a:t> support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Pivotal Tracker, Code Review, QA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September 26 – Present This Pitch</a:t>
            </a:r>
          </a:p>
          <a:p>
            <a:r>
              <a:rPr lang="en-CA" dirty="0" smtClean="0"/>
              <a:t>October 3 – API complete</a:t>
            </a:r>
            <a:endParaRPr lang="en-CA" dirty="0" smtClean="0"/>
          </a:p>
          <a:p>
            <a:r>
              <a:rPr lang="en-CA" dirty="0" smtClean="0"/>
              <a:t>October 8 – FE compatible with BE API</a:t>
            </a:r>
          </a:p>
          <a:p>
            <a:r>
              <a:rPr lang="en-CA" dirty="0" smtClean="0"/>
              <a:t>October 10 – Chrome Extension Ready</a:t>
            </a:r>
          </a:p>
          <a:p>
            <a:r>
              <a:rPr lang="en-CA" dirty="0" smtClean="0"/>
              <a:t>October 10-14 - Styling</a:t>
            </a:r>
          </a:p>
          <a:p>
            <a:r>
              <a:rPr lang="en-CA" dirty="0" smtClean="0"/>
              <a:t>October 14 – Present SNPPR</a:t>
            </a:r>
          </a:p>
          <a:p>
            <a:endParaRPr lang="en-CA" dirty="0" smtClean="0"/>
          </a:p>
          <a:p>
            <a:r>
              <a:rPr lang="en-CA" dirty="0" smtClean="0"/>
              <a:t>Testing takes place throughout Development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Trade-off sliders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533400" y="1417638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of 1 – 10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10 - </a:t>
            </a:r>
            <a:r>
              <a:rPr lang="en-US" dirty="0" smtClean="0"/>
              <a:t>Time (This is going to get done)</a:t>
            </a:r>
          </a:p>
          <a:p>
            <a:r>
              <a:rPr lang="en-US" dirty="0" smtClean="0"/>
              <a:t>4</a:t>
            </a:r>
            <a:r>
              <a:rPr lang="en-US" dirty="0" smtClean="0"/>
              <a:t> - User Experience</a:t>
            </a:r>
          </a:p>
          <a:p>
            <a:r>
              <a:rPr lang="en-US" dirty="0" smtClean="0"/>
              <a:t>7 - Chrome Extension</a:t>
            </a:r>
          </a:p>
          <a:p>
            <a:r>
              <a:rPr lang="en-US" dirty="0" smtClean="0"/>
              <a:t>8 - Quality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Beginning…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09600" y="1066800"/>
            <a:ext cx="7901066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SNPPR</a:t>
            </a:r>
            <a:r>
              <a:rPr lang="en-US" i="1" dirty="0" smtClean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People want to quickly share images and </a:t>
            </a:r>
            <a:r>
              <a:rPr lang="en-US" dirty="0" smtClean="0"/>
              <a:t>information online,  </a:t>
            </a:r>
            <a:r>
              <a:rPr lang="en-US" dirty="0" smtClean="0"/>
              <a:t>without having to format or upload each </a:t>
            </a:r>
            <a:r>
              <a:rPr lang="en-US" dirty="0" smtClean="0"/>
              <a:t>piece</a:t>
            </a:r>
          </a:p>
          <a:p>
            <a:r>
              <a:rPr lang="en-US" dirty="0" smtClean="0"/>
              <a:t>Sending multiple pictures and web links at one time to  friends is still a cumbersome and time-consuming process</a:t>
            </a:r>
          </a:p>
          <a:p>
            <a:r>
              <a:rPr lang="en-US" dirty="0" smtClean="0"/>
              <a:t>Currently available </a:t>
            </a:r>
            <a:r>
              <a:rPr lang="en-US" dirty="0" smtClean="0"/>
              <a:t>picture-sharing </a:t>
            </a:r>
            <a:r>
              <a:rPr lang="en-US" dirty="0" smtClean="0"/>
              <a:t>methods are</a:t>
            </a:r>
            <a:r>
              <a:rPr lang="en-US" dirty="0" smtClean="0"/>
              <a:t> especially confusing and tedious for </a:t>
            </a:r>
            <a:r>
              <a:rPr lang="en-US" dirty="0" smtClean="0"/>
              <a:t>mature </a:t>
            </a:r>
            <a:r>
              <a:rPr lang="en-US" dirty="0" smtClean="0"/>
              <a:t>users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5257800"/>
            <a:ext cx="8839200" cy="584776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>
              <a:buNone/>
            </a:pPr>
            <a:r>
              <a:rPr lang="en-US" sz="3200" b="1" i="1" dirty="0" smtClean="0">
                <a:solidFill>
                  <a:srgbClr val="FF0000"/>
                </a:solidFill>
              </a:rPr>
              <a:t>SNPPR makes it quicker for people to share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>
                <a:solidFill>
                  <a:srgbClr val="FF0000"/>
                </a:solidFill>
              </a:rPr>
              <a:t>SNPPR </a:t>
            </a:r>
            <a:r>
              <a:rPr lang="en-US" dirty="0" smtClean="0"/>
              <a:t>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000000"/>
                </a:solidFill>
              </a:rPr>
              <a:t>for </a:t>
            </a:r>
            <a:r>
              <a:rPr lang="en-US" sz="2800" b="1" dirty="0" smtClean="0">
                <a:solidFill>
                  <a:srgbClr val="000000"/>
                </a:solidFill>
              </a:rPr>
              <a:t>all </a:t>
            </a:r>
            <a:r>
              <a:rPr lang="en-US" sz="2800" b="1" dirty="0" smtClean="0">
                <a:solidFill>
                  <a:srgbClr val="000000"/>
                </a:solidFill>
              </a:rPr>
              <a:t>people </a:t>
            </a:r>
            <a:r>
              <a:rPr lang="en-US" sz="2800" dirty="0" smtClean="0">
                <a:solidFill>
                  <a:srgbClr val="000000"/>
                </a:solidFill>
              </a:rPr>
              <a:t>who</a:t>
            </a:r>
            <a:r>
              <a:rPr lang="en-US" sz="2800" dirty="0" smtClean="0">
                <a:solidFill>
                  <a:srgbClr val="000000"/>
                </a:solidFill>
              </a:rPr>
              <a:t> want to </a:t>
            </a:r>
            <a:r>
              <a:rPr lang="en-US" sz="2800" b="1" dirty="0" smtClean="0">
                <a:solidFill>
                  <a:srgbClr val="000000"/>
                </a:solidFill>
              </a:rPr>
              <a:t>share </a:t>
            </a:r>
            <a:r>
              <a:rPr lang="en-US" sz="2800" b="1" dirty="0" smtClean="0">
                <a:solidFill>
                  <a:srgbClr val="000000"/>
                </a:solidFill>
              </a:rPr>
              <a:t>images and links </a:t>
            </a:r>
            <a:r>
              <a:rPr lang="en-US" sz="2800" dirty="0" smtClean="0">
                <a:solidFill>
                  <a:srgbClr val="000000"/>
                </a:solidFill>
              </a:rPr>
              <a:t>with their </a:t>
            </a:r>
            <a:r>
              <a:rPr lang="en-US" sz="2800" dirty="0" smtClean="0">
                <a:solidFill>
                  <a:srgbClr val="000000"/>
                </a:solidFill>
              </a:rPr>
              <a:t>contacts </a:t>
            </a:r>
            <a:r>
              <a:rPr lang="en-US" sz="2800" b="1" dirty="0" smtClean="0">
                <a:solidFill>
                  <a:srgbClr val="000000"/>
                </a:solidFill>
              </a:rPr>
              <a:t>quickly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000000"/>
                </a:solidFill>
              </a:rPr>
              <a:t>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web application </a:t>
            </a:r>
            <a:r>
              <a:rPr lang="en-US" sz="2800" dirty="0" smtClean="0">
                <a:solidFill>
                  <a:srgbClr val="000000"/>
                </a:solidFill>
              </a:rPr>
              <a:t>that</a:t>
            </a:r>
            <a:r>
              <a:rPr lang="en-US" sz="2800" dirty="0" smtClean="0">
                <a:solidFill>
                  <a:srgbClr val="000000"/>
                </a:solidFill>
              </a:rPr>
              <a:t> gives </a:t>
            </a:r>
            <a:r>
              <a:rPr lang="en-US" sz="2800" dirty="0" smtClean="0">
                <a:solidFill>
                  <a:srgbClr val="000000"/>
                </a:solidFill>
              </a:rPr>
              <a:t>users </a:t>
            </a:r>
            <a:r>
              <a:rPr lang="en-US" sz="2800" b="1" dirty="0" smtClean="0">
                <a:solidFill>
                  <a:srgbClr val="000000"/>
                </a:solidFill>
              </a:rPr>
              <a:t>a simple interface </a:t>
            </a:r>
            <a:r>
              <a:rPr lang="en-US" sz="2800" dirty="0" smtClean="0">
                <a:solidFill>
                  <a:srgbClr val="000000"/>
                </a:solidFill>
              </a:rPr>
              <a:t>to share quick </a:t>
            </a:r>
            <a:r>
              <a:rPr lang="en-US" sz="2800" dirty="0" smtClean="0">
                <a:solidFill>
                  <a:srgbClr val="000000"/>
                </a:solidFill>
              </a:rPr>
              <a:t>pictures and links.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Unlike current cut-and-paste methods, </a:t>
            </a:r>
            <a:r>
              <a:rPr lang="en-US" sz="2800" i="1" dirty="0" smtClean="0">
                <a:solidFill>
                  <a:srgbClr val="FF0000"/>
                </a:solidFill>
              </a:rPr>
              <a:t>SNPPR </a:t>
            </a:r>
            <a:r>
              <a:rPr lang="en-US" sz="2800" dirty="0" smtClean="0"/>
              <a:t>gives </a:t>
            </a:r>
            <a:r>
              <a:rPr lang="en-US" sz="2800" dirty="0" smtClean="0"/>
              <a:t>a </a:t>
            </a:r>
            <a:r>
              <a:rPr lang="en-US" sz="2800" b="1" dirty="0" smtClean="0"/>
              <a:t>quick way to spread information </a:t>
            </a:r>
            <a:r>
              <a:rPr lang="en-US" sz="2800" dirty="0" smtClean="0"/>
              <a:t>with</a:t>
            </a:r>
            <a:r>
              <a:rPr lang="en-US" sz="2800" dirty="0" smtClean="0"/>
              <a:t> any and all contacts.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Competitive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Text Messaging</a:t>
            </a:r>
          </a:p>
          <a:p>
            <a:r>
              <a:rPr lang="en-US" dirty="0" err="1" smtClean="0"/>
              <a:t>imgur/Flickr</a:t>
            </a:r>
            <a:endParaRPr lang="en-US" dirty="0" smtClean="0"/>
          </a:p>
          <a:p>
            <a:r>
              <a:rPr lang="en-US" dirty="0" err="1" smtClean="0"/>
              <a:t>Gchat</a:t>
            </a:r>
            <a:endParaRPr lang="en-US" dirty="0" smtClean="0"/>
          </a:p>
          <a:p>
            <a:r>
              <a:rPr lang="en-US" dirty="0" err="1" smtClean="0"/>
              <a:t>bit.ly/TinyURL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</a:t>
            </a:r>
            <a:r>
              <a:rPr lang="en-US" i="1" dirty="0" smtClean="0">
                <a:solidFill>
                  <a:srgbClr val="FF0000"/>
                </a:solidFill>
              </a:rPr>
              <a:t>SNPPR </a:t>
            </a:r>
            <a:r>
              <a:rPr lang="en-US" dirty="0" smtClean="0"/>
              <a:t>look like?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4" y="1417638"/>
            <a:ext cx="9021826" cy="40037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IN, What’s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564770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Image-sharing</a:t>
            </a:r>
          </a:p>
          <a:p>
            <a:r>
              <a:rPr lang="en-US" dirty="0" smtClean="0"/>
              <a:t>IN: Link-sharing</a:t>
            </a:r>
          </a:p>
          <a:p>
            <a:endParaRPr lang="en-US" dirty="0" smtClean="0"/>
          </a:p>
          <a:p>
            <a:r>
              <a:rPr lang="en-US" dirty="0" smtClean="0"/>
              <a:t>o</a:t>
            </a:r>
            <a:r>
              <a:rPr lang="en-US" dirty="0" smtClean="0"/>
              <a:t>ut:  Hosting and sharing offline images</a:t>
            </a:r>
          </a:p>
          <a:p>
            <a:endParaRPr lang="en-US" dirty="0" smtClean="0"/>
          </a:p>
          <a:p>
            <a:r>
              <a:rPr lang="en-US" dirty="0" smtClean="0"/>
              <a:t>Unresolved: Chrome Extension and other browser support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Secret Sauce/X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 CLICK Chrome Extension!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87534"/>
            <a:ext cx="8001000" cy="2690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Your project community</a:t>
            </a:r>
            <a:endParaRPr lang="en-CA" dirty="0"/>
          </a:p>
        </p:txBody>
      </p:sp>
      <p:sp>
        <p:nvSpPr>
          <p:cNvPr id="7" name="Oval 1"/>
          <p:cNvSpPr>
            <a:spLocks/>
          </p:cNvSpPr>
          <p:nvPr/>
        </p:nvSpPr>
        <p:spPr bwMode="auto">
          <a:xfrm>
            <a:off x="2743200" y="2819400"/>
            <a:ext cx="3352800" cy="1066800"/>
          </a:xfrm>
          <a:prstGeom prst="ellipse">
            <a:avLst/>
          </a:prstGeom>
          <a:noFill/>
          <a:ln w="25400" cap="flat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3352800" y="3022684"/>
            <a:ext cx="2133600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Calibri" charset="0"/>
                <a:cs typeface="Calibri" charset="0"/>
                <a:sym typeface="Calibri" charset="0"/>
              </a:rPr>
              <a:t>SNPPR</a:t>
            </a:r>
            <a:endParaRPr lang="en-US" sz="4000" i="1" dirty="0">
              <a:solidFill>
                <a:srgbClr val="FF0000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137275" y="3911600"/>
            <a:ext cx="3126782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Mature  (Old) People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0" name="Rectangle 5"/>
          <p:cNvSpPr>
            <a:spLocks/>
          </p:cNvSpPr>
          <p:nvPr/>
        </p:nvSpPr>
        <p:spPr bwMode="auto">
          <a:xfrm>
            <a:off x="838200" y="3276600"/>
            <a:ext cx="1332296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latin typeface="Calibri" charset="0"/>
                <a:cs typeface="Calibri" charset="0"/>
                <a:sym typeface="Calibri" charset="0"/>
              </a:rPr>
              <a:t>Planners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3200400" y="1828800"/>
            <a:ext cx="3304039" cy="50783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Calibri" charset="0"/>
                <a:cs typeface="Calibri" charset="0"/>
                <a:sym typeface="Calibri" charset="0"/>
              </a:rPr>
              <a:t>People doing research</a:t>
            </a:r>
            <a:endParaRPr lang="en-US" sz="2800" dirty="0">
              <a:solidFill>
                <a:schemeClr val="tx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420813" y="5588000"/>
            <a:ext cx="5830887" cy="482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Calibri Bold" charset="0"/>
                <a:cs typeface="Calibri Bold" charset="0"/>
                <a:sym typeface="Calibri Bold" charset="0"/>
              </a:rPr>
              <a:t>... is always bigger than you think!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96200" y="6096000"/>
            <a:ext cx="1371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Technical solution</a:t>
            </a:r>
            <a:endParaRPr lang="en-CA" dirty="0"/>
          </a:p>
        </p:txBody>
      </p:sp>
      <p:sp>
        <p:nvSpPr>
          <p:cNvPr id="8" name="Cloud 7"/>
          <p:cNvSpPr/>
          <p:nvPr/>
        </p:nvSpPr>
        <p:spPr>
          <a:xfrm>
            <a:off x="2209800" y="1908048"/>
            <a:ext cx="1752600" cy="914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572000" y="1831848"/>
            <a:ext cx="1600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800600" y="2060448"/>
            <a:ext cx="114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an 10"/>
          <p:cNvSpPr/>
          <p:nvPr/>
        </p:nvSpPr>
        <p:spPr>
          <a:xfrm>
            <a:off x="7086600" y="16794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an 11"/>
          <p:cNvSpPr/>
          <p:nvPr/>
        </p:nvSpPr>
        <p:spPr>
          <a:xfrm>
            <a:off x="7086600" y="32034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0996" y="4790182"/>
            <a:ext cx="1174303" cy="825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854710"/>
            <a:ext cx="863600" cy="68807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831848"/>
            <a:ext cx="800100" cy="927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086600" y="486638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Danger!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5628382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Out of scope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142833"/>
            <a:ext cx="30700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Technologies:</a:t>
            </a:r>
            <a:endParaRPr lang="en-CA" sz="2400" b="1" dirty="0" smtClean="0"/>
          </a:p>
          <a:p>
            <a:pPr>
              <a:buFontTx/>
              <a:buChar char="-"/>
            </a:pPr>
            <a:r>
              <a:rPr lang="en-CA" sz="2400" dirty="0" smtClean="0"/>
              <a:t> Ruby o</a:t>
            </a:r>
            <a:r>
              <a:rPr lang="en-CA" sz="2400" dirty="0" smtClean="0"/>
              <a:t>n Rails - API</a:t>
            </a:r>
          </a:p>
          <a:p>
            <a:pPr>
              <a:buFontTx/>
              <a:buChar char="-"/>
            </a:pPr>
            <a:r>
              <a:rPr lang="en-CA" sz="2400" dirty="0" smtClean="0"/>
              <a:t> JavaScript – Front End</a:t>
            </a:r>
          </a:p>
          <a:p>
            <a:r>
              <a:rPr lang="en-CA" sz="2400" dirty="0" smtClean="0"/>
              <a:t>	- </a:t>
            </a:r>
            <a:r>
              <a:rPr lang="en-CA" sz="2400" dirty="0" err="1" smtClean="0"/>
              <a:t>AngularJS/JQuery</a:t>
            </a:r>
            <a:endParaRPr lang="en-CA" sz="2400" dirty="0" smtClean="0"/>
          </a:p>
          <a:p>
            <a:pPr>
              <a:buFontTx/>
              <a:buChar char="-"/>
            </a:pPr>
            <a:r>
              <a:rPr lang="en-CA" sz="2400" dirty="0" smtClean="0"/>
              <a:t> </a:t>
            </a:r>
            <a:r>
              <a:rPr lang="en-CA" sz="2400" dirty="0" err="1" smtClean="0"/>
              <a:t>PostgreSQL</a:t>
            </a:r>
            <a:r>
              <a:rPr lang="en-CA" sz="2400" dirty="0" smtClean="0"/>
              <a:t> – DB</a:t>
            </a:r>
          </a:p>
          <a:p>
            <a:pPr>
              <a:buFontTx/>
              <a:buChar char="-"/>
            </a:pPr>
            <a:r>
              <a:rPr lang="en-CA" sz="2400" dirty="0" smtClean="0"/>
              <a:t> </a:t>
            </a:r>
            <a:r>
              <a:rPr lang="en-CA" sz="2400" dirty="0" err="1" smtClean="0"/>
              <a:t>RSpec</a:t>
            </a:r>
            <a:r>
              <a:rPr lang="en-CA" sz="2400" dirty="0" smtClean="0"/>
              <a:t> - Testing</a:t>
            </a:r>
          </a:p>
          <a:p>
            <a:r>
              <a:rPr lang="en-CA" sz="2400" dirty="0" smtClean="0"/>
              <a:t>- Chrome Extension</a:t>
            </a:r>
          </a:p>
          <a:p>
            <a:endParaRPr lang="en-CA" sz="2400" dirty="0" smtClean="0"/>
          </a:p>
          <a:p>
            <a:pPr>
              <a:buFontTx/>
              <a:buChar char="-"/>
            </a:pP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412</Words>
  <Application>Microsoft Macintosh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GA WDI Project Three SNPPR (pronounced Snipper)</vt:lpstr>
      <vt:lpstr>Why SNPPR?</vt:lpstr>
      <vt:lpstr>What SNPPR Does</vt:lpstr>
      <vt:lpstr>Current Competitive Landscape</vt:lpstr>
      <vt:lpstr>So what does SNPPR look like?</vt:lpstr>
      <vt:lpstr>What’s IN, What’s OUT</vt:lpstr>
      <vt:lpstr>The Secret Sauce/X Factor</vt:lpstr>
      <vt:lpstr>Your project community</vt:lpstr>
      <vt:lpstr>Technical solution</vt:lpstr>
      <vt:lpstr>What keeps us up at night</vt:lpstr>
      <vt:lpstr>The A-Team</vt:lpstr>
      <vt:lpstr>Timeline</vt:lpstr>
      <vt:lpstr>Trade-off sliders</vt:lpstr>
      <vt:lpstr>The Beginning…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WDI Project Three</dc:title>
  <dc:creator>Charles Park</dc:creator>
  <cp:lastModifiedBy>Charles Park</cp:lastModifiedBy>
  <cp:revision>27</cp:revision>
  <dcterms:created xsi:type="dcterms:W3CDTF">2014-09-25T23:31:07Z</dcterms:created>
  <dcterms:modified xsi:type="dcterms:W3CDTF">2014-09-26T08:31:47Z</dcterms:modified>
</cp:coreProperties>
</file>