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2" d="100"/>
          <a:sy n="112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457200" y="457200"/>
            <a:ext cx="8331200" cy="5987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 WDI Project Three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667" i="1" dirty="0" smtClean="0">
                <a:solidFill>
                  <a:srgbClr val="FF0000"/>
                </a:solidFill>
              </a:rPr>
              <a:t>SNPPR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778" dirty="0" smtClean="0"/>
              <a:t>(pronounced </a:t>
            </a:r>
            <a:r>
              <a:rPr lang="en-US" sz="1778" dirty="0" err="1" smtClean="0"/>
              <a:t>Snipper</a:t>
            </a:r>
            <a:r>
              <a:rPr lang="en-US" sz="1778" dirty="0" smtClean="0"/>
              <a:t>)</a:t>
            </a:r>
            <a:endParaRPr lang="en-US" sz="1778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CharTindIan</a:t>
            </a:r>
            <a:endParaRPr lang="en-US" dirty="0" smtClean="0"/>
          </a:p>
          <a:p>
            <a:r>
              <a:rPr lang="en-US" dirty="0" smtClean="0"/>
              <a:t>Ian </a:t>
            </a:r>
            <a:r>
              <a:rPr lang="en-US" dirty="0" err="1" smtClean="0"/>
              <a:t>Florentino</a:t>
            </a:r>
            <a:r>
              <a:rPr lang="en-US" dirty="0" smtClean="0"/>
              <a:t>, </a:t>
            </a:r>
            <a:r>
              <a:rPr lang="en-US" dirty="0" err="1" smtClean="0"/>
              <a:t>Satinder</a:t>
            </a:r>
            <a:r>
              <a:rPr lang="en-US" dirty="0" smtClean="0"/>
              <a:t> </a:t>
            </a:r>
            <a:r>
              <a:rPr lang="en-US" dirty="0" err="1" smtClean="0"/>
              <a:t>Grewal</a:t>
            </a:r>
            <a:r>
              <a:rPr lang="en-US" dirty="0" smtClean="0"/>
              <a:t>, Charles Park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What keeps us up at night</a:t>
            </a: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CA" dirty="0" smtClean="0"/>
              <a:t>Diving into Chrome extensions</a:t>
            </a:r>
          </a:p>
          <a:p>
            <a:r>
              <a:rPr lang="en-CA" dirty="0" smtClean="0"/>
              <a:t>Slugging URL IDs</a:t>
            </a:r>
            <a:endParaRPr lang="en-CA" dirty="0" smtClean="0"/>
          </a:p>
          <a:p>
            <a:r>
              <a:rPr lang="en-CA" dirty="0" smtClean="0"/>
              <a:t>Communicating between API and Front End</a:t>
            </a:r>
          </a:p>
          <a:p>
            <a:r>
              <a:rPr lang="en-CA" dirty="0" smtClean="0"/>
              <a:t>Scraping websites for metadata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7696200" y="6096000"/>
            <a:ext cx="1371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300" y="4330700"/>
            <a:ext cx="1206500" cy="2146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The A-Team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397000"/>
          <a:ext cx="7924800" cy="310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752600"/>
                <a:gridCol w="5562600"/>
              </a:tblGrid>
              <a:tr h="370840"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Competencies/Expectations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Ian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Ruby on Rails engineer, map out BE, support FE, QA</a:t>
                      </a:r>
                      <a:endParaRPr lang="en-CA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Satinder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r>
                        <a:rPr lang="en-US" baseline="0" dirty="0" smtClean="0"/>
                        <a:t> engineer, map out FE, support BE, QA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FE/BE</a:t>
                      </a:r>
                      <a:r>
                        <a:rPr lang="en-US" baseline="0" dirty="0" smtClean="0"/>
                        <a:t> support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Pivotal Tracker, Code Review, QA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September 26 – Present This Pitch</a:t>
            </a:r>
          </a:p>
          <a:p>
            <a:r>
              <a:rPr lang="en-CA" dirty="0" smtClean="0"/>
              <a:t>October 3 – API complete</a:t>
            </a:r>
            <a:endParaRPr lang="en-CA" dirty="0" smtClean="0"/>
          </a:p>
          <a:p>
            <a:r>
              <a:rPr lang="en-CA" dirty="0" smtClean="0"/>
              <a:t>October 8 – FE compatible with BE API</a:t>
            </a:r>
          </a:p>
          <a:p>
            <a:r>
              <a:rPr lang="en-CA" dirty="0" smtClean="0"/>
              <a:t>October 10 – Chrome Extension Ready</a:t>
            </a:r>
          </a:p>
          <a:p>
            <a:r>
              <a:rPr lang="en-CA" dirty="0" smtClean="0"/>
              <a:t>October 10-14 - Styling</a:t>
            </a:r>
          </a:p>
          <a:p>
            <a:r>
              <a:rPr lang="en-CA" dirty="0" smtClean="0"/>
              <a:t>October 14 – Present SNPPR</a:t>
            </a:r>
          </a:p>
          <a:p>
            <a:endParaRPr lang="en-CA" dirty="0" smtClean="0"/>
          </a:p>
          <a:p>
            <a:r>
              <a:rPr lang="en-CA" dirty="0" smtClean="0"/>
              <a:t>Testing takes place throughout Development</a:t>
            </a:r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96200" y="6096000"/>
            <a:ext cx="1371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Trade-off sliders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533400" y="1417638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Scale of 1 – 10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10 - </a:t>
            </a:r>
            <a:r>
              <a:rPr lang="en-US" dirty="0" smtClean="0"/>
              <a:t>Time (This is going to get done)</a:t>
            </a:r>
          </a:p>
          <a:p>
            <a:r>
              <a:rPr lang="en-US" dirty="0" smtClean="0"/>
              <a:t>4</a:t>
            </a:r>
            <a:r>
              <a:rPr lang="en-US" dirty="0" smtClean="0"/>
              <a:t> - User Experience</a:t>
            </a:r>
          </a:p>
          <a:p>
            <a:r>
              <a:rPr lang="en-US" dirty="0" smtClean="0"/>
              <a:t>7 - Chrome Extension</a:t>
            </a:r>
          </a:p>
          <a:p>
            <a:r>
              <a:rPr lang="en-US" dirty="0" smtClean="0"/>
              <a:t>8 - Quality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The Beginning…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SNPPR</a:t>
            </a:r>
            <a:r>
              <a:rPr lang="en-US" i="1" dirty="0" smtClean="0">
                <a:solidFill>
                  <a:srgbClr val="FF0000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People want easier ways to share </a:t>
            </a:r>
            <a:r>
              <a:rPr lang="en-US" dirty="0" smtClean="0"/>
              <a:t>pictures/web </a:t>
            </a:r>
            <a:r>
              <a:rPr lang="en-US" dirty="0" smtClean="0"/>
              <a:t>links</a:t>
            </a:r>
            <a:r>
              <a:rPr lang="en-US" dirty="0" smtClean="0"/>
              <a:t> </a:t>
            </a:r>
            <a:r>
              <a:rPr lang="en-US" dirty="0" smtClean="0"/>
              <a:t>with their contacts</a:t>
            </a:r>
          </a:p>
          <a:p>
            <a:r>
              <a:rPr lang="en-US" dirty="0" smtClean="0"/>
              <a:t>Currently available </a:t>
            </a:r>
            <a:r>
              <a:rPr lang="en-US" dirty="0" smtClean="0"/>
              <a:t>picture-sharing </a:t>
            </a:r>
            <a:r>
              <a:rPr lang="en-US" dirty="0" smtClean="0"/>
              <a:t>methods are confusing</a:t>
            </a:r>
            <a:r>
              <a:rPr lang="en-US" dirty="0" smtClean="0"/>
              <a:t> and tedious for </a:t>
            </a:r>
            <a:r>
              <a:rPr lang="en-US" dirty="0" smtClean="0"/>
              <a:t>mature users</a:t>
            </a:r>
          </a:p>
          <a:p>
            <a:r>
              <a:rPr lang="en-US" dirty="0" smtClean="0"/>
              <a:t>People </a:t>
            </a:r>
            <a:r>
              <a:rPr lang="en-US" dirty="0" smtClean="0"/>
              <a:t>want to quickly share</a:t>
            </a:r>
            <a:r>
              <a:rPr lang="en-US" dirty="0" smtClean="0"/>
              <a:t> images </a:t>
            </a:r>
            <a:r>
              <a:rPr lang="en-US" dirty="0" smtClean="0"/>
              <a:t>and information,  without having to format or upload each piece.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5257800"/>
            <a:ext cx="8839200" cy="584776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>
              <a:buNone/>
            </a:pPr>
            <a:r>
              <a:rPr lang="en-US" sz="3200" b="1" i="1" dirty="0" smtClean="0">
                <a:solidFill>
                  <a:srgbClr val="FF0000"/>
                </a:solidFill>
              </a:rPr>
              <a:t>SNPPR makes it quicker for people to share images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609600" y="1066800"/>
            <a:ext cx="7901066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>
                <a:solidFill>
                  <a:srgbClr val="FF0000"/>
                </a:solidFill>
              </a:rPr>
              <a:t>SNPPR </a:t>
            </a:r>
            <a:r>
              <a:rPr lang="en-US" dirty="0" smtClean="0"/>
              <a:t>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i="1" dirty="0" smtClean="0">
                <a:solidFill>
                  <a:srgbClr val="FF0000"/>
                </a:solidFill>
              </a:rPr>
              <a:t>SNPPR </a:t>
            </a:r>
            <a:r>
              <a:rPr lang="en-US" sz="2800" dirty="0" smtClean="0"/>
              <a:t>is for </a:t>
            </a:r>
            <a:r>
              <a:rPr lang="en-US" sz="2800" dirty="0" smtClean="0">
                <a:solidFill>
                  <a:srgbClr val="008000"/>
                </a:solidFill>
              </a:rPr>
              <a:t>people </a:t>
            </a:r>
            <a:r>
              <a:rPr lang="en-US" sz="2800" dirty="0" smtClean="0"/>
              <a:t>who</a:t>
            </a:r>
            <a:r>
              <a:rPr lang="en-US" sz="2800" dirty="0" smtClean="0">
                <a:solidFill>
                  <a:srgbClr val="008000"/>
                </a:solidFill>
              </a:rPr>
              <a:t> want to share images/links with their </a:t>
            </a:r>
            <a:r>
              <a:rPr lang="en-US" sz="2800" dirty="0" smtClean="0">
                <a:solidFill>
                  <a:srgbClr val="008000"/>
                </a:solidFill>
              </a:rPr>
              <a:t>contacts quickly.</a:t>
            </a:r>
            <a:endParaRPr lang="en-US" sz="28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FF0000"/>
                </a:solidFill>
              </a:rPr>
              <a:t>SNPPR </a:t>
            </a:r>
            <a:r>
              <a:rPr lang="en-US" sz="2800" dirty="0" smtClean="0"/>
              <a:t>is </a:t>
            </a:r>
            <a:r>
              <a:rPr lang="en-US" sz="2800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8000"/>
                </a:solidFill>
              </a:rPr>
              <a:t>web application</a:t>
            </a:r>
            <a:r>
              <a:rPr lang="en-US" sz="2800" dirty="0" smtClean="0"/>
              <a:t> </a:t>
            </a:r>
            <a:r>
              <a:rPr lang="en-US" sz="2800" dirty="0" smtClean="0"/>
              <a:t>that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8000"/>
                </a:solidFill>
              </a:rPr>
              <a:t>gives </a:t>
            </a:r>
            <a:r>
              <a:rPr lang="en-US" sz="2800" dirty="0" smtClean="0">
                <a:solidFill>
                  <a:srgbClr val="008000"/>
                </a:solidFill>
              </a:rPr>
              <a:t>users a simple interface to share quick </a:t>
            </a:r>
            <a:r>
              <a:rPr lang="en-US" sz="2800" dirty="0" smtClean="0">
                <a:solidFill>
                  <a:srgbClr val="008000"/>
                </a:solidFill>
              </a:rPr>
              <a:t>pictures/links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Unlike </a:t>
            </a:r>
            <a:r>
              <a:rPr lang="en-US" sz="2800" dirty="0" smtClean="0">
                <a:solidFill>
                  <a:srgbClr val="008000"/>
                </a:solidFill>
              </a:rPr>
              <a:t>current cut-and-paste methods, </a:t>
            </a:r>
            <a:r>
              <a:rPr lang="en-US" sz="2800" i="1" dirty="0" smtClean="0">
                <a:solidFill>
                  <a:srgbClr val="FF0000"/>
                </a:solidFill>
              </a:rPr>
              <a:t>SNPPR </a:t>
            </a:r>
            <a:r>
              <a:rPr lang="en-US" sz="2800" dirty="0" smtClean="0">
                <a:solidFill>
                  <a:srgbClr val="008000"/>
                </a:solidFill>
              </a:rPr>
              <a:t>gives </a:t>
            </a:r>
            <a:r>
              <a:rPr lang="en-US" sz="2800" dirty="0" smtClean="0">
                <a:solidFill>
                  <a:srgbClr val="008000"/>
                </a:solidFill>
              </a:rPr>
              <a:t>a quick way to spread information with trusted </a:t>
            </a:r>
            <a:r>
              <a:rPr lang="en-US" sz="2800" dirty="0" smtClean="0">
                <a:solidFill>
                  <a:srgbClr val="008000"/>
                </a:solidFill>
              </a:rPr>
              <a:t>contacts</a:t>
            </a:r>
            <a:r>
              <a:rPr lang="en-US" sz="2800" dirty="0" smtClean="0"/>
              <a:t>.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rgbClr val="008000"/>
                </a:solidFill>
              </a:rPr>
              <a:t>technically challenged users (and people who want to create quick reference lists)]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Competitive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</a:p>
          <a:p>
            <a:r>
              <a:rPr lang="en-US" dirty="0" smtClean="0"/>
              <a:t>Text Messaging</a:t>
            </a:r>
          </a:p>
          <a:p>
            <a:r>
              <a:rPr lang="en-US" dirty="0" err="1" smtClean="0"/>
              <a:t>imgur/Flickr</a:t>
            </a:r>
            <a:endParaRPr lang="en-US" dirty="0" smtClean="0"/>
          </a:p>
          <a:p>
            <a:r>
              <a:rPr lang="en-US" dirty="0" err="1" smtClean="0"/>
              <a:t>Gchat</a:t>
            </a:r>
            <a:endParaRPr lang="en-US" dirty="0" smtClean="0"/>
          </a:p>
          <a:p>
            <a:r>
              <a:rPr lang="en-US" dirty="0" err="1" smtClean="0"/>
              <a:t>bit.ly/TinyURL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project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(Incorporate screenshots/images of the site/application here)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NOT List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397000"/>
          <a:ext cx="8458200" cy="316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OUT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Image-sharing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Hosting</a:t>
                      </a:r>
                      <a:r>
                        <a:rPr lang="en-CA" baseline="0" dirty="0" smtClean="0"/>
                        <a:t> and sharing offline images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Link-sharing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Guest</a:t>
                      </a:r>
                      <a:r>
                        <a:rPr lang="en-CA" baseline="0" dirty="0" smtClean="0"/>
                        <a:t> functionality</a:t>
                      </a: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UNRESOLVED</a:t>
                      </a:r>
                      <a:r>
                        <a:rPr lang="en-CA" baseline="0" dirty="0" smtClean="0"/>
                        <a:t> – Chrome Extension and other browser support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Secret Sauce/X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RIGHT CLICK Chrome Extension!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87534"/>
            <a:ext cx="8001000" cy="2690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Your project community</a:t>
            </a:r>
            <a:endParaRPr lang="en-CA" dirty="0"/>
          </a:p>
        </p:txBody>
      </p:sp>
      <p:sp>
        <p:nvSpPr>
          <p:cNvPr id="7" name="Oval 1"/>
          <p:cNvSpPr>
            <a:spLocks/>
          </p:cNvSpPr>
          <p:nvPr/>
        </p:nvSpPr>
        <p:spPr bwMode="auto">
          <a:xfrm>
            <a:off x="2743200" y="2819400"/>
            <a:ext cx="3352800" cy="1066800"/>
          </a:xfrm>
          <a:prstGeom prst="ellipse">
            <a:avLst/>
          </a:prstGeom>
          <a:noFill/>
          <a:ln w="25400" cap="flat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3352800" y="3022684"/>
            <a:ext cx="2133600" cy="692497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ctr"/>
            <a:r>
              <a:rPr lang="en-US" sz="4000" i="1" dirty="0" smtClean="0">
                <a:solidFill>
                  <a:srgbClr val="FF0000"/>
                </a:solidFill>
                <a:latin typeface="Calibri" charset="0"/>
                <a:cs typeface="Calibri" charset="0"/>
                <a:sym typeface="Calibri" charset="0"/>
              </a:rPr>
              <a:t>SNPPR</a:t>
            </a:r>
            <a:endParaRPr lang="en-US" sz="4000" i="1" dirty="0">
              <a:solidFill>
                <a:srgbClr val="FF0000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6137275" y="3911600"/>
            <a:ext cx="3126782" cy="507831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800" dirty="0" smtClean="0">
                <a:latin typeface="Calibri" charset="0"/>
                <a:cs typeface="Calibri" charset="0"/>
                <a:sym typeface="Calibri" charset="0"/>
              </a:rPr>
              <a:t>Mature  (Old) People</a:t>
            </a:r>
            <a:endParaRPr lang="en-US" sz="2800" dirty="0">
              <a:solidFill>
                <a:schemeClr val="tx1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0" name="Rectangle 5"/>
          <p:cNvSpPr>
            <a:spLocks/>
          </p:cNvSpPr>
          <p:nvPr/>
        </p:nvSpPr>
        <p:spPr bwMode="auto">
          <a:xfrm>
            <a:off x="838200" y="3276600"/>
            <a:ext cx="1332296" cy="507831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800" dirty="0" smtClean="0">
                <a:latin typeface="Calibri" charset="0"/>
                <a:cs typeface="Calibri" charset="0"/>
                <a:sym typeface="Calibri" charset="0"/>
              </a:rPr>
              <a:t>Planners</a:t>
            </a:r>
            <a:endParaRPr lang="en-US" sz="2800" dirty="0">
              <a:solidFill>
                <a:schemeClr val="tx1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1" name="Rectangle 6"/>
          <p:cNvSpPr>
            <a:spLocks/>
          </p:cNvSpPr>
          <p:nvPr/>
        </p:nvSpPr>
        <p:spPr bwMode="auto">
          <a:xfrm>
            <a:off x="3200400" y="1828800"/>
            <a:ext cx="3304039" cy="507831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  <a:latin typeface="Calibri" charset="0"/>
                <a:cs typeface="Calibri" charset="0"/>
                <a:sym typeface="Calibri" charset="0"/>
              </a:rPr>
              <a:t>People doing research</a:t>
            </a:r>
            <a:endParaRPr lang="en-US" sz="2800" dirty="0">
              <a:solidFill>
                <a:schemeClr val="tx1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420813" y="5588000"/>
            <a:ext cx="5830887" cy="4826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Calibri Bold" charset="0"/>
                <a:cs typeface="Calibri Bold" charset="0"/>
                <a:sym typeface="Calibri Bold" charset="0"/>
              </a:rPr>
              <a:t>... is always bigger than you think!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96200" y="6096000"/>
            <a:ext cx="1371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Technical solution</a:t>
            </a:r>
            <a:endParaRPr lang="en-CA" dirty="0"/>
          </a:p>
        </p:txBody>
      </p:sp>
      <p:sp>
        <p:nvSpPr>
          <p:cNvPr id="8" name="Cloud 7"/>
          <p:cNvSpPr/>
          <p:nvPr/>
        </p:nvSpPr>
        <p:spPr>
          <a:xfrm>
            <a:off x="2209800" y="1908048"/>
            <a:ext cx="1752600" cy="914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572000" y="1831848"/>
            <a:ext cx="1600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4800600" y="2060448"/>
            <a:ext cx="1143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an 10"/>
          <p:cNvSpPr/>
          <p:nvPr/>
        </p:nvSpPr>
        <p:spPr>
          <a:xfrm>
            <a:off x="7086600" y="1679448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an 11"/>
          <p:cNvSpPr/>
          <p:nvPr/>
        </p:nvSpPr>
        <p:spPr>
          <a:xfrm>
            <a:off x="7086600" y="3203448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0996" y="4790182"/>
            <a:ext cx="1174303" cy="825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4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5854710"/>
            <a:ext cx="863600" cy="68807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5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831848"/>
            <a:ext cx="800100" cy="9271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086600" y="4866382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Danger!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6600" y="5628382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Out of scope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3142833"/>
            <a:ext cx="307007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Technologies:</a:t>
            </a:r>
            <a:endParaRPr lang="en-CA" sz="2400" b="1" dirty="0" smtClean="0"/>
          </a:p>
          <a:p>
            <a:pPr>
              <a:buFontTx/>
              <a:buChar char="-"/>
            </a:pPr>
            <a:r>
              <a:rPr lang="en-CA" sz="2400" dirty="0" smtClean="0"/>
              <a:t> Ruby o</a:t>
            </a:r>
            <a:r>
              <a:rPr lang="en-CA" sz="2400" dirty="0" smtClean="0"/>
              <a:t>n Rails - API</a:t>
            </a:r>
          </a:p>
          <a:p>
            <a:pPr>
              <a:buFontTx/>
              <a:buChar char="-"/>
            </a:pPr>
            <a:r>
              <a:rPr lang="en-CA" sz="2400" dirty="0" smtClean="0"/>
              <a:t> JavaScript – Front End</a:t>
            </a:r>
          </a:p>
          <a:p>
            <a:r>
              <a:rPr lang="en-CA" sz="2400" dirty="0" smtClean="0"/>
              <a:t>	- </a:t>
            </a:r>
            <a:r>
              <a:rPr lang="en-CA" sz="2400" dirty="0" err="1" smtClean="0"/>
              <a:t>AngularJS/JQuery</a:t>
            </a:r>
            <a:endParaRPr lang="en-CA" sz="2400" dirty="0" smtClean="0"/>
          </a:p>
          <a:p>
            <a:pPr>
              <a:buFontTx/>
              <a:buChar char="-"/>
            </a:pPr>
            <a:r>
              <a:rPr lang="en-CA" sz="2400" dirty="0" smtClean="0"/>
              <a:t> </a:t>
            </a:r>
            <a:r>
              <a:rPr lang="en-CA" sz="2400" dirty="0" err="1" smtClean="0"/>
              <a:t>PostgreSQL</a:t>
            </a:r>
            <a:r>
              <a:rPr lang="en-CA" sz="2400" dirty="0" smtClean="0"/>
              <a:t> – DB</a:t>
            </a:r>
          </a:p>
          <a:p>
            <a:pPr>
              <a:buFontTx/>
              <a:buChar char="-"/>
            </a:pPr>
            <a:r>
              <a:rPr lang="en-CA" sz="2400" dirty="0" smtClean="0"/>
              <a:t> </a:t>
            </a:r>
            <a:r>
              <a:rPr lang="en-CA" sz="2400" dirty="0" err="1" smtClean="0"/>
              <a:t>RSpec</a:t>
            </a:r>
            <a:r>
              <a:rPr lang="en-CA" sz="2400" dirty="0" smtClean="0"/>
              <a:t> - Testing</a:t>
            </a:r>
          </a:p>
          <a:p>
            <a:r>
              <a:rPr lang="en-CA" sz="2400" dirty="0" smtClean="0"/>
              <a:t>- Chrome Extension</a:t>
            </a:r>
          </a:p>
          <a:p>
            <a:endParaRPr lang="en-CA" sz="2400" dirty="0" smtClean="0"/>
          </a:p>
          <a:p>
            <a:pPr>
              <a:buFontTx/>
              <a:buChar char="-"/>
            </a:pPr>
            <a:endParaRPr lang="en-CA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424</Words>
  <Application>Microsoft Macintosh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GA WDI Project Three SNPPR (pronounced Snipper)</vt:lpstr>
      <vt:lpstr>Why SNPPR?</vt:lpstr>
      <vt:lpstr>What SNPPR Does</vt:lpstr>
      <vt:lpstr>Current Competitive Landscape</vt:lpstr>
      <vt:lpstr>What does the project look like?</vt:lpstr>
      <vt:lpstr>The NOT List</vt:lpstr>
      <vt:lpstr>The Secret Sauce/X Factor</vt:lpstr>
      <vt:lpstr>Your project community</vt:lpstr>
      <vt:lpstr>Technical solution</vt:lpstr>
      <vt:lpstr>What keeps us up at night</vt:lpstr>
      <vt:lpstr>The A-Team</vt:lpstr>
      <vt:lpstr>Timeline</vt:lpstr>
      <vt:lpstr>Trade-off sliders</vt:lpstr>
      <vt:lpstr>The Beginning…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WDI Project Three</dc:title>
  <dc:creator>Charles Park</dc:creator>
  <cp:lastModifiedBy>Charles Park</cp:lastModifiedBy>
  <cp:revision>21</cp:revision>
  <dcterms:created xsi:type="dcterms:W3CDTF">2014-09-25T23:31:07Z</dcterms:created>
  <dcterms:modified xsi:type="dcterms:W3CDTF">2014-09-26T04:59:17Z</dcterms:modified>
</cp:coreProperties>
</file>