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3366"/>
    <a:srgbClr val="F8F8F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90" d="100"/>
          <a:sy n="90" d="100"/>
        </p:scale>
        <p:origin x="-72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51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1761314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Combinational Circuit Design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6832" y="1676400"/>
            <a:ext cx="794856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410200" y="1676400"/>
            <a:ext cx="3505200" cy="4495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2" descr="C:\Documents and Settings\altit\Desktop\Roth 7e Images\Ch08\Figure\Figure 8-5.jpg"/>
          <p:cNvPicPr>
            <a:picLocks noChangeAspect="1" noChangeArrowheads="1"/>
          </p:cNvPicPr>
          <p:nvPr/>
        </p:nvPicPr>
        <p:blipFill rotWithShape="1">
          <a:blip r:embed="rId3" cstate="print"/>
          <a:srcRect l="58430"/>
          <a:stretch/>
        </p:blipFill>
        <p:spPr bwMode="auto">
          <a:xfrm>
            <a:off x="977462" y="1828800"/>
            <a:ext cx="8014138" cy="4070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Hazards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b="54304"/>
          <a:stretch>
            <a:fillRect/>
          </a:stretch>
        </p:blipFill>
        <p:spPr bwMode="auto">
          <a:xfrm>
            <a:off x="942975" y="1905000"/>
            <a:ext cx="806897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a Static Hazard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 descr="C:\Documents and Settings\altit\Desktop\Roth 7e Images\Ch08\Figure\Figure 8-8.jpg"/>
          <p:cNvPicPr>
            <a:picLocks noChangeAspect="1" noChangeArrowheads="1"/>
          </p:cNvPicPr>
          <p:nvPr/>
        </p:nvPicPr>
        <p:blipFill rotWithShape="1">
          <a:blip r:embed="rId3" cstate="print"/>
          <a:srcRect l="30398" t="61811" r="9581" b="4538"/>
          <a:stretch/>
        </p:blipFill>
        <p:spPr bwMode="auto">
          <a:xfrm>
            <a:off x="914400" y="2286000"/>
            <a:ext cx="818991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</a:p>
          <a:p>
            <a:pPr lvl="1"/>
            <a:r>
              <a:rPr lang="en-US" dirty="0" smtClean="0"/>
              <a:t>Input Combinations</a:t>
            </a:r>
          </a:p>
          <a:p>
            <a:pPr lvl="1"/>
            <a:r>
              <a:rPr lang="en-US" dirty="0" smtClean="0"/>
              <a:t>Verify Outputs</a:t>
            </a:r>
          </a:p>
          <a:p>
            <a:r>
              <a:rPr lang="en-US" dirty="0" smtClean="0"/>
              <a:t>Incorrect Outputs</a:t>
            </a:r>
          </a:p>
          <a:p>
            <a:pPr lvl="1"/>
            <a:r>
              <a:rPr lang="en-US" dirty="0" smtClean="0"/>
              <a:t>Error Design</a:t>
            </a:r>
          </a:p>
          <a:p>
            <a:pPr lvl="1"/>
            <a:r>
              <a:rPr lang="en-US" dirty="0" smtClean="0"/>
              <a:t>Error in Wiring</a:t>
            </a:r>
          </a:p>
          <a:p>
            <a:pPr lvl="1"/>
            <a:r>
              <a:rPr lang="en-US" dirty="0" smtClean="0"/>
              <a:t>Error in Gate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9312"/>
          <a:stretch>
            <a:fillRect/>
          </a:stretch>
        </p:blipFill>
        <p:spPr bwMode="auto">
          <a:xfrm>
            <a:off x="1524000" y="1666875"/>
            <a:ext cx="70040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456"/>
            <a:ext cx="8610600" cy="644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174</TotalTime>
  <Pages>30</Pages>
  <Words>87</Words>
  <Application>Microsoft Office PowerPoint</Application>
  <PresentationFormat>On-screen Show (4:3)</PresentationFormat>
  <Paragraphs>47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311_Template</vt:lpstr>
      <vt:lpstr>Combinational Circuit Design</vt:lpstr>
      <vt:lpstr>Propagation Delay</vt:lpstr>
      <vt:lpstr>Timing Diagrams</vt:lpstr>
      <vt:lpstr>Static Hazards</vt:lpstr>
      <vt:lpstr>Detection of a Static Hazard</vt:lpstr>
      <vt:lpstr>Testing of Logic Circuits</vt:lpstr>
      <vt:lpstr>Design 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Circuit Design</dc:title>
  <dc:subject/>
  <dc:creator>Ron Hayne</dc:creator>
  <cp:keywords/>
  <dc:description/>
  <cp:lastModifiedBy>Ron Hayne</cp:lastModifiedBy>
  <cp:revision>18</cp:revision>
  <cp:lastPrinted>1997-07-09T13:32:52Z</cp:lastPrinted>
  <dcterms:created xsi:type="dcterms:W3CDTF">2011-05-24T17:46:52Z</dcterms:created>
  <dcterms:modified xsi:type="dcterms:W3CDTF">2013-06-10T19:06:45Z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