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67" r:id="rId14"/>
    <p:sldId id="269" r:id="rId15"/>
    <p:sldId id="268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3366"/>
    <a:srgbClr val="F8F8F8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97" autoAdjust="0"/>
    <p:restoredTop sz="94660"/>
  </p:normalViewPr>
  <p:slideViewPr>
    <p:cSldViewPr>
      <p:cViewPr varScale="1">
        <p:scale>
          <a:sx n="102" d="100"/>
          <a:sy n="102" d="100"/>
        </p:scale>
        <p:origin x="-108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r>
              <a:rPr lang="en-US"/>
              <a:t>ELEC 311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D5EC918F-CC1B-46BE-A5A8-03012F5030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3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r>
              <a:rPr lang="en-US"/>
              <a:t>ELEC 311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F760A07C-F241-4A31-B8B8-8B63944B3A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19859671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ELEC 311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977DF2-90E1-46E7-ACA3-80030A4186BD}" type="slidenum">
              <a:rPr lang="en-US"/>
              <a:pPr/>
              <a:t>1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ELEC 311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85B426-CDAB-4C51-B20A-A6288DDF7F6C}" type="slidenum">
              <a:rPr lang="en-US"/>
              <a:pPr/>
              <a:t>2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ELEC 311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86251C-1566-4085-8C5C-B53A57CE457B}" type="slidenum">
              <a:rPr lang="en-US"/>
              <a:pPr/>
              <a:t>3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ELEC 311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2D1B6B-C83F-4309-841C-F469F978F41A}" type="slidenum">
              <a:rPr lang="en-US"/>
              <a:pPr/>
              <a:t>4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ELEC 311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9D8D42-F597-44D3-9E18-D8B77EA4BAE4}" type="slidenum">
              <a:rPr lang="en-US"/>
              <a:pPr/>
              <a:t>5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1114425" y="784225"/>
            <a:ext cx="7572375" cy="1485900"/>
          </a:xfrm>
          <a:prstGeom prst="rect">
            <a:avLst/>
          </a:prstGeom>
          <a:solidFill>
            <a:srgbClr val="CCE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123950" y="862013"/>
            <a:ext cx="5662613" cy="77787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271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2715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2716" name="Picture 12" descr="ECELogom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5715000"/>
            <a:ext cx="2971800" cy="1055688"/>
          </a:xfrm>
          <a:prstGeom prst="rect">
            <a:avLst/>
          </a:prstGeom>
          <a:noFill/>
        </p:spPr>
      </p:pic>
      <p:sp>
        <p:nvSpPr>
          <p:cNvPr id="72717" name="Rectangle 13" descr="Light horizontal"/>
          <p:cNvSpPr>
            <a:spLocks noChangeArrowheads="1"/>
          </p:cNvSpPr>
          <p:nvPr/>
        </p:nvSpPr>
        <p:spPr bwMode="auto">
          <a:xfrm>
            <a:off x="0" y="0"/>
            <a:ext cx="838200" cy="6858000"/>
          </a:xfrm>
          <a:prstGeom prst="rect">
            <a:avLst/>
          </a:prstGeom>
          <a:pattFill prst="ltHorz">
            <a:fgClr>
              <a:srgbClr val="003366">
                <a:alpha val="25000"/>
              </a:srgbClr>
            </a:fgClr>
            <a:bgClr>
              <a:schemeClr val="bg1">
                <a:alpha val="25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92F160-1063-4EBA-B0A0-72E54CB63A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9750" y="152400"/>
            <a:ext cx="20256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9625" y="152400"/>
            <a:ext cx="5927725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A86F94-62F3-462C-9C91-E2405BC214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22166A-F1F1-4604-BF09-716701076B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BCD63D-A5E2-47F0-A418-178851B183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625" y="1524000"/>
            <a:ext cx="390207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100" y="1524000"/>
            <a:ext cx="390366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648225-35A9-4C2A-B9A8-DC1F779490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2E5C3F-F405-4F24-B497-E851A5337E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5A9A69C-E1BF-4C77-8BFB-2ACBB40A53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2E811A-DDA6-4145-91D0-11C4E9EBE3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8C7B8D-A27F-451A-8CE5-E82F112823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539699-B6FB-4D66-B09D-8C4DD2C530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 descr="Light horizontal"/>
          <p:cNvSpPr>
            <a:spLocks noChangeArrowheads="1"/>
          </p:cNvSpPr>
          <p:nvPr/>
        </p:nvSpPr>
        <p:spPr bwMode="auto">
          <a:xfrm>
            <a:off x="0" y="0"/>
            <a:ext cx="838200" cy="6858000"/>
          </a:xfrm>
          <a:prstGeom prst="rect">
            <a:avLst/>
          </a:prstGeom>
          <a:pattFill prst="ltHorz">
            <a:fgClr>
              <a:srgbClr val="003366">
                <a:alpha val="25000"/>
              </a:srgbClr>
            </a:fgClr>
            <a:bgClr>
              <a:schemeClr val="bg1">
                <a:alpha val="25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889000" y="0"/>
            <a:ext cx="496888" cy="1295400"/>
          </a:xfrm>
          <a:prstGeom prst="rect">
            <a:avLst/>
          </a:prstGeom>
          <a:solidFill>
            <a:srgbClr val="CCE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639763" y="131763"/>
            <a:ext cx="5662612" cy="77787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1524000"/>
            <a:ext cx="795813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3800" y="637698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3366"/>
                </a:solidFill>
              </a:defRPr>
            </a:lvl1pPr>
          </a:lstStyle>
          <a:p>
            <a:r>
              <a:rPr lang="en-US" smtClean="0"/>
              <a:t>311_11</a:t>
            </a:r>
            <a:endParaRPr lang="en-US"/>
          </a:p>
        </p:txBody>
      </p:sp>
      <p:sp>
        <p:nvSpPr>
          <p:cNvPr id="716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3366"/>
                </a:solidFill>
              </a:defRPr>
            </a:lvl1pPr>
          </a:lstStyle>
          <a:p>
            <a:fld id="{BCC5401E-37A7-40DA-B9F5-89581C8AA31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68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6700" y="1524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w"/>
        <a:defRPr sz="32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55000"/>
        <a:buFont typeface="Wingdings" pitchFamily="2" charset="2"/>
        <a:buChar char="n"/>
        <a:defRPr sz="2800">
          <a:solidFill>
            <a:srgbClr val="003366"/>
          </a:solidFill>
          <a:latin typeface="+mn-lt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65000"/>
        <a:buFont typeface="Wingdings" pitchFamily="2" charset="2"/>
        <a:buChar char="l"/>
        <a:defRPr sz="2400">
          <a:solidFill>
            <a:srgbClr val="003366"/>
          </a:solidFill>
          <a:latin typeface="+mn-lt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5000"/>
        <a:buFont typeface="Wingdings" pitchFamily="2" charset="2"/>
        <a:buChar char="w"/>
        <a:defRPr sz="2000">
          <a:solidFill>
            <a:srgbClr val="003366"/>
          </a:solidFill>
          <a:latin typeface="+mn-lt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Latches and Flip-Flops</a:t>
            </a:r>
            <a:endParaRPr lang="en-US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ELEC 311</a:t>
            </a:r>
          </a:p>
          <a:p>
            <a:r>
              <a:rPr lang="en-US" dirty="0"/>
              <a:t>Digital Logic and Circuits</a:t>
            </a:r>
          </a:p>
          <a:p>
            <a:r>
              <a:rPr lang="en-US" dirty="0"/>
              <a:t>Dr. Ron Hayne</a:t>
            </a:r>
          </a:p>
          <a:p>
            <a:endParaRPr lang="en-US" dirty="0"/>
          </a:p>
          <a:p>
            <a:pPr>
              <a:buClr>
                <a:schemeClr val="hlink"/>
              </a:buClr>
              <a:buSzPct val="110000"/>
            </a:pPr>
            <a:r>
              <a:rPr lang="en-US" sz="2400" i="1" dirty="0" smtClean="0"/>
              <a:t>Images Courtesy of  </a:t>
            </a:r>
            <a:r>
              <a:rPr lang="en-US" sz="2400" i="1" dirty="0" err="1" smtClean="0"/>
              <a:t>Cengage</a:t>
            </a:r>
            <a:r>
              <a:rPr lang="en-US" sz="2400" i="1" smtClean="0"/>
              <a:t> Learning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J-K and T Flip-Flops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b="18853"/>
          <a:stretch>
            <a:fillRect/>
          </a:stretch>
        </p:blipFill>
        <p:spPr bwMode="auto">
          <a:xfrm>
            <a:off x="1524000" y="1752600"/>
            <a:ext cx="27336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/>
          <a:srcRect b="14280"/>
          <a:stretch>
            <a:fillRect/>
          </a:stretch>
        </p:blipFill>
        <p:spPr bwMode="auto">
          <a:xfrm>
            <a:off x="5486400" y="1903413"/>
            <a:ext cx="2441575" cy="320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J-K FF Timing Diagram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2" descr="C:\Documents and Settings\altit\Desktop\Roth 7e Images\Ch11\Figure\Figure 11-24.jpg"/>
          <p:cNvPicPr>
            <a:picLocks noChangeAspect="1" noChangeArrowheads="1"/>
          </p:cNvPicPr>
          <p:nvPr/>
        </p:nvPicPr>
        <p:blipFill rotWithShape="1">
          <a:blip r:embed="rId3" cstate="print"/>
          <a:srcRect l="36421" t="55339" r="11454" b="5108"/>
          <a:stretch/>
        </p:blipFill>
        <p:spPr bwMode="auto">
          <a:xfrm>
            <a:off x="1231770" y="1828800"/>
            <a:ext cx="7074030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FF Timing Diagram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00944" y="4953000"/>
            <a:ext cx="3266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(Falling-Edge Triggered)</a:t>
            </a:r>
            <a:endParaRPr lang="en-US" dirty="0"/>
          </a:p>
        </p:txBody>
      </p:sp>
      <p:pic>
        <p:nvPicPr>
          <p:cNvPr id="9" name="Picture 2" descr="C:\Documents and Settings\altit\Desktop\Roth 7e Images\Ch11\Figure\Figure 11-27.jpg"/>
          <p:cNvPicPr>
            <a:picLocks noChangeAspect="1" noChangeArrowheads="1"/>
          </p:cNvPicPr>
          <p:nvPr/>
        </p:nvPicPr>
        <p:blipFill rotWithShape="1">
          <a:blip r:embed="rId3" cstate="print"/>
          <a:srcRect l="28963"/>
          <a:stretch/>
        </p:blipFill>
        <p:spPr bwMode="auto">
          <a:xfrm>
            <a:off x="990600" y="1992136"/>
            <a:ext cx="7472938" cy="2351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Inputs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b="19196"/>
          <a:stretch>
            <a:fillRect/>
          </a:stretch>
        </p:blipFill>
        <p:spPr bwMode="auto">
          <a:xfrm>
            <a:off x="1143000" y="1676400"/>
            <a:ext cx="4792663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 t="50137" r="63836" b="7850"/>
          <a:stretch>
            <a:fillRect/>
          </a:stretch>
        </p:blipFill>
        <p:spPr bwMode="auto">
          <a:xfrm>
            <a:off x="5791200" y="3657600"/>
            <a:ext cx="2514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Circuits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447800"/>
            <a:ext cx="8077200" cy="4966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Latches</a:t>
            </a:r>
          </a:p>
          <a:p>
            <a:pPr lvl="1"/>
            <a:r>
              <a:rPr lang="en-US" dirty="0" smtClean="0"/>
              <a:t>S-R (Set-Reset)</a:t>
            </a:r>
          </a:p>
          <a:p>
            <a:pPr lvl="1"/>
            <a:r>
              <a:rPr lang="en-US" dirty="0" smtClean="0"/>
              <a:t>D (Data)</a:t>
            </a:r>
          </a:p>
          <a:p>
            <a:r>
              <a:rPr lang="en-US" dirty="0" smtClean="0"/>
              <a:t>Flip-Flops (Edge-Triggered)</a:t>
            </a:r>
          </a:p>
          <a:p>
            <a:pPr lvl="1"/>
            <a:r>
              <a:rPr lang="en-US" dirty="0" smtClean="0"/>
              <a:t>D (Data)</a:t>
            </a:r>
          </a:p>
          <a:p>
            <a:pPr lvl="1"/>
            <a:r>
              <a:rPr lang="en-US" dirty="0" smtClean="0"/>
              <a:t>J-K (Set-Reset-Toggle)</a:t>
            </a:r>
          </a:p>
          <a:p>
            <a:pPr lvl="1"/>
            <a:r>
              <a:rPr lang="en-US" dirty="0" smtClean="0"/>
              <a:t>T (Toggle)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311_11</a:t>
            </a:r>
            <a:endParaRPr lang="en-US"/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5D6718-FBB6-48D8-8C7A-AD8A095B964E}" type="slidenum">
              <a:rPr lang="en-US"/>
              <a:pPr/>
              <a:t>2</a:t>
            </a:fld>
            <a:endParaRPr lang="en-US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Set-Reset </a:t>
            </a:r>
            <a:r>
              <a:rPr lang="en-US" dirty="0"/>
              <a:t>Latch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743200" y="2209800"/>
            <a:ext cx="3657600" cy="2971800"/>
            <a:chOff x="1728" y="1392"/>
            <a:chExt cx="2304" cy="187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304" y="1392"/>
              <a:ext cx="1152" cy="576"/>
              <a:chOff x="3198" y="7056"/>
              <a:chExt cx="2880" cy="1440"/>
            </a:xfrm>
          </p:grpSpPr>
          <p:sp>
            <p:nvSpPr>
              <p:cNvPr id="130053" name="Freeform 5"/>
              <p:cNvSpPr>
                <a:spLocks/>
              </p:cNvSpPr>
              <p:nvPr/>
            </p:nvSpPr>
            <p:spPr bwMode="auto">
              <a:xfrm>
                <a:off x="3631" y="7056"/>
                <a:ext cx="431" cy="1438"/>
              </a:xfrm>
              <a:custGeom>
                <a:avLst/>
                <a:gdLst/>
                <a:ahLst/>
                <a:cxnLst>
                  <a:cxn ang="0">
                    <a:pos x="6" y="896"/>
                  </a:cxn>
                  <a:cxn ang="0">
                    <a:pos x="18" y="873"/>
                  </a:cxn>
                  <a:cxn ang="0">
                    <a:pos x="29" y="849"/>
                  </a:cxn>
                  <a:cxn ang="0">
                    <a:pos x="39" y="825"/>
                  </a:cxn>
                  <a:cxn ang="0">
                    <a:pos x="49" y="801"/>
                  </a:cxn>
                  <a:cxn ang="0">
                    <a:pos x="58" y="776"/>
                  </a:cxn>
                  <a:cxn ang="0">
                    <a:pos x="67" y="751"/>
                  </a:cxn>
                  <a:cxn ang="0">
                    <a:pos x="74" y="726"/>
                  </a:cxn>
                  <a:cxn ang="0">
                    <a:pos x="81" y="701"/>
                  </a:cxn>
                  <a:cxn ang="0">
                    <a:pos x="87" y="675"/>
                  </a:cxn>
                  <a:cxn ang="0">
                    <a:pos x="93" y="649"/>
                  </a:cxn>
                  <a:cxn ang="0">
                    <a:pos x="99" y="623"/>
                  </a:cxn>
                  <a:cxn ang="0">
                    <a:pos x="103" y="598"/>
                  </a:cxn>
                  <a:cxn ang="0">
                    <a:pos x="107" y="572"/>
                  </a:cxn>
                  <a:cxn ang="0">
                    <a:pos x="109" y="546"/>
                  </a:cxn>
                  <a:cxn ang="0">
                    <a:pos x="111" y="519"/>
                  </a:cxn>
                  <a:cxn ang="0">
                    <a:pos x="113" y="493"/>
                  </a:cxn>
                  <a:cxn ang="0">
                    <a:pos x="113" y="467"/>
                  </a:cxn>
                  <a:cxn ang="0">
                    <a:pos x="113" y="441"/>
                  </a:cxn>
                  <a:cxn ang="0">
                    <a:pos x="113" y="415"/>
                  </a:cxn>
                  <a:cxn ang="0">
                    <a:pos x="111" y="389"/>
                  </a:cxn>
                  <a:cxn ang="0">
                    <a:pos x="109" y="362"/>
                  </a:cxn>
                  <a:cxn ang="0">
                    <a:pos x="107" y="336"/>
                  </a:cxn>
                  <a:cxn ang="0">
                    <a:pos x="103" y="310"/>
                  </a:cxn>
                  <a:cxn ang="0">
                    <a:pos x="99" y="284"/>
                  </a:cxn>
                  <a:cxn ang="0">
                    <a:pos x="93" y="258"/>
                  </a:cxn>
                  <a:cxn ang="0">
                    <a:pos x="87" y="233"/>
                  </a:cxn>
                  <a:cxn ang="0">
                    <a:pos x="81" y="207"/>
                  </a:cxn>
                  <a:cxn ang="0">
                    <a:pos x="74" y="182"/>
                  </a:cxn>
                  <a:cxn ang="0">
                    <a:pos x="67" y="157"/>
                  </a:cxn>
                  <a:cxn ang="0">
                    <a:pos x="58" y="133"/>
                  </a:cxn>
                  <a:cxn ang="0">
                    <a:pos x="49" y="108"/>
                  </a:cxn>
                  <a:cxn ang="0">
                    <a:pos x="39" y="83"/>
                  </a:cxn>
                  <a:cxn ang="0">
                    <a:pos x="29" y="59"/>
                  </a:cxn>
                  <a:cxn ang="0">
                    <a:pos x="18" y="35"/>
                  </a:cxn>
                  <a:cxn ang="0">
                    <a:pos x="6" y="11"/>
                  </a:cxn>
                  <a:cxn ang="0">
                    <a:pos x="226" y="0"/>
                  </a:cxn>
                </a:cxnLst>
                <a:rect l="0" t="0" r="r" b="b"/>
                <a:pathLst>
                  <a:path w="226" h="908">
                    <a:moveTo>
                      <a:pt x="0" y="908"/>
                    </a:moveTo>
                    <a:lnTo>
                      <a:pt x="6" y="896"/>
                    </a:lnTo>
                    <a:lnTo>
                      <a:pt x="12" y="885"/>
                    </a:lnTo>
                    <a:lnTo>
                      <a:pt x="18" y="873"/>
                    </a:lnTo>
                    <a:lnTo>
                      <a:pt x="24" y="861"/>
                    </a:lnTo>
                    <a:lnTo>
                      <a:pt x="29" y="849"/>
                    </a:lnTo>
                    <a:lnTo>
                      <a:pt x="34" y="837"/>
                    </a:lnTo>
                    <a:lnTo>
                      <a:pt x="39" y="825"/>
                    </a:lnTo>
                    <a:lnTo>
                      <a:pt x="44" y="813"/>
                    </a:lnTo>
                    <a:lnTo>
                      <a:pt x="49" y="801"/>
                    </a:lnTo>
                    <a:lnTo>
                      <a:pt x="54" y="788"/>
                    </a:lnTo>
                    <a:lnTo>
                      <a:pt x="58" y="776"/>
                    </a:lnTo>
                    <a:lnTo>
                      <a:pt x="62" y="763"/>
                    </a:lnTo>
                    <a:lnTo>
                      <a:pt x="67" y="751"/>
                    </a:lnTo>
                    <a:lnTo>
                      <a:pt x="70" y="739"/>
                    </a:lnTo>
                    <a:lnTo>
                      <a:pt x="74" y="726"/>
                    </a:lnTo>
                    <a:lnTo>
                      <a:pt x="78" y="713"/>
                    </a:lnTo>
                    <a:lnTo>
                      <a:pt x="81" y="701"/>
                    </a:lnTo>
                    <a:lnTo>
                      <a:pt x="84" y="688"/>
                    </a:lnTo>
                    <a:lnTo>
                      <a:pt x="87" y="675"/>
                    </a:lnTo>
                    <a:lnTo>
                      <a:pt x="90" y="662"/>
                    </a:lnTo>
                    <a:lnTo>
                      <a:pt x="93" y="649"/>
                    </a:lnTo>
                    <a:lnTo>
                      <a:pt x="96" y="636"/>
                    </a:lnTo>
                    <a:lnTo>
                      <a:pt x="99" y="623"/>
                    </a:lnTo>
                    <a:lnTo>
                      <a:pt x="101" y="610"/>
                    </a:lnTo>
                    <a:lnTo>
                      <a:pt x="103" y="598"/>
                    </a:lnTo>
                    <a:lnTo>
                      <a:pt x="104" y="585"/>
                    </a:lnTo>
                    <a:lnTo>
                      <a:pt x="107" y="572"/>
                    </a:lnTo>
                    <a:lnTo>
                      <a:pt x="108" y="559"/>
                    </a:lnTo>
                    <a:lnTo>
                      <a:pt x="109" y="546"/>
                    </a:lnTo>
                    <a:lnTo>
                      <a:pt x="110" y="532"/>
                    </a:lnTo>
                    <a:lnTo>
                      <a:pt x="111" y="519"/>
                    </a:lnTo>
                    <a:lnTo>
                      <a:pt x="112" y="506"/>
                    </a:lnTo>
                    <a:lnTo>
                      <a:pt x="113" y="493"/>
                    </a:lnTo>
                    <a:lnTo>
                      <a:pt x="113" y="480"/>
                    </a:lnTo>
                    <a:lnTo>
                      <a:pt x="113" y="467"/>
                    </a:lnTo>
                    <a:lnTo>
                      <a:pt x="114" y="454"/>
                    </a:lnTo>
                    <a:lnTo>
                      <a:pt x="113" y="441"/>
                    </a:lnTo>
                    <a:lnTo>
                      <a:pt x="113" y="428"/>
                    </a:lnTo>
                    <a:lnTo>
                      <a:pt x="113" y="415"/>
                    </a:lnTo>
                    <a:lnTo>
                      <a:pt x="112" y="402"/>
                    </a:lnTo>
                    <a:lnTo>
                      <a:pt x="111" y="389"/>
                    </a:lnTo>
                    <a:lnTo>
                      <a:pt x="110" y="375"/>
                    </a:lnTo>
                    <a:lnTo>
                      <a:pt x="109" y="362"/>
                    </a:lnTo>
                    <a:lnTo>
                      <a:pt x="108" y="349"/>
                    </a:lnTo>
                    <a:lnTo>
                      <a:pt x="107" y="336"/>
                    </a:lnTo>
                    <a:lnTo>
                      <a:pt x="104" y="323"/>
                    </a:lnTo>
                    <a:lnTo>
                      <a:pt x="103" y="310"/>
                    </a:lnTo>
                    <a:lnTo>
                      <a:pt x="101" y="297"/>
                    </a:lnTo>
                    <a:lnTo>
                      <a:pt x="99" y="284"/>
                    </a:lnTo>
                    <a:lnTo>
                      <a:pt x="96" y="271"/>
                    </a:lnTo>
                    <a:lnTo>
                      <a:pt x="93" y="258"/>
                    </a:lnTo>
                    <a:lnTo>
                      <a:pt x="90" y="245"/>
                    </a:lnTo>
                    <a:lnTo>
                      <a:pt x="87" y="233"/>
                    </a:lnTo>
                    <a:lnTo>
                      <a:pt x="84" y="220"/>
                    </a:lnTo>
                    <a:lnTo>
                      <a:pt x="81" y="207"/>
                    </a:lnTo>
                    <a:lnTo>
                      <a:pt x="78" y="195"/>
                    </a:lnTo>
                    <a:lnTo>
                      <a:pt x="74" y="182"/>
                    </a:lnTo>
                    <a:lnTo>
                      <a:pt x="70" y="169"/>
                    </a:lnTo>
                    <a:lnTo>
                      <a:pt x="67" y="157"/>
                    </a:lnTo>
                    <a:lnTo>
                      <a:pt x="62" y="144"/>
                    </a:lnTo>
                    <a:lnTo>
                      <a:pt x="58" y="133"/>
                    </a:lnTo>
                    <a:lnTo>
                      <a:pt x="54" y="120"/>
                    </a:lnTo>
                    <a:lnTo>
                      <a:pt x="49" y="108"/>
                    </a:lnTo>
                    <a:lnTo>
                      <a:pt x="44" y="96"/>
                    </a:lnTo>
                    <a:lnTo>
                      <a:pt x="39" y="83"/>
                    </a:lnTo>
                    <a:lnTo>
                      <a:pt x="34" y="71"/>
                    </a:lnTo>
                    <a:lnTo>
                      <a:pt x="29" y="59"/>
                    </a:lnTo>
                    <a:lnTo>
                      <a:pt x="24" y="47"/>
                    </a:lnTo>
                    <a:lnTo>
                      <a:pt x="18" y="35"/>
                    </a:lnTo>
                    <a:lnTo>
                      <a:pt x="12" y="23"/>
                    </a:lnTo>
                    <a:lnTo>
                      <a:pt x="6" y="11"/>
                    </a:lnTo>
                    <a:lnTo>
                      <a:pt x="0" y="0"/>
                    </a:lnTo>
                    <a:lnTo>
                      <a:pt x="226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054" name="Line 6"/>
              <p:cNvSpPr>
                <a:spLocks noChangeShapeType="1"/>
              </p:cNvSpPr>
              <p:nvPr/>
            </p:nvSpPr>
            <p:spPr bwMode="auto">
              <a:xfrm>
                <a:off x="3630" y="8496"/>
                <a:ext cx="4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055" name="Freeform 7"/>
              <p:cNvSpPr>
                <a:spLocks/>
              </p:cNvSpPr>
              <p:nvPr/>
            </p:nvSpPr>
            <p:spPr bwMode="auto">
              <a:xfrm>
                <a:off x="4062" y="7056"/>
                <a:ext cx="1297" cy="719"/>
              </a:xfrm>
              <a:custGeom>
                <a:avLst/>
                <a:gdLst/>
                <a:ahLst/>
                <a:cxnLst>
                  <a:cxn ang="0">
                    <a:pos x="673" y="443"/>
                  </a:cxn>
                  <a:cxn ang="0">
                    <a:pos x="660" y="421"/>
                  </a:cxn>
                  <a:cxn ang="0">
                    <a:pos x="645" y="399"/>
                  </a:cxn>
                  <a:cxn ang="0">
                    <a:pos x="631" y="377"/>
                  </a:cxn>
                  <a:cxn ang="0">
                    <a:pos x="615" y="356"/>
                  </a:cxn>
                  <a:cxn ang="0">
                    <a:pos x="599" y="335"/>
                  </a:cxn>
                  <a:cxn ang="0">
                    <a:pos x="583" y="315"/>
                  </a:cxn>
                  <a:cxn ang="0">
                    <a:pos x="566" y="295"/>
                  </a:cxn>
                  <a:cxn ang="0">
                    <a:pos x="548" y="277"/>
                  </a:cxn>
                  <a:cxn ang="0">
                    <a:pos x="530" y="258"/>
                  </a:cxn>
                  <a:cxn ang="0">
                    <a:pos x="511" y="240"/>
                  </a:cxn>
                  <a:cxn ang="0">
                    <a:pos x="492" y="222"/>
                  </a:cxn>
                  <a:cxn ang="0">
                    <a:pos x="472" y="205"/>
                  </a:cxn>
                  <a:cxn ang="0">
                    <a:pos x="452" y="189"/>
                  </a:cxn>
                  <a:cxn ang="0">
                    <a:pos x="431" y="173"/>
                  </a:cxn>
                  <a:cxn ang="0">
                    <a:pos x="410" y="158"/>
                  </a:cxn>
                  <a:cxn ang="0">
                    <a:pos x="388" y="143"/>
                  </a:cxn>
                  <a:cxn ang="0">
                    <a:pos x="366" y="129"/>
                  </a:cxn>
                  <a:cxn ang="0">
                    <a:pos x="344" y="116"/>
                  </a:cxn>
                  <a:cxn ang="0">
                    <a:pos x="321" y="103"/>
                  </a:cxn>
                  <a:cxn ang="0">
                    <a:pos x="298" y="91"/>
                  </a:cxn>
                  <a:cxn ang="0">
                    <a:pos x="275" y="79"/>
                  </a:cxn>
                  <a:cxn ang="0">
                    <a:pos x="251" y="69"/>
                  </a:cxn>
                  <a:cxn ang="0">
                    <a:pos x="227" y="59"/>
                  </a:cxn>
                  <a:cxn ang="0">
                    <a:pos x="203" y="50"/>
                  </a:cxn>
                  <a:cxn ang="0">
                    <a:pos x="178" y="40"/>
                  </a:cxn>
                  <a:cxn ang="0">
                    <a:pos x="153" y="33"/>
                  </a:cxn>
                  <a:cxn ang="0">
                    <a:pos x="128" y="25"/>
                  </a:cxn>
                  <a:cxn ang="0">
                    <a:pos x="103" y="19"/>
                  </a:cxn>
                  <a:cxn ang="0">
                    <a:pos x="78" y="13"/>
                  </a:cxn>
                  <a:cxn ang="0">
                    <a:pos x="52" y="8"/>
                  </a:cxn>
                  <a:cxn ang="0">
                    <a:pos x="26" y="4"/>
                  </a:cxn>
                  <a:cxn ang="0">
                    <a:pos x="0" y="0"/>
                  </a:cxn>
                </a:cxnLst>
                <a:rect l="0" t="0" r="r" b="b"/>
                <a:pathLst>
                  <a:path w="680" h="454">
                    <a:moveTo>
                      <a:pt x="680" y="454"/>
                    </a:moveTo>
                    <a:lnTo>
                      <a:pt x="673" y="443"/>
                    </a:lnTo>
                    <a:lnTo>
                      <a:pt x="667" y="432"/>
                    </a:lnTo>
                    <a:lnTo>
                      <a:pt x="660" y="421"/>
                    </a:lnTo>
                    <a:lnTo>
                      <a:pt x="653" y="410"/>
                    </a:lnTo>
                    <a:lnTo>
                      <a:pt x="645" y="399"/>
                    </a:lnTo>
                    <a:lnTo>
                      <a:pt x="638" y="388"/>
                    </a:lnTo>
                    <a:lnTo>
                      <a:pt x="631" y="377"/>
                    </a:lnTo>
                    <a:lnTo>
                      <a:pt x="623" y="367"/>
                    </a:lnTo>
                    <a:lnTo>
                      <a:pt x="615" y="356"/>
                    </a:lnTo>
                    <a:lnTo>
                      <a:pt x="607" y="345"/>
                    </a:lnTo>
                    <a:lnTo>
                      <a:pt x="599" y="335"/>
                    </a:lnTo>
                    <a:lnTo>
                      <a:pt x="591" y="325"/>
                    </a:lnTo>
                    <a:lnTo>
                      <a:pt x="583" y="315"/>
                    </a:lnTo>
                    <a:lnTo>
                      <a:pt x="574" y="305"/>
                    </a:lnTo>
                    <a:lnTo>
                      <a:pt x="566" y="295"/>
                    </a:lnTo>
                    <a:lnTo>
                      <a:pt x="557" y="286"/>
                    </a:lnTo>
                    <a:lnTo>
                      <a:pt x="548" y="277"/>
                    </a:lnTo>
                    <a:lnTo>
                      <a:pt x="539" y="267"/>
                    </a:lnTo>
                    <a:lnTo>
                      <a:pt x="530" y="258"/>
                    </a:lnTo>
                    <a:lnTo>
                      <a:pt x="520" y="248"/>
                    </a:lnTo>
                    <a:lnTo>
                      <a:pt x="511" y="240"/>
                    </a:lnTo>
                    <a:lnTo>
                      <a:pt x="502" y="231"/>
                    </a:lnTo>
                    <a:lnTo>
                      <a:pt x="492" y="222"/>
                    </a:lnTo>
                    <a:lnTo>
                      <a:pt x="482" y="214"/>
                    </a:lnTo>
                    <a:lnTo>
                      <a:pt x="472" y="205"/>
                    </a:lnTo>
                    <a:lnTo>
                      <a:pt x="462" y="197"/>
                    </a:lnTo>
                    <a:lnTo>
                      <a:pt x="452" y="189"/>
                    </a:lnTo>
                    <a:lnTo>
                      <a:pt x="441" y="181"/>
                    </a:lnTo>
                    <a:lnTo>
                      <a:pt x="431" y="173"/>
                    </a:lnTo>
                    <a:lnTo>
                      <a:pt x="420" y="165"/>
                    </a:lnTo>
                    <a:lnTo>
                      <a:pt x="410" y="158"/>
                    </a:lnTo>
                    <a:lnTo>
                      <a:pt x="399" y="150"/>
                    </a:lnTo>
                    <a:lnTo>
                      <a:pt x="388" y="143"/>
                    </a:lnTo>
                    <a:lnTo>
                      <a:pt x="377" y="136"/>
                    </a:lnTo>
                    <a:lnTo>
                      <a:pt x="366" y="129"/>
                    </a:lnTo>
                    <a:lnTo>
                      <a:pt x="355" y="123"/>
                    </a:lnTo>
                    <a:lnTo>
                      <a:pt x="344" y="116"/>
                    </a:lnTo>
                    <a:lnTo>
                      <a:pt x="332" y="110"/>
                    </a:lnTo>
                    <a:lnTo>
                      <a:pt x="321" y="103"/>
                    </a:lnTo>
                    <a:lnTo>
                      <a:pt x="310" y="97"/>
                    </a:lnTo>
                    <a:lnTo>
                      <a:pt x="298" y="91"/>
                    </a:lnTo>
                    <a:lnTo>
                      <a:pt x="286" y="85"/>
                    </a:lnTo>
                    <a:lnTo>
                      <a:pt x="275" y="79"/>
                    </a:lnTo>
                    <a:lnTo>
                      <a:pt x="263" y="74"/>
                    </a:lnTo>
                    <a:lnTo>
                      <a:pt x="251" y="69"/>
                    </a:lnTo>
                    <a:lnTo>
                      <a:pt x="239" y="64"/>
                    </a:lnTo>
                    <a:lnTo>
                      <a:pt x="227" y="59"/>
                    </a:lnTo>
                    <a:lnTo>
                      <a:pt x="215" y="54"/>
                    </a:lnTo>
                    <a:lnTo>
                      <a:pt x="203" y="50"/>
                    </a:lnTo>
                    <a:lnTo>
                      <a:pt x="190" y="45"/>
                    </a:lnTo>
                    <a:lnTo>
                      <a:pt x="178" y="40"/>
                    </a:lnTo>
                    <a:lnTo>
                      <a:pt x="166" y="36"/>
                    </a:lnTo>
                    <a:lnTo>
                      <a:pt x="153" y="33"/>
                    </a:lnTo>
                    <a:lnTo>
                      <a:pt x="140" y="29"/>
                    </a:lnTo>
                    <a:lnTo>
                      <a:pt x="128" y="25"/>
                    </a:lnTo>
                    <a:lnTo>
                      <a:pt x="116" y="22"/>
                    </a:lnTo>
                    <a:lnTo>
                      <a:pt x="103" y="19"/>
                    </a:lnTo>
                    <a:lnTo>
                      <a:pt x="90" y="16"/>
                    </a:lnTo>
                    <a:lnTo>
                      <a:pt x="78" y="13"/>
                    </a:lnTo>
                    <a:lnTo>
                      <a:pt x="65" y="10"/>
                    </a:lnTo>
                    <a:lnTo>
                      <a:pt x="52" y="8"/>
                    </a:lnTo>
                    <a:lnTo>
                      <a:pt x="39" y="6"/>
                    </a:lnTo>
                    <a:lnTo>
                      <a:pt x="26" y="4"/>
                    </a:lnTo>
                    <a:lnTo>
                      <a:pt x="13" y="1"/>
                    </a:lnTo>
                    <a:lnTo>
                      <a:pt x="0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056" name="Line 8"/>
              <p:cNvSpPr>
                <a:spLocks noChangeShapeType="1"/>
              </p:cNvSpPr>
              <p:nvPr/>
            </p:nvSpPr>
            <p:spPr bwMode="auto">
              <a:xfrm>
                <a:off x="3198" y="7344"/>
                <a:ext cx="59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057" name="Line 9"/>
              <p:cNvSpPr>
                <a:spLocks noChangeShapeType="1"/>
              </p:cNvSpPr>
              <p:nvPr/>
            </p:nvSpPr>
            <p:spPr bwMode="auto">
              <a:xfrm>
                <a:off x="3198" y="8207"/>
                <a:ext cx="59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058" name="Freeform 10"/>
              <p:cNvSpPr>
                <a:spLocks/>
              </p:cNvSpPr>
              <p:nvPr/>
            </p:nvSpPr>
            <p:spPr bwMode="auto">
              <a:xfrm flipV="1">
                <a:off x="4062" y="7777"/>
                <a:ext cx="1297" cy="719"/>
              </a:xfrm>
              <a:custGeom>
                <a:avLst/>
                <a:gdLst/>
                <a:ahLst/>
                <a:cxnLst>
                  <a:cxn ang="0">
                    <a:pos x="673" y="443"/>
                  </a:cxn>
                  <a:cxn ang="0">
                    <a:pos x="660" y="421"/>
                  </a:cxn>
                  <a:cxn ang="0">
                    <a:pos x="645" y="399"/>
                  </a:cxn>
                  <a:cxn ang="0">
                    <a:pos x="631" y="377"/>
                  </a:cxn>
                  <a:cxn ang="0">
                    <a:pos x="615" y="356"/>
                  </a:cxn>
                  <a:cxn ang="0">
                    <a:pos x="599" y="335"/>
                  </a:cxn>
                  <a:cxn ang="0">
                    <a:pos x="583" y="315"/>
                  </a:cxn>
                  <a:cxn ang="0">
                    <a:pos x="566" y="295"/>
                  </a:cxn>
                  <a:cxn ang="0">
                    <a:pos x="548" y="277"/>
                  </a:cxn>
                  <a:cxn ang="0">
                    <a:pos x="530" y="258"/>
                  </a:cxn>
                  <a:cxn ang="0">
                    <a:pos x="511" y="240"/>
                  </a:cxn>
                  <a:cxn ang="0">
                    <a:pos x="492" y="222"/>
                  </a:cxn>
                  <a:cxn ang="0">
                    <a:pos x="472" y="205"/>
                  </a:cxn>
                  <a:cxn ang="0">
                    <a:pos x="452" y="189"/>
                  </a:cxn>
                  <a:cxn ang="0">
                    <a:pos x="431" y="173"/>
                  </a:cxn>
                  <a:cxn ang="0">
                    <a:pos x="410" y="158"/>
                  </a:cxn>
                  <a:cxn ang="0">
                    <a:pos x="388" y="143"/>
                  </a:cxn>
                  <a:cxn ang="0">
                    <a:pos x="366" y="129"/>
                  </a:cxn>
                  <a:cxn ang="0">
                    <a:pos x="344" y="116"/>
                  </a:cxn>
                  <a:cxn ang="0">
                    <a:pos x="321" y="103"/>
                  </a:cxn>
                  <a:cxn ang="0">
                    <a:pos x="298" y="91"/>
                  </a:cxn>
                  <a:cxn ang="0">
                    <a:pos x="275" y="79"/>
                  </a:cxn>
                  <a:cxn ang="0">
                    <a:pos x="251" y="69"/>
                  </a:cxn>
                  <a:cxn ang="0">
                    <a:pos x="227" y="59"/>
                  </a:cxn>
                  <a:cxn ang="0">
                    <a:pos x="203" y="50"/>
                  </a:cxn>
                  <a:cxn ang="0">
                    <a:pos x="178" y="40"/>
                  </a:cxn>
                  <a:cxn ang="0">
                    <a:pos x="153" y="33"/>
                  </a:cxn>
                  <a:cxn ang="0">
                    <a:pos x="128" y="25"/>
                  </a:cxn>
                  <a:cxn ang="0">
                    <a:pos x="103" y="19"/>
                  </a:cxn>
                  <a:cxn ang="0">
                    <a:pos x="78" y="13"/>
                  </a:cxn>
                  <a:cxn ang="0">
                    <a:pos x="52" y="8"/>
                  </a:cxn>
                  <a:cxn ang="0">
                    <a:pos x="26" y="4"/>
                  </a:cxn>
                  <a:cxn ang="0">
                    <a:pos x="0" y="0"/>
                  </a:cxn>
                </a:cxnLst>
                <a:rect l="0" t="0" r="r" b="b"/>
                <a:pathLst>
                  <a:path w="680" h="454">
                    <a:moveTo>
                      <a:pt x="680" y="454"/>
                    </a:moveTo>
                    <a:lnTo>
                      <a:pt x="673" y="443"/>
                    </a:lnTo>
                    <a:lnTo>
                      <a:pt x="667" y="432"/>
                    </a:lnTo>
                    <a:lnTo>
                      <a:pt x="660" y="421"/>
                    </a:lnTo>
                    <a:lnTo>
                      <a:pt x="653" y="410"/>
                    </a:lnTo>
                    <a:lnTo>
                      <a:pt x="645" y="399"/>
                    </a:lnTo>
                    <a:lnTo>
                      <a:pt x="638" y="388"/>
                    </a:lnTo>
                    <a:lnTo>
                      <a:pt x="631" y="377"/>
                    </a:lnTo>
                    <a:lnTo>
                      <a:pt x="623" y="367"/>
                    </a:lnTo>
                    <a:lnTo>
                      <a:pt x="615" y="356"/>
                    </a:lnTo>
                    <a:lnTo>
                      <a:pt x="607" y="345"/>
                    </a:lnTo>
                    <a:lnTo>
                      <a:pt x="599" y="335"/>
                    </a:lnTo>
                    <a:lnTo>
                      <a:pt x="591" y="325"/>
                    </a:lnTo>
                    <a:lnTo>
                      <a:pt x="583" y="315"/>
                    </a:lnTo>
                    <a:lnTo>
                      <a:pt x="574" y="305"/>
                    </a:lnTo>
                    <a:lnTo>
                      <a:pt x="566" y="295"/>
                    </a:lnTo>
                    <a:lnTo>
                      <a:pt x="557" y="286"/>
                    </a:lnTo>
                    <a:lnTo>
                      <a:pt x="548" y="277"/>
                    </a:lnTo>
                    <a:lnTo>
                      <a:pt x="539" y="267"/>
                    </a:lnTo>
                    <a:lnTo>
                      <a:pt x="530" y="258"/>
                    </a:lnTo>
                    <a:lnTo>
                      <a:pt x="520" y="248"/>
                    </a:lnTo>
                    <a:lnTo>
                      <a:pt x="511" y="240"/>
                    </a:lnTo>
                    <a:lnTo>
                      <a:pt x="502" y="231"/>
                    </a:lnTo>
                    <a:lnTo>
                      <a:pt x="492" y="222"/>
                    </a:lnTo>
                    <a:lnTo>
                      <a:pt x="482" y="214"/>
                    </a:lnTo>
                    <a:lnTo>
                      <a:pt x="472" y="205"/>
                    </a:lnTo>
                    <a:lnTo>
                      <a:pt x="462" y="197"/>
                    </a:lnTo>
                    <a:lnTo>
                      <a:pt x="452" y="189"/>
                    </a:lnTo>
                    <a:lnTo>
                      <a:pt x="441" y="181"/>
                    </a:lnTo>
                    <a:lnTo>
                      <a:pt x="431" y="173"/>
                    </a:lnTo>
                    <a:lnTo>
                      <a:pt x="420" y="165"/>
                    </a:lnTo>
                    <a:lnTo>
                      <a:pt x="410" y="158"/>
                    </a:lnTo>
                    <a:lnTo>
                      <a:pt x="399" y="150"/>
                    </a:lnTo>
                    <a:lnTo>
                      <a:pt x="388" y="143"/>
                    </a:lnTo>
                    <a:lnTo>
                      <a:pt x="377" y="136"/>
                    </a:lnTo>
                    <a:lnTo>
                      <a:pt x="366" y="129"/>
                    </a:lnTo>
                    <a:lnTo>
                      <a:pt x="355" y="123"/>
                    </a:lnTo>
                    <a:lnTo>
                      <a:pt x="344" y="116"/>
                    </a:lnTo>
                    <a:lnTo>
                      <a:pt x="332" y="110"/>
                    </a:lnTo>
                    <a:lnTo>
                      <a:pt x="321" y="103"/>
                    </a:lnTo>
                    <a:lnTo>
                      <a:pt x="310" y="97"/>
                    </a:lnTo>
                    <a:lnTo>
                      <a:pt x="298" y="91"/>
                    </a:lnTo>
                    <a:lnTo>
                      <a:pt x="286" y="85"/>
                    </a:lnTo>
                    <a:lnTo>
                      <a:pt x="275" y="79"/>
                    </a:lnTo>
                    <a:lnTo>
                      <a:pt x="263" y="74"/>
                    </a:lnTo>
                    <a:lnTo>
                      <a:pt x="251" y="69"/>
                    </a:lnTo>
                    <a:lnTo>
                      <a:pt x="239" y="64"/>
                    </a:lnTo>
                    <a:lnTo>
                      <a:pt x="227" y="59"/>
                    </a:lnTo>
                    <a:lnTo>
                      <a:pt x="215" y="54"/>
                    </a:lnTo>
                    <a:lnTo>
                      <a:pt x="203" y="50"/>
                    </a:lnTo>
                    <a:lnTo>
                      <a:pt x="190" y="45"/>
                    </a:lnTo>
                    <a:lnTo>
                      <a:pt x="178" y="40"/>
                    </a:lnTo>
                    <a:lnTo>
                      <a:pt x="166" y="36"/>
                    </a:lnTo>
                    <a:lnTo>
                      <a:pt x="153" y="33"/>
                    </a:lnTo>
                    <a:lnTo>
                      <a:pt x="140" y="29"/>
                    </a:lnTo>
                    <a:lnTo>
                      <a:pt x="128" y="25"/>
                    </a:lnTo>
                    <a:lnTo>
                      <a:pt x="116" y="22"/>
                    </a:lnTo>
                    <a:lnTo>
                      <a:pt x="103" y="19"/>
                    </a:lnTo>
                    <a:lnTo>
                      <a:pt x="90" y="16"/>
                    </a:lnTo>
                    <a:lnTo>
                      <a:pt x="78" y="13"/>
                    </a:lnTo>
                    <a:lnTo>
                      <a:pt x="65" y="10"/>
                    </a:lnTo>
                    <a:lnTo>
                      <a:pt x="52" y="8"/>
                    </a:lnTo>
                    <a:lnTo>
                      <a:pt x="39" y="6"/>
                    </a:lnTo>
                    <a:lnTo>
                      <a:pt x="26" y="4"/>
                    </a:lnTo>
                    <a:lnTo>
                      <a:pt x="13" y="1"/>
                    </a:lnTo>
                    <a:lnTo>
                      <a:pt x="0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059" name="Line 11"/>
              <p:cNvSpPr>
                <a:spLocks noChangeShapeType="1"/>
              </p:cNvSpPr>
              <p:nvPr/>
            </p:nvSpPr>
            <p:spPr bwMode="auto">
              <a:xfrm>
                <a:off x="5646" y="7775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060" name="Oval 12"/>
              <p:cNvSpPr>
                <a:spLocks noChangeArrowheads="1"/>
              </p:cNvSpPr>
              <p:nvPr/>
            </p:nvSpPr>
            <p:spPr bwMode="auto">
              <a:xfrm>
                <a:off x="5359" y="7632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2304" y="2688"/>
              <a:ext cx="1152" cy="576"/>
              <a:chOff x="3198" y="7056"/>
              <a:chExt cx="2880" cy="1440"/>
            </a:xfrm>
          </p:grpSpPr>
          <p:sp>
            <p:nvSpPr>
              <p:cNvPr id="130062" name="Freeform 14"/>
              <p:cNvSpPr>
                <a:spLocks/>
              </p:cNvSpPr>
              <p:nvPr/>
            </p:nvSpPr>
            <p:spPr bwMode="auto">
              <a:xfrm>
                <a:off x="3631" y="7056"/>
                <a:ext cx="431" cy="1438"/>
              </a:xfrm>
              <a:custGeom>
                <a:avLst/>
                <a:gdLst/>
                <a:ahLst/>
                <a:cxnLst>
                  <a:cxn ang="0">
                    <a:pos x="6" y="896"/>
                  </a:cxn>
                  <a:cxn ang="0">
                    <a:pos x="18" y="873"/>
                  </a:cxn>
                  <a:cxn ang="0">
                    <a:pos x="29" y="849"/>
                  </a:cxn>
                  <a:cxn ang="0">
                    <a:pos x="39" y="825"/>
                  </a:cxn>
                  <a:cxn ang="0">
                    <a:pos x="49" y="801"/>
                  </a:cxn>
                  <a:cxn ang="0">
                    <a:pos x="58" y="776"/>
                  </a:cxn>
                  <a:cxn ang="0">
                    <a:pos x="67" y="751"/>
                  </a:cxn>
                  <a:cxn ang="0">
                    <a:pos x="74" y="726"/>
                  </a:cxn>
                  <a:cxn ang="0">
                    <a:pos x="81" y="701"/>
                  </a:cxn>
                  <a:cxn ang="0">
                    <a:pos x="87" y="675"/>
                  </a:cxn>
                  <a:cxn ang="0">
                    <a:pos x="93" y="649"/>
                  </a:cxn>
                  <a:cxn ang="0">
                    <a:pos x="99" y="623"/>
                  </a:cxn>
                  <a:cxn ang="0">
                    <a:pos x="103" y="598"/>
                  </a:cxn>
                  <a:cxn ang="0">
                    <a:pos x="107" y="572"/>
                  </a:cxn>
                  <a:cxn ang="0">
                    <a:pos x="109" y="546"/>
                  </a:cxn>
                  <a:cxn ang="0">
                    <a:pos x="111" y="519"/>
                  </a:cxn>
                  <a:cxn ang="0">
                    <a:pos x="113" y="493"/>
                  </a:cxn>
                  <a:cxn ang="0">
                    <a:pos x="113" y="467"/>
                  </a:cxn>
                  <a:cxn ang="0">
                    <a:pos x="113" y="441"/>
                  </a:cxn>
                  <a:cxn ang="0">
                    <a:pos x="113" y="415"/>
                  </a:cxn>
                  <a:cxn ang="0">
                    <a:pos x="111" y="389"/>
                  </a:cxn>
                  <a:cxn ang="0">
                    <a:pos x="109" y="362"/>
                  </a:cxn>
                  <a:cxn ang="0">
                    <a:pos x="107" y="336"/>
                  </a:cxn>
                  <a:cxn ang="0">
                    <a:pos x="103" y="310"/>
                  </a:cxn>
                  <a:cxn ang="0">
                    <a:pos x="99" y="284"/>
                  </a:cxn>
                  <a:cxn ang="0">
                    <a:pos x="93" y="258"/>
                  </a:cxn>
                  <a:cxn ang="0">
                    <a:pos x="87" y="233"/>
                  </a:cxn>
                  <a:cxn ang="0">
                    <a:pos x="81" y="207"/>
                  </a:cxn>
                  <a:cxn ang="0">
                    <a:pos x="74" y="182"/>
                  </a:cxn>
                  <a:cxn ang="0">
                    <a:pos x="67" y="157"/>
                  </a:cxn>
                  <a:cxn ang="0">
                    <a:pos x="58" y="133"/>
                  </a:cxn>
                  <a:cxn ang="0">
                    <a:pos x="49" y="108"/>
                  </a:cxn>
                  <a:cxn ang="0">
                    <a:pos x="39" y="83"/>
                  </a:cxn>
                  <a:cxn ang="0">
                    <a:pos x="29" y="59"/>
                  </a:cxn>
                  <a:cxn ang="0">
                    <a:pos x="18" y="35"/>
                  </a:cxn>
                  <a:cxn ang="0">
                    <a:pos x="6" y="11"/>
                  </a:cxn>
                  <a:cxn ang="0">
                    <a:pos x="226" y="0"/>
                  </a:cxn>
                </a:cxnLst>
                <a:rect l="0" t="0" r="r" b="b"/>
                <a:pathLst>
                  <a:path w="226" h="908">
                    <a:moveTo>
                      <a:pt x="0" y="908"/>
                    </a:moveTo>
                    <a:lnTo>
                      <a:pt x="6" y="896"/>
                    </a:lnTo>
                    <a:lnTo>
                      <a:pt x="12" y="885"/>
                    </a:lnTo>
                    <a:lnTo>
                      <a:pt x="18" y="873"/>
                    </a:lnTo>
                    <a:lnTo>
                      <a:pt x="24" y="861"/>
                    </a:lnTo>
                    <a:lnTo>
                      <a:pt x="29" y="849"/>
                    </a:lnTo>
                    <a:lnTo>
                      <a:pt x="34" y="837"/>
                    </a:lnTo>
                    <a:lnTo>
                      <a:pt x="39" y="825"/>
                    </a:lnTo>
                    <a:lnTo>
                      <a:pt x="44" y="813"/>
                    </a:lnTo>
                    <a:lnTo>
                      <a:pt x="49" y="801"/>
                    </a:lnTo>
                    <a:lnTo>
                      <a:pt x="54" y="788"/>
                    </a:lnTo>
                    <a:lnTo>
                      <a:pt x="58" y="776"/>
                    </a:lnTo>
                    <a:lnTo>
                      <a:pt x="62" y="763"/>
                    </a:lnTo>
                    <a:lnTo>
                      <a:pt x="67" y="751"/>
                    </a:lnTo>
                    <a:lnTo>
                      <a:pt x="70" y="739"/>
                    </a:lnTo>
                    <a:lnTo>
                      <a:pt x="74" y="726"/>
                    </a:lnTo>
                    <a:lnTo>
                      <a:pt x="78" y="713"/>
                    </a:lnTo>
                    <a:lnTo>
                      <a:pt x="81" y="701"/>
                    </a:lnTo>
                    <a:lnTo>
                      <a:pt x="84" y="688"/>
                    </a:lnTo>
                    <a:lnTo>
                      <a:pt x="87" y="675"/>
                    </a:lnTo>
                    <a:lnTo>
                      <a:pt x="90" y="662"/>
                    </a:lnTo>
                    <a:lnTo>
                      <a:pt x="93" y="649"/>
                    </a:lnTo>
                    <a:lnTo>
                      <a:pt x="96" y="636"/>
                    </a:lnTo>
                    <a:lnTo>
                      <a:pt x="99" y="623"/>
                    </a:lnTo>
                    <a:lnTo>
                      <a:pt x="101" y="610"/>
                    </a:lnTo>
                    <a:lnTo>
                      <a:pt x="103" y="598"/>
                    </a:lnTo>
                    <a:lnTo>
                      <a:pt x="104" y="585"/>
                    </a:lnTo>
                    <a:lnTo>
                      <a:pt x="107" y="572"/>
                    </a:lnTo>
                    <a:lnTo>
                      <a:pt x="108" y="559"/>
                    </a:lnTo>
                    <a:lnTo>
                      <a:pt x="109" y="546"/>
                    </a:lnTo>
                    <a:lnTo>
                      <a:pt x="110" y="532"/>
                    </a:lnTo>
                    <a:lnTo>
                      <a:pt x="111" y="519"/>
                    </a:lnTo>
                    <a:lnTo>
                      <a:pt x="112" y="506"/>
                    </a:lnTo>
                    <a:lnTo>
                      <a:pt x="113" y="493"/>
                    </a:lnTo>
                    <a:lnTo>
                      <a:pt x="113" y="480"/>
                    </a:lnTo>
                    <a:lnTo>
                      <a:pt x="113" y="467"/>
                    </a:lnTo>
                    <a:lnTo>
                      <a:pt x="114" y="454"/>
                    </a:lnTo>
                    <a:lnTo>
                      <a:pt x="113" y="441"/>
                    </a:lnTo>
                    <a:lnTo>
                      <a:pt x="113" y="428"/>
                    </a:lnTo>
                    <a:lnTo>
                      <a:pt x="113" y="415"/>
                    </a:lnTo>
                    <a:lnTo>
                      <a:pt x="112" y="402"/>
                    </a:lnTo>
                    <a:lnTo>
                      <a:pt x="111" y="389"/>
                    </a:lnTo>
                    <a:lnTo>
                      <a:pt x="110" y="375"/>
                    </a:lnTo>
                    <a:lnTo>
                      <a:pt x="109" y="362"/>
                    </a:lnTo>
                    <a:lnTo>
                      <a:pt x="108" y="349"/>
                    </a:lnTo>
                    <a:lnTo>
                      <a:pt x="107" y="336"/>
                    </a:lnTo>
                    <a:lnTo>
                      <a:pt x="104" y="323"/>
                    </a:lnTo>
                    <a:lnTo>
                      <a:pt x="103" y="310"/>
                    </a:lnTo>
                    <a:lnTo>
                      <a:pt x="101" y="297"/>
                    </a:lnTo>
                    <a:lnTo>
                      <a:pt x="99" y="284"/>
                    </a:lnTo>
                    <a:lnTo>
                      <a:pt x="96" y="271"/>
                    </a:lnTo>
                    <a:lnTo>
                      <a:pt x="93" y="258"/>
                    </a:lnTo>
                    <a:lnTo>
                      <a:pt x="90" y="245"/>
                    </a:lnTo>
                    <a:lnTo>
                      <a:pt x="87" y="233"/>
                    </a:lnTo>
                    <a:lnTo>
                      <a:pt x="84" y="220"/>
                    </a:lnTo>
                    <a:lnTo>
                      <a:pt x="81" y="207"/>
                    </a:lnTo>
                    <a:lnTo>
                      <a:pt x="78" y="195"/>
                    </a:lnTo>
                    <a:lnTo>
                      <a:pt x="74" y="182"/>
                    </a:lnTo>
                    <a:lnTo>
                      <a:pt x="70" y="169"/>
                    </a:lnTo>
                    <a:lnTo>
                      <a:pt x="67" y="157"/>
                    </a:lnTo>
                    <a:lnTo>
                      <a:pt x="62" y="144"/>
                    </a:lnTo>
                    <a:lnTo>
                      <a:pt x="58" y="133"/>
                    </a:lnTo>
                    <a:lnTo>
                      <a:pt x="54" y="120"/>
                    </a:lnTo>
                    <a:lnTo>
                      <a:pt x="49" y="108"/>
                    </a:lnTo>
                    <a:lnTo>
                      <a:pt x="44" y="96"/>
                    </a:lnTo>
                    <a:lnTo>
                      <a:pt x="39" y="83"/>
                    </a:lnTo>
                    <a:lnTo>
                      <a:pt x="34" y="71"/>
                    </a:lnTo>
                    <a:lnTo>
                      <a:pt x="29" y="59"/>
                    </a:lnTo>
                    <a:lnTo>
                      <a:pt x="24" y="47"/>
                    </a:lnTo>
                    <a:lnTo>
                      <a:pt x="18" y="35"/>
                    </a:lnTo>
                    <a:lnTo>
                      <a:pt x="12" y="23"/>
                    </a:lnTo>
                    <a:lnTo>
                      <a:pt x="6" y="11"/>
                    </a:lnTo>
                    <a:lnTo>
                      <a:pt x="0" y="0"/>
                    </a:lnTo>
                    <a:lnTo>
                      <a:pt x="226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063" name="Line 15"/>
              <p:cNvSpPr>
                <a:spLocks noChangeShapeType="1"/>
              </p:cNvSpPr>
              <p:nvPr/>
            </p:nvSpPr>
            <p:spPr bwMode="auto">
              <a:xfrm>
                <a:off x="3630" y="8496"/>
                <a:ext cx="4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064" name="Freeform 16"/>
              <p:cNvSpPr>
                <a:spLocks/>
              </p:cNvSpPr>
              <p:nvPr/>
            </p:nvSpPr>
            <p:spPr bwMode="auto">
              <a:xfrm>
                <a:off x="4062" y="7056"/>
                <a:ext cx="1297" cy="719"/>
              </a:xfrm>
              <a:custGeom>
                <a:avLst/>
                <a:gdLst/>
                <a:ahLst/>
                <a:cxnLst>
                  <a:cxn ang="0">
                    <a:pos x="673" y="443"/>
                  </a:cxn>
                  <a:cxn ang="0">
                    <a:pos x="660" y="421"/>
                  </a:cxn>
                  <a:cxn ang="0">
                    <a:pos x="645" y="399"/>
                  </a:cxn>
                  <a:cxn ang="0">
                    <a:pos x="631" y="377"/>
                  </a:cxn>
                  <a:cxn ang="0">
                    <a:pos x="615" y="356"/>
                  </a:cxn>
                  <a:cxn ang="0">
                    <a:pos x="599" y="335"/>
                  </a:cxn>
                  <a:cxn ang="0">
                    <a:pos x="583" y="315"/>
                  </a:cxn>
                  <a:cxn ang="0">
                    <a:pos x="566" y="295"/>
                  </a:cxn>
                  <a:cxn ang="0">
                    <a:pos x="548" y="277"/>
                  </a:cxn>
                  <a:cxn ang="0">
                    <a:pos x="530" y="258"/>
                  </a:cxn>
                  <a:cxn ang="0">
                    <a:pos x="511" y="240"/>
                  </a:cxn>
                  <a:cxn ang="0">
                    <a:pos x="492" y="222"/>
                  </a:cxn>
                  <a:cxn ang="0">
                    <a:pos x="472" y="205"/>
                  </a:cxn>
                  <a:cxn ang="0">
                    <a:pos x="452" y="189"/>
                  </a:cxn>
                  <a:cxn ang="0">
                    <a:pos x="431" y="173"/>
                  </a:cxn>
                  <a:cxn ang="0">
                    <a:pos x="410" y="158"/>
                  </a:cxn>
                  <a:cxn ang="0">
                    <a:pos x="388" y="143"/>
                  </a:cxn>
                  <a:cxn ang="0">
                    <a:pos x="366" y="129"/>
                  </a:cxn>
                  <a:cxn ang="0">
                    <a:pos x="344" y="116"/>
                  </a:cxn>
                  <a:cxn ang="0">
                    <a:pos x="321" y="103"/>
                  </a:cxn>
                  <a:cxn ang="0">
                    <a:pos x="298" y="91"/>
                  </a:cxn>
                  <a:cxn ang="0">
                    <a:pos x="275" y="79"/>
                  </a:cxn>
                  <a:cxn ang="0">
                    <a:pos x="251" y="69"/>
                  </a:cxn>
                  <a:cxn ang="0">
                    <a:pos x="227" y="59"/>
                  </a:cxn>
                  <a:cxn ang="0">
                    <a:pos x="203" y="50"/>
                  </a:cxn>
                  <a:cxn ang="0">
                    <a:pos x="178" y="40"/>
                  </a:cxn>
                  <a:cxn ang="0">
                    <a:pos x="153" y="33"/>
                  </a:cxn>
                  <a:cxn ang="0">
                    <a:pos x="128" y="25"/>
                  </a:cxn>
                  <a:cxn ang="0">
                    <a:pos x="103" y="19"/>
                  </a:cxn>
                  <a:cxn ang="0">
                    <a:pos x="78" y="13"/>
                  </a:cxn>
                  <a:cxn ang="0">
                    <a:pos x="52" y="8"/>
                  </a:cxn>
                  <a:cxn ang="0">
                    <a:pos x="26" y="4"/>
                  </a:cxn>
                  <a:cxn ang="0">
                    <a:pos x="0" y="0"/>
                  </a:cxn>
                </a:cxnLst>
                <a:rect l="0" t="0" r="r" b="b"/>
                <a:pathLst>
                  <a:path w="680" h="454">
                    <a:moveTo>
                      <a:pt x="680" y="454"/>
                    </a:moveTo>
                    <a:lnTo>
                      <a:pt x="673" y="443"/>
                    </a:lnTo>
                    <a:lnTo>
                      <a:pt x="667" y="432"/>
                    </a:lnTo>
                    <a:lnTo>
                      <a:pt x="660" y="421"/>
                    </a:lnTo>
                    <a:lnTo>
                      <a:pt x="653" y="410"/>
                    </a:lnTo>
                    <a:lnTo>
                      <a:pt x="645" y="399"/>
                    </a:lnTo>
                    <a:lnTo>
                      <a:pt x="638" y="388"/>
                    </a:lnTo>
                    <a:lnTo>
                      <a:pt x="631" y="377"/>
                    </a:lnTo>
                    <a:lnTo>
                      <a:pt x="623" y="367"/>
                    </a:lnTo>
                    <a:lnTo>
                      <a:pt x="615" y="356"/>
                    </a:lnTo>
                    <a:lnTo>
                      <a:pt x="607" y="345"/>
                    </a:lnTo>
                    <a:lnTo>
                      <a:pt x="599" y="335"/>
                    </a:lnTo>
                    <a:lnTo>
                      <a:pt x="591" y="325"/>
                    </a:lnTo>
                    <a:lnTo>
                      <a:pt x="583" y="315"/>
                    </a:lnTo>
                    <a:lnTo>
                      <a:pt x="574" y="305"/>
                    </a:lnTo>
                    <a:lnTo>
                      <a:pt x="566" y="295"/>
                    </a:lnTo>
                    <a:lnTo>
                      <a:pt x="557" y="286"/>
                    </a:lnTo>
                    <a:lnTo>
                      <a:pt x="548" y="277"/>
                    </a:lnTo>
                    <a:lnTo>
                      <a:pt x="539" y="267"/>
                    </a:lnTo>
                    <a:lnTo>
                      <a:pt x="530" y="258"/>
                    </a:lnTo>
                    <a:lnTo>
                      <a:pt x="520" y="248"/>
                    </a:lnTo>
                    <a:lnTo>
                      <a:pt x="511" y="240"/>
                    </a:lnTo>
                    <a:lnTo>
                      <a:pt x="502" y="231"/>
                    </a:lnTo>
                    <a:lnTo>
                      <a:pt x="492" y="222"/>
                    </a:lnTo>
                    <a:lnTo>
                      <a:pt x="482" y="214"/>
                    </a:lnTo>
                    <a:lnTo>
                      <a:pt x="472" y="205"/>
                    </a:lnTo>
                    <a:lnTo>
                      <a:pt x="462" y="197"/>
                    </a:lnTo>
                    <a:lnTo>
                      <a:pt x="452" y="189"/>
                    </a:lnTo>
                    <a:lnTo>
                      <a:pt x="441" y="181"/>
                    </a:lnTo>
                    <a:lnTo>
                      <a:pt x="431" y="173"/>
                    </a:lnTo>
                    <a:lnTo>
                      <a:pt x="420" y="165"/>
                    </a:lnTo>
                    <a:lnTo>
                      <a:pt x="410" y="158"/>
                    </a:lnTo>
                    <a:lnTo>
                      <a:pt x="399" y="150"/>
                    </a:lnTo>
                    <a:lnTo>
                      <a:pt x="388" y="143"/>
                    </a:lnTo>
                    <a:lnTo>
                      <a:pt x="377" y="136"/>
                    </a:lnTo>
                    <a:lnTo>
                      <a:pt x="366" y="129"/>
                    </a:lnTo>
                    <a:lnTo>
                      <a:pt x="355" y="123"/>
                    </a:lnTo>
                    <a:lnTo>
                      <a:pt x="344" y="116"/>
                    </a:lnTo>
                    <a:lnTo>
                      <a:pt x="332" y="110"/>
                    </a:lnTo>
                    <a:lnTo>
                      <a:pt x="321" y="103"/>
                    </a:lnTo>
                    <a:lnTo>
                      <a:pt x="310" y="97"/>
                    </a:lnTo>
                    <a:lnTo>
                      <a:pt x="298" y="91"/>
                    </a:lnTo>
                    <a:lnTo>
                      <a:pt x="286" y="85"/>
                    </a:lnTo>
                    <a:lnTo>
                      <a:pt x="275" y="79"/>
                    </a:lnTo>
                    <a:lnTo>
                      <a:pt x="263" y="74"/>
                    </a:lnTo>
                    <a:lnTo>
                      <a:pt x="251" y="69"/>
                    </a:lnTo>
                    <a:lnTo>
                      <a:pt x="239" y="64"/>
                    </a:lnTo>
                    <a:lnTo>
                      <a:pt x="227" y="59"/>
                    </a:lnTo>
                    <a:lnTo>
                      <a:pt x="215" y="54"/>
                    </a:lnTo>
                    <a:lnTo>
                      <a:pt x="203" y="50"/>
                    </a:lnTo>
                    <a:lnTo>
                      <a:pt x="190" y="45"/>
                    </a:lnTo>
                    <a:lnTo>
                      <a:pt x="178" y="40"/>
                    </a:lnTo>
                    <a:lnTo>
                      <a:pt x="166" y="36"/>
                    </a:lnTo>
                    <a:lnTo>
                      <a:pt x="153" y="33"/>
                    </a:lnTo>
                    <a:lnTo>
                      <a:pt x="140" y="29"/>
                    </a:lnTo>
                    <a:lnTo>
                      <a:pt x="128" y="25"/>
                    </a:lnTo>
                    <a:lnTo>
                      <a:pt x="116" y="22"/>
                    </a:lnTo>
                    <a:lnTo>
                      <a:pt x="103" y="19"/>
                    </a:lnTo>
                    <a:lnTo>
                      <a:pt x="90" y="16"/>
                    </a:lnTo>
                    <a:lnTo>
                      <a:pt x="78" y="13"/>
                    </a:lnTo>
                    <a:lnTo>
                      <a:pt x="65" y="10"/>
                    </a:lnTo>
                    <a:lnTo>
                      <a:pt x="52" y="8"/>
                    </a:lnTo>
                    <a:lnTo>
                      <a:pt x="39" y="6"/>
                    </a:lnTo>
                    <a:lnTo>
                      <a:pt x="26" y="4"/>
                    </a:lnTo>
                    <a:lnTo>
                      <a:pt x="13" y="1"/>
                    </a:lnTo>
                    <a:lnTo>
                      <a:pt x="0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065" name="Line 17"/>
              <p:cNvSpPr>
                <a:spLocks noChangeShapeType="1"/>
              </p:cNvSpPr>
              <p:nvPr/>
            </p:nvSpPr>
            <p:spPr bwMode="auto">
              <a:xfrm>
                <a:off x="3198" y="7344"/>
                <a:ext cx="59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066" name="Line 18"/>
              <p:cNvSpPr>
                <a:spLocks noChangeShapeType="1"/>
              </p:cNvSpPr>
              <p:nvPr/>
            </p:nvSpPr>
            <p:spPr bwMode="auto">
              <a:xfrm>
                <a:off x="3198" y="8207"/>
                <a:ext cx="59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067" name="Freeform 19"/>
              <p:cNvSpPr>
                <a:spLocks/>
              </p:cNvSpPr>
              <p:nvPr/>
            </p:nvSpPr>
            <p:spPr bwMode="auto">
              <a:xfrm flipV="1">
                <a:off x="4062" y="7777"/>
                <a:ext cx="1297" cy="719"/>
              </a:xfrm>
              <a:custGeom>
                <a:avLst/>
                <a:gdLst/>
                <a:ahLst/>
                <a:cxnLst>
                  <a:cxn ang="0">
                    <a:pos x="673" y="443"/>
                  </a:cxn>
                  <a:cxn ang="0">
                    <a:pos x="660" y="421"/>
                  </a:cxn>
                  <a:cxn ang="0">
                    <a:pos x="645" y="399"/>
                  </a:cxn>
                  <a:cxn ang="0">
                    <a:pos x="631" y="377"/>
                  </a:cxn>
                  <a:cxn ang="0">
                    <a:pos x="615" y="356"/>
                  </a:cxn>
                  <a:cxn ang="0">
                    <a:pos x="599" y="335"/>
                  </a:cxn>
                  <a:cxn ang="0">
                    <a:pos x="583" y="315"/>
                  </a:cxn>
                  <a:cxn ang="0">
                    <a:pos x="566" y="295"/>
                  </a:cxn>
                  <a:cxn ang="0">
                    <a:pos x="548" y="277"/>
                  </a:cxn>
                  <a:cxn ang="0">
                    <a:pos x="530" y="258"/>
                  </a:cxn>
                  <a:cxn ang="0">
                    <a:pos x="511" y="240"/>
                  </a:cxn>
                  <a:cxn ang="0">
                    <a:pos x="492" y="222"/>
                  </a:cxn>
                  <a:cxn ang="0">
                    <a:pos x="472" y="205"/>
                  </a:cxn>
                  <a:cxn ang="0">
                    <a:pos x="452" y="189"/>
                  </a:cxn>
                  <a:cxn ang="0">
                    <a:pos x="431" y="173"/>
                  </a:cxn>
                  <a:cxn ang="0">
                    <a:pos x="410" y="158"/>
                  </a:cxn>
                  <a:cxn ang="0">
                    <a:pos x="388" y="143"/>
                  </a:cxn>
                  <a:cxn ang="0">
                    <a:pos x="366" y="129"/>
                  </a:cxn>
                  <a:cxn ang="0">
                    <a:pos x="344" y="116"/>
                  </a:cxn>
                  <a:cxn ang="0">
                    <a:pos x="321" y="103"/>
                  </a:cxn>
                  <a:cxn ang="0">
                    <a:pos x="298" y="91"/>
                  </a:cxn>
                  <a:cxn ang="0">
                    <a:pos x="275" y="79"/>
                  </a:cxn>
                  <a:cxn ang="0">
                    <a:pos x="251" y="69"/>
                  </a:cxn>
                  <a:cxn ang="0">
                    <a:pos x="227" y="59"/>
                  </a:cxn>
                  <a:cxn ang="0">
                    <a:pos x="203" y="50"/>
                  </a:cxn>
                  <a:cxn ang="0">
                    <a:pos x="178" y="40"/>
                  </a:cxn>
                  <a:cxn ang="0">
                    <a:pos x="153" y="33"/>
                  </a:cxn>
                  <a:cxn ang="0">
                    <a:pos x="128" y="25"/>
                  </a:cxn>
                  <a:cxn ang="0">
                    <a:pos x="103" y="19"/>
                  </a:cxn>
                  <a:cxn ang="0">
                    <a:pos x="78" y="13"/>
                  </a:cxn>
                  <a:cxn ang="0">
                    <a:pos x="52" y="8"/>
                  </a:cxn>
                  <a:cxn ang="0">
                    <a:pos x="26" y="4"/>
                  </a:cxn>
                  <a:cxn ang="0">
                    <a:pos x="0" y="0"/>
                  </a:cxn>
                </a:cxnLst>
                <a:rect l="0" t="0" r="r" b="b"/>
                <a:pathLst>
                  <a:path w="680" h="454">
                    <a:moveTo>
                      <a:pt x="680" y="454"/>
                    </a:moveTo>
                    <a:lnTo>
                      <a:pt x="673" y="443"/>
                    </a:lnTo>
                    <a:lnTo>
                      <a:pt x="667" y="432"/>
                    </a:lnTo>
                    <a:lnTo>
                      <a:pt x="660" y="421"/>
                    </a:lnTo>
                    <a:lnTo>
                      <a:pt x="653" y="410"/>
                    </a:lnTo>
                    <a:lnTo>
                      <a:pt x="645" y="399"/>
                    </a:lnTo>
                    <a:lnTo>
                      <a:pt x="638" y="388"/>
                    </a:lnTo>
                    <a:lnTo>
                      <a:pt x="631" y="377"/>
                    </a:lnTo>
                    <a:lnTo>
                      <a:pt x="623" y="367"/>
                    </a:lnTo>
                    <a:lnTo>
                      <a:pt x="615" y="356"/>
                    </a:lnTo>
                    <a:lnTo>
                      <a:pt x="607" y="345"/>
                    </a:lnTo>
                    <a:lnTo>
                      <a:pt x="599" y="335"/>
                    </a:lnTo>
                    <a:lnTo>
                      <a:pt x="591" y="325"/>
                    </a:lnTo>
                    <a:lnTo>
                      <a:pt x="583" y="315"/>
                    </a:lnTo>
                    <a:lnTo>
                      <a:pt x="574" y="305"/>
                    </a:lnTo>
                    <a:lnTo>
                      <a:pt x="566" y="295"/>
                    </a:lnTo>
                    <a:lnTo>
                      <a:pt x="557" y="286"/>
                    </a:lnTo>
                    <a:lnTo>
                      <a:pt x="548" y="277"/>
                    </a:lnTo>
                    <a:lnTo>
                      <a:pt x="539" y="267"/>
                    </a:lnTo>
                    <a:lnTo>
                      <a:pt x="530" y="258"/>
                    </a:lnTo>
                    <a:lnTo>
                      <a:pt x="520" y="248"/>
                    </a:lnTo>
                    <a:lnTo>
                      <a:pt x="511" y="240"/>
                    </a:lnTo>
                    <a:lnTo>
                      <a:pt x="502" y="231"/>
                    </a:lnTo>
                    <a:lnTo>
                      <a:pt x="492" y="222"/>
                    </a:lnTo>
                    <a:lnTo>
                      <a:pt x="482" y="214"/>
                    </a:lnTo>
                    <a:lnTo>
                      <a:pt x="472" y="205"/>
                    </a:lnTo>
                    <a:lnTo>
                      <a:pt x="462" y="197"/>
                    </a:lnTo>
                    <a:lnTo>
                      <a:pt x="452" y="189"/>
                    </a:lnTo>
                    <a:lnTo>
                      <a:pt x="441" y="181"/>
                    </a:lnTo>
                    <a:lnTo>
                      <a:pt x="431" y="173"/>
                    </a:lnTo>
                    <a:lnTo>
                      <a:pt x="420" y="165"/>
                    </a:lnTo>
                    <a:lnTo>
                      <a:pt x="410" y="158"/>
                    </a:lnTo>
                    <a:lnTo>
                      <a:pt x="399" y="150"/>
                    </a:lnTo>
                    <a:lnTo>
                      <a:pt x="388" y="143"/>
                    </a:lnTo>
                    <a:lnTo>
                      <a:pt x="377" y="136"/>
                    </a:lnTo>
                    <a:lnTo>
                      <a:pt x="366" y="129"/>
                    </a:lnTo>
                    <a:lnTo>
                      <a:pt x="355" y="123"/>
                    </a:lnTo>
                    <a:lnTo>
                      <a:pt x="344" y="116"/>
                    </a:lnTo>
                    <a:lnTo>
                      <a:pt x="332" y="110"/>
                    </a:lnTo>
                    <a:lnTo>
                      <a:pt x="321" y="103"/>
                    </a:lnTo>
                    <a:lnTo>
                      <a:pt x="310" y="97"/>
                    </a:lnTo>
                    <a:lnTo>
                      <a:pt x="298" y="91"/>
                    </a:lnTo>
                    <a:lnTo>
                      <a:pt x="286" y="85"/>
                    </a:lnTo>
                    <a:lnTo>
                      <a:pt x="275" y="79"/>
                    </a:lnTo>
                    <a:lnTo>
                      <a:pt x="263" y="74"/>
                    </a:lnTo>
                    <a:lnTo>
                      <a:pt x="251" y="69"/>
                    </a:lnTo>
                    <a:lnTo>
                      <a:pt x="239" y="64"/>
                    </a:lnTo>
                    <a:lnTo>
                      <a:pt x="227" y="59"/>
                    </a:lnTo>
                    <a:lnTo>
                      <a:pt x="215" y="54"/>
                    </a:lnTo>
                    <a:lnTo>
                      <a:pt x="203" y="50"/>
                    </a:lnTo>
                    <a:lnTo>
                      <a:pt x="190" y="45"/>
                    </a:lnTo>
                    <a:lnTo>
                      <a:pt x="178" y="40"/>
                    </a:lnTo>
                    <a:lnTo>
                      <a:pt x="166" y="36"/>
                    </a:lnTo>
                    <a:lnTo>
                      <a:pt x="153" y="33"/>
                    </a:lnTo>
                    <a:lnTo>
                      <a:pt x="140" y="29"/>
                    </a:lnTo>
                    <a:lnTo>
                      <a:pt x="128" y="25"/>
                    </a:lnTo>
                    <a:lnTo>
                      <a:pt x="116" y="22"/>
                    </a:lnTo>
                    <a:lnTo>
                      <a:pt x="103" y="19"/>
                    </a:lnTo>
                    <a:lnTo>
                      <a:pt x="90" y="16"/>
                    </a:lnTo>
                    <a:lnTo>
                      <a:pt x="78" y="13"/>
                    </a:lnTo>
                    <a:lnTo>
                      <a:pt x="65" y="10"/>
                    </a:lnTo>
                    <a:lnTo>
                      <a:pt x="52" y="8"/>
                    </a:lnTo>
                    <a:lnTo>
                      <a:pt x="39" y="6"/>
                    </a:lnTo>
                    <a:lnTo>
                      <a:pt x="26" y="4"/>
                    </a:lnTo>
                    <a:lnTo>
                      <a:pt x="13" y="1"/>
                    </a:lnTo>
                    <a:lnTo>
                      <a:pt x="0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068" name="Line 20"/>
              <p:cNvSpPr>
                <a:spLocks noChangeShapeType="1"/>
              </p:cNvSpPr>
              <p:nvPr/>
            </p:nvSpPr>
            <p:spPr bwMode="auto">
              <a:xfrm>
                <a:off x="5646" y="7775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069" name="Oval 21"/>
              <p:cNvSpPr>
                <a:spLocks noChangeArrowheads="1"/>
              </p:cNvSpPr>
              <p:nvPr/>
            </p:nvSpPr>
            <p:spPr bwMode="auto">
              <a:xfrm>
                <a:off x="5359" y="7632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0070" name="Line 22"/>
            <p:cNvSpPr>
              <a:spLocks noChangeShapeType="1"/>
            </p:cNvSpPr>
            <p:nvPr/>
          </p:nvSpPr>
          <p:spPr bwMode="auto">
            <a:xfrm>
              <a:off x="3456" y="168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71" name="Line 23"/>
            <p:cNvSpPr>
              <a:spLocks noChangeShapeType="1"/>
            </p:cNvSpPr>
            <p:nvPr/>
          </p:nvSpPr>
          <p:spPr bwMode="auto">
            <a:xfrm>
              <a:off x="3456" y="297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72" name="Line 24"/>
            <p:cNvSpPr>
              <a:spLocks noChangeShapeType="1"/>
            </p:cNvSpPr>
            <p:nvPr/>
          </p:nvSpPr>
          <p:spPr bwMode="auto">
            <a:xfrm>
              <a:off x="1728" y="150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73" name="Line 25"/>
            <p:cNvSpPr>
              <a:spLocks noChangeShapeType="1"/>
            </p:cNvSpPr>
            <p:nvPr/>
          </p:nvSpPr>
          <p:spPr bwMode="auto">
            <a:xfrm>
              <a:off x="1728" y="314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74" name="Line 26"/>
            <p:cNvSpPr>
              <a:spLocks noChangeShapeType="1"/>
            </p:cNvSpPr>
            <p:nvPr/>
          </p:nvSpPr>
          <p:spPr bwMode="auto">
            <a:xfrm>
              <a:off x="3456" y="16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75" name="Line 27"/>
            <p:cNvSpPr>
              <a:spLocks noChangeShapeType="1"/>
            </p:cNvSpPr>
            <p:nvPr/>
          </p:nvSpPr>
          <p:spPr bwMode="auto">
            <a:xfrm>
              <a:off x="3456" y="268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76" name="Line 28"/>
            <p:cNvSpPr>
              <a:spLocks noChangeShapeType="1"/>
            </p:cNvSpPr>
            <p:nvPr/>
          </p:nvSpPr>
          <p:spPr bwMode="auto">
            <a:xfrm>
              <a:off x="2304" y="2496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77" name="Line 29"/>
            <p:cNvSpPr>
              <a:spLocks noChangeShapeType="1"/>
            </p:cNvSpPr>
            <p:nvPr/>
          </p:nvSpPr>
          <p:spPr bwMode="auto">
            <a:xfrm>
              <a:off x="2304" y="1854"/>
              <a:ext cx="0" cy="3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78" name="Line 30"/>
            <p:cNvSpPr>
              <a:spLocks noChangeShapeType="1"/>
            </p:cNvSpPr>
            <p:nvPr/>
          </p:nvSpPr>
          <p:spPr bwMode="auto">
            <a:xfrm flipV="1">
              <a:off x="2304" y="1968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79" name="Line 31"/>
            <p:cNvSpPr>
              <a:spLocks noChangeShapeType="1"/>
            </p:cNvSpPr>
            <p:nvPr/>
          </p:nvSpPr>
          <p:spPr bwMode="auto">
            <a:xfrm>
              <a:off x="2304" y="2160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0080" name="Text Box 32"/>
          <p:cNvSpPr txBox="1">
            <a:spLocks noChangeArrowheads="1"/>
          </p:cNvSpPr>
          <p:nvPr/>
        </p:nvSpPr>
        <p:spPr bwMode="auto">
          <a:xfrm>
            <a:off x="2236788" y="2133600"/>
            <a:ext cx="3540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S</a:t>
            </a:r>
          </a:p>
        </p:txBody>
      </p:sp>
      <p:sp>
        <p:nvSpPr>
          <p:cNvPr id="130081" name="Text Box 33"/>
          <p:cNvSpPr txBox="1">
            <a:spLocks noChangeArrowheads="1"/>
          </p:cNvSpPr>
          <p:nvPr/>
        </p:nvSpPr>
        <p:spPr bwMode="auto">
          <a:xfrm>
            <a:off x="2236788" y="4800600"/>
            <a:ext cx="4048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130082" name="Text Box 34"/>
          <p:cNvSpPr txBox="1">
            <a:spLocks noChangeArrowheads="1"/>
          </p:cNvSpPr>
          <p:nvPr/>
        </p:nvSpPr>
        <p:spPr bwMode="auto">
          <a:xfrm>
            <a:off x="6553200" y="2438400"/>
            <a:ext cx="508473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Q'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0083" name="Text Box 35"/>
          <p:cNvSpPr txBox="1">
            <a:spLocks noChangeArrowheads="1"/>
          </p:cNvSpPr>
          <p:nvPr/>
        </p:nvSpPr>
        <p:spPr bwMode="auto">
          <a:xfrm>
            <a:off x="6580188" y="4495800"/>
            <a:ext cx="4206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311_11</a:t>
            </a:r>
            <a:endParaRPr lang="en-US"/>
          </a:p>
        </p:txBody>
      </p:sp>
      <p:sp>
        <p:nvSpPr>
          <p:cNvPr id="4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AC6336-FA05-4960-A408-F7860CE684A9}" type="slidenum">
              <a:rPr lang="en-US"/>
              <a:pPr/>
              <a:t>3</a:t>
            </a:fld>
            <a:endParaRPr lang="en-US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Set-Reset Latch</a:t>
            </a: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743200" y="2209800"/>
            <a:ext cx="3657600" cy="2971800"/>
            <a:chOff x="1728" y="1392"/>
            <a:chExt cx="2304" cy="187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304" y="1392"/>
              <a:ext cx="1152" cy="576"/>
              <a:chOff x="3198" y="7056"/>
              <a:chExt cx="2880" cy="1440"/>
            </a:xfrm>
          </p:grpSpPr>
          <p:sp>
            <p:nvSpPr>
              <p:cNvPr id="132101" name="Freeform 5"/>
              <p:cNvSpPr>
                <a:spLocks/>
              </p:cNvSpPr>
              <p:nvPr/>
            </p:nvSpPr>
            <p:spPr bwMode="auto">
              <a:xfrm>
                <a:off x="3631" y="7056"/>
                <a:ext cx="431" cy="1438"/>
              </a:xfrm>
              <a:custGeom>
                <a:avLst/>
                <a:gdLst/>
                <a:ahLst/>
                <a:cxnLst>
                  <a:cxn ang="0">
                    <a:pos x="6" y="896"/>
                  </a:cxn>
                  <a:cxn ang="0">
                    <a:pos x="18" y="873"/>
                  </a:cxn>
                  <a:cxn ang="0">
                    <a:pos x="29" y="849"/>
                  </a:cxn>
                  <a:cxn ang="0">
                    <a:pos x="39" y="825"/>
                  </a:cxn>
                  <a:cxn ang="0">
                    <a:pos x="49" y="801"/>
                  </a:cxn>
                  <a:cxn ang="0">
                    <a:pos x="58" y="776"/>
                  </a:cxn>
                  <a:cxn ang="0">
                    <a:pos x="67" y="751"/>
                  </a:cxn>
                  <a:cxn ang="0">
                    <a:pos x="74" y="726"/>
                  </a:cxn>
                  <a:cxn ang="0">
                    <a:pos x="81" y="701"/>
                  </a:cxn>
                  <a:cxn ang="0">
                    <a:pos x="87" y="675"/>
                  </a:cxn>
                  <a:cxn ang="0">
                    <a:pos x="93" y="649"/>
                  </a:cxn>
                  <a:cxn ang="0">
                    <a:pos x="99" y="623"/>
                  </a:cxn>
                  <a:cxn ang="0">
                    <a:pos x="103" y="598"/>
                  </a:cxn>
                  <a:cxn ang="0">
                    <a:pos x="107" y="572"/>
                  </a:cxn>
                  <a:cxn ang="0">
                    <a:pos x="109" y="546"/>
                  </a:cxn>
                  <a:cxn ang="0">
                    <a:pos x="111" y="519"/>
                  </a:cxn>
                  <a:cxn ang="0">
                    <a:pos x="113" y="493"/>
                  </a:cxn>
                  <a:cxn ang="0">
                    <a:pos x="113" y="467"/>
                  </a:cxn>
                  <a:cxn ang="0">
                    <a:pos x="113" y="441"/>
                  </a:cxn>
                  <a:cxn ang="0">
                    <a:pos x="113" y="415"/>
                  </a:cxn>
                  <a:cxn ang="0">
                    <a:pos x="111" y="389"/>
                  </a:cxn>
                  <a:cxn ang="0">
                    <a:pos x="109" y="362"/>
                  </a:cxn>
                  <a:cxn ang="0">
                    <a:pos x="107" y="336"/>
                  </a:cxn>
                  <a:cxn ang="0">
                    <a:pos x="103" y="310"/>
                  </a:cxn>
                  <a:cxn ang="0">
                    <a:pos x="99" y="284"/>
                  </a:cxn>
                  <a:cxn ang="0">
                    <a:pos x="93" y="258"/>
                  </a:cxn>
                  <a:cxn ang="0">
                    <a:pos x="87" y="233"/>
                  </a:cxn>
                  <a:cxn ang="0">
                    <a:pos x="81" y="207"/>
                  </a:cxn>
                  <a:cxn ang="0">
                    <a:pos x="74" y="182"/>
                  </a:cxn>
                  <a:cxn ang="0">
                    <a:pos x="67" y="157"/>
                  </a:cxn>
                  <a:cxn ang="0">
                    <a:pos x="58" y="133"/>
                  </a:cxn>
                  <a:cxn ang="0">
                    <a:pos x="49" y="108"/>
                  </a:cxn>
                  <a:cxn ang="0">
                    <a:pos x="39" y="83"/>
                  </a:cxn>
                  <a:cxn ang="0">
                    <a:pos x="29" y="59"/>
                  </a:cxn>
                  <a:cxn ang="0">
                    <a:pos x="18" y="35"/>
                  </a:cxn>
                  <a:cxn ang="0">
                    <a:pos x="6" y="11"/>
                  </a:cxn>
                  <a:cxn ang="0">
                    <a:pos x="226" y="0"/>
                  </a:cxn>
                </a:cxnLst>
                <a:rect l="0" t="0" r="r" b="b"/>
                <a:pathLst>
                  <a:path w="226" h="908">
                    <a:moveTo>
                      <a:pt x="0" y="908"/>
                    </a:moveTo>
                    <a:lnTo>
                      <a:pt x="6" y="896"/>
                    </a:lnTo>
                    <a:lnTo>
                      <a:pt x="12" y="885"/>
                    </a:lnTo>
                    <a:lnTo>
                      <a:pt x="18" y="873"/>
                    </a:lnTo>
                    <a:lnTo>
                      <a:pt x="24" y="861"/>
                    </a:lnTo>
                    <a:lnTo>
                      <a:pt x="29" y="849"/>
                    </a:lnTo>
                    <a:lnTo>
                      <a:pt x="34" y="837"/>
                    </a:lnTo>
                    <a:lnTo>
                      <a:pt x="39" y="825"/>
                    </a:lnTo>
                    <a:lnTo>
                      <a:pt x="44" y="813"/>
                    </a:lnTo>
                    <a:lnTo>
                      <a:pt x="49" y="801"/>
                    </a:lnTo>
                    <a:lnTo>
                      <a:pt x="54" y="788"/>
                    </a:lnTo>
                    <a:lnTo>
                      <a:pt x="58" y="776"/>
                    </a:lnTo>
                    <a:lnTo>
                      <a:pt x="62" y="763"/>
                    </a:lnTo>
                    <a:lnTo>
                      <a:pt x="67" y="751"/>
                    </a:lnTo>
                    <a:lnTo>
                      <a:pt x="70" y="739"/>
                    </a:lnTo>
                    <a:lnTo>
                      <a:pt x="74" y="726"/>
                    </a:lnTo>
                    <a:lnTo>
                      <a:pt x="78" y="713"/>
                    </a:lnTo>
                    <a:lnTo>
                      <a:pt x="81" y="701"/>
                    </a:lnTo>
                    <a:lnTo>
                      <a:pt x="84" y="688"/>
                    </a:lnTo>
                    <a:lnTo>
                      <a:pt x="87" y="675"/>
                    </a:lnTo>
                    <a:lnTo>
                      <a:pt x="90" y="662"/>
                    </a:lnTo>
                    <a:lnTo>
                      <a:pt x="93" y="649"/>
                    </a:lnTo>
                    <a:lnTo>
                      <a:pt x="96" y="636"/>
                    </a:lnTo>
                    <a:lnTo>
                      <a:pt x="99" y="623"/>
                    </a:lnTo>
                    <a:lnTo>
                      <a:pt x="101" y="610"/>
                    </a:lnTo>
                    <a:lnTo>
                      <a:pt x="103" y="598"/>
                    </a:lnTo>
                    <a:lnTo>
                      <a:pt x="104" y="585"/>
                    </a:lnTo>
                    <a:lnTo>
                      <a:pt x="107" y="572"/>
                    </a:lnTo>
                    <a:lnTo>
                      <a:pt x="108" y="559"/>
                    </a:lnTo>
                    <a:lnTo>
                      <a:pt x="109" y="546"/>
                    </a:lnTo>
                    <a:lnTo>
                      <a:pt x="110" y="532"/>
                    </a:lnTo>
                    <a:lnTo>
                      <a:pt x="111" y="519"/>
                    </a:lnTo>
                    <a:lnTo>
                      <a:pt x="112" y="506"/>
                    </a:lnTo>
                    <a:lnTo>
                      <a:pt x="113" y="493"/>
                    </a:lnTo>
                    <a:lnTo>
                      <a:pt x="113" y="480"/>
                    </a:lnTo>
                    <a:lnTo>
                      <a:pt x="113" y="467"/>
                    </a:lnTo>
                    <a:lnTo>
                      <a:pt x="114" y="454"/>
                    </a:lnTo>
                    <a:lnTo>
                      <a:pt x="113" y="441"/>
                    </a:lnTo>
                    <a:lnTo>
                      <a:pt x="113" y="428"/>
                    </a:lnTo>
                    <a:lnTo>
                      <a:pt x="113" y="415"/>
                    </a:lnTo>
                    <a:lnTo>
                      <a:pt x="112" y="402"/>
                    </a:lnTo>
                    <a:lnTo>
                      <a:pt x="111" y="389"/>
                    </a:lnTo>
                    <a:lnTo>
                      <a:pt x="110" y="375"/>
                    </a:lnTo>
                    <a:lnTo>
                      <a:pt x="109" y="362"/>
                    </a:lnTo>
                    <a:lnTo>
                      <a:pt x="108" y="349"/>
                    </a:lnTo>
                    <a:lnTo>
                      <a:pt x="107" y="336"/>
                    </a:lnTo>
                    <a:lnTo>
                      <a:pt x="104" y="323"/>
                    </a:lnTo>
                    <a:lnTo>
                      <a:pt x="103" y="310"/>
                    </a:lnTo>
                    <a:lnTo>
                      <a:pt x="101" y="297"/>
                    </a:lnTo>
                    <a:lnTo>
                      <a:pt x="99" y="284"/>
                    </a:lnTo>
                    <a:lnTo>
                      <a:pt x="96" y="271"/>
                    </a:lnTo>
                    <a:lnTo>
                      <a:pt x="93" y="258"/>
                    </a:lnTo>
                    <a:lnTo>
                      <a:pt x="90" y="245"/>
                    </a:lnTo>
                    <a:lnTo>
                      <a:pt x="87" y="233"/>
                    </a:lnTo>
                    <a:lnTo>
                      <a:pt x="84" y="220"/>
                    </a:lnTo>
                    <a:lnTo>
                      <a:pt x="81" y="207"/>
                    </a:lnTo>
                    <a:lnTo>
                      <a:pt x="78" y="195"/>
                    </a:lnTo>
                    <a:lnTo>
                      <a:pt x="74" y="182"/>
                    </a:lnTo>
                    <a:lnTo>
                      <a:pt x="70" y="169"/>
                    </a:lnTo>
                    <a:lnTo>
                      <a:pt x="67" y="157"/>
                    </a:lnTo>
                    <a:lnTo>
                      <a:pt x="62" y="144"/>
                    </a:lnTo>
                    <a:lnTo>
                      <a:pt x="58" y="133"/>
                    </a:lnTo>
                    <a:lnTo>
                      <a:pt x="54" y="120"/>
                    </a:lnTo>
                    <a:lnTo>
                      <a:pt x="49" y="108"/>
                    </a:lnTo>
                    <a:lnTo>
                      <a:pt x="44" y="96"/>
                    </a:lnTo>
                    <a:lnTo>
                      <a:pt x="39" y="83"/>
                    </a:lnTo>
                    <a:lnTo>
                      <a:pt x="34" y="71"/>
                    </a:lnTo>
                    <a:lnTo>
                      <a:pt x="29" y="59"/>
                    </a:lnTo>
                    <a:lnTo>
                      <a:pt x="24" y="47"/>
                    </a:lnTo>
                    <a:lnTo>
                      <a:pt x="18" y="35"/>
                    </a:lnTo>
                    <a:lnTo>
                      <a:pt x="12" y="23"/>
                    </a:lnTo>
                    <a:lnTo>
                      <a:pt x="6" y="11"/>
                    </a:lnTo>
                    <a:lnTo>
                      <a:pt x="0" y="0"/>
                    </a:lnTo>
                    <a:lnTo>
                      <a:pt x="226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102" name="Line 6"/>
              <p:cNvSpPr>
                <a:spLocks noChangeShapeType="1"/>
              </p:cNvSpPr>
              <p:nvPr/>
            </p:nvSpPr>
            <p:spPr bwMode="auto">
              <a:xfrm>
                <a:off x="3630" y="8496"/>
                <a:ext cx="4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103" name="Freeform 7"/>
              <p:cNvSpPr>
                <a:spLocks/>
              </p:cNvSpPr>
              <p:nvPr/>
            </p:nvSpPr>
            <p:spPr bwMode="auto">
              <a:xfrm>
                <a:off x="4062" y="7056"/>
                <a:ext cx="1297" cy="719"/>
              </a:xfrm>
              <a:custGeom>
                <a:avLst/>
                <a:gdLst/>
                <a:ahLst/>
                <a:cxnLst>
                  <a:cxn ang="0">
                    <a:pos x="673" y="443"/>
                  </a:cxn>
                  <a:cxn ang="0">
                    <a:pos x="660" y="421"/>
                  </a:cxn>
                  <a:cxn ang="0">
                    <a:pos x="645" y="399"/>
                  </a:cxn>
                  <a:cxn ang="0">
                    <a:pos x="631" y="377"/>
                  </a:cxn>
                  <a:cxn ang="0">
                    <a:pos x="615" y="356"/>
                  </a:cxn>
                  <a:cxn ang="0">
                    <a:pos x="599" y="335"/>
                  </a:cxn>
                  <a:cxn ang="0">
                    <a:pos x="583" y="315"/>
                  </a:cxn>
                  <a:cxn ang="0">
                    <a:pos x="566" y="295"/>
                  </a:cxn>
                  <a:cxn ang="0">
                    <a:pos x="548" y="277"/>
                  </a:cxn>
                  <a:cxn ang="0">
                    <a:pos x="530" y="258"/>
                  </a:cxn>
                  <a:cxn ang="0">
                    <a:pos x="511" y="240"/>
                  </a:cxn>
                  <a:cxn ang="0">
                    <a:pos x="492" y="222"/>
                  </a:cxn>
                  <a:cxn ang="0">
                    <a:pos x="472" y="205"/>
                  </a:cxn>
                  <a:cxn ang="0">
                    <a:pos x="452" y="189"/>
                  </a:cxn>
                  <a:cxn ang="0">
                    <a:pos x="431" y="173"/>
                  </a:cxn>
                  <a:cxn ang="0">
                    <a:pos x="410" y="158"/>
                  </a:cxn>
                  <a:cxn ang="0">
                    <a:pos x="388" y="143"/>
                  </a:cxn>
                  <a:cxn ang="0">
                    <a:pos x="366" y="129"/>
                  </a:cxn>
                  <a:cxn ang="0">
                    <a:pos x="344" y="116"/>
                  </a:cxn>
                  <a:cxn ang="0">
                    <a:pos x="321" y="103"/>
                  </a:cxn>
                  <a:cxn ang="0">
                    <a:pos x="298" y="91"/>
                  </a:cxn>
                  <a:cxn ang="0">
                    <a:pos x="275" y="79"/>
                  </a:cxn>
                  <a:cxn ang="0">
                    <a:pos x="251" y="69"/>
                  </a:cxn>
                  <a:cxn ang="0">
                    <a:pos x="227" y="59"/>
                  </a:cxn>
                  <a:cxn ang="0">
                    <a:pos x="203" y="50"/>
                  </a:cxn>
                  <a:cxn ang="0">
                    <a:pos x="178" y="40"/>
                  </a:cxn>
                  <a:cxn ang="0">
                    <a:pos x="153" y="33"/>
                  </a:cxn>
                  <a:cxn ang="0">
                    <a:pos x="128" y="25"/>
                  </a:cxn>
                  <a:cxn ang="0">
                    <a:pos x="103" y="19"/>
                  </a:cxn>
                  <a:cxn ang="0">
                    <a:pos x="78" y="13"/>
                  </a:cxn>
                  <a:cxn ang="0">
                    <a:pos x="52" y="8"/>
                  </a:cxn>
                  <a:cxn ang="0">
                    <a:pos x="26" y="4"/>
                  </a:cxn>
                  <a:cxn ang="0">
                    <a:pos x="0" y="0"/>
                  </a:cxn>
                </a:cxnLst>
                <a:rect l="0" t="0" r="r" b="b"/>
                <a:pathLst>
                  <a:path w="680" h="454">
                    <a:moveTo>
                      <a:pt x="680" y="454"/>
                    </a:moveTo>
                    <a:lnTo>
                      <a:pt x="673" y="443"/>
                    </a:lnTo>
                    <a:lnTo>
                      <a:pt x="667" y="432"/>
                    </a:lnTo>
                    <a:lnTo>
                      <a:pt x="660" y="421"/>
                    </a:lnTo>
                    <a:lnTo>
                      <a:pt x="653" y="410"/>
                    </a:lnTo>
                    <a:lnTo>
                      <a:pt x="645" y="399"/>
                    </a:lnTo>
                    <a:lnTo>
                      <a:pt x="638" y="388"/>
                    </a:lnTo>
                    <a:lnTo>
                      <a:pt x="631" y="377"/>
                    </a:lnTo>
                    <a:lnTo>
                      <a:pt x="623" y="367"/>
                    </a:lnTo>
                    <a:lnTo>
                      <a:pt x="615" y="356"/>
                    </a:lnTo>
                    <a:lnTo>
                      <a:pt x="607" y="345"/>
                    </a:lnTo>
                    <a:lnTo>
                      <a:pt x="599" y="335"/>
                    </a:lnTo>
                    <a:lnTo>
                      <a:pt x="591" y="325"/>
                    </a:lnTo>
                    <a:lnTo>
                      <a:pt x="583" y="315"/>
                    </a:lnTo>
                    <a:lnTo>
                      <a:pt x="574" y="305"/>
                    </a:lnTo>
                    <a:lnTo>
                      <a:pt x="566" y="295"/>
                    </a:lnTo>
                    <a:lnTo>
                      <a:pt x="557" y="286"/>
                    </a:lnTo>
                    <a:lnTo>
                      <a:pt x="548" y="277"/>
                    </a:lnTo>
                    <a:lnTo>
                      <a:pt x="539" y="267"/>
                    </a:lnTo>
                    <a:lnTo>
                      <a:pt x="530" y="258"/>
                    </a:lnTo>
                    <a:lnTo>
                      <a:pt x="520" y="248"/>
                    </a:lnTo>
                    <a:lnTo>
                      <a:pt x="511" y="240"/>
                    </a:lnTo>
                    <a:lnTo>
                      <a:pt x="502" y="231"/>
                    </a:lnTo>
                    <a:lnTo>
                      <a:pt x="492" y="222"/>
                    </a:lnTo>
                    <a:lnTo>
                      <a:pt x="482" y="214"/>
                    </a:lnTo>
                    <a:lnTo>
                      <a:pt x="472" y="205"/>
                    </a:lnTo>
                    <a:lnTo>
                      <a:pt x="462" y="197"/>
                    </a:lnTo>
                    <a:lnTo>
                      <a:pt x="452" y="189"/>
                    </a:lnTo>
                    <a:lnTo>
                      <a:pt x="441" y="181"/>
                    </a:lnTo>
                    <a:lnTo>
                      <a:pt x="431" y="173"/>
                    </a:lnTo>
                    <a:lnTo>
                      <a:pt x="420" y="165"/>
                    </a:lnTo>
                    <a:lnTo>
                      <a:pt x="410" y="158"/>
                    </a:lnTo>
                    <a:lnTo>
                      <a:pt x="399" y="150"/>
                    </a:lnTo>
                    <a:lnTo>
                      <a:pt x="388" y="143"/>
                    </a:lnTo>
                    <a:lnTo>
                      <a:pt x="377" y="136"/>
                    </a:lnTo>
                    <a:lnTo>
                      <a:pt x="366" y="129"/>
                    </a:lnTo>
                    <a:lnTo>
                      <a:pt x="355" y="123"/>
                    </a:lnTo>
                    <a:lnTo>
                      <a:pt x="344" y="116"/>
                    </a:lnTo>
                    <a:lnTo>
                      <a:pt x="332" y="110"/>
                    </a:lnTo>
                    <a:lnTo>
                      <a:pt x="321" y="103"/>
                    </a:lnTo>
                    <a:lnTo>
                      <a:pt x="310" y="97"/>
                    </a:lnTo>
                    <a:lnTo>
                      <a:pt x="298" y="91"/>
                    </a:lnTo>
                    <a:lnTo>
                      <a:pt x="286" y="85"/>
                    </a:lnTo>
                    <a:lnTo>
                      <a:pt x="275" y="79"/>
                    </a:lnTo>
                    <a:lnTo>
                      <a:pt x="263" y="74"/>
                    </a:lnTo>
                    <a:lnTo>
                      <a:pt x="251" y="69"/>
                    </a:lnTo>
                    <a:lnTo>
                      <a:pt x="239" y="64"/>
                    </a:lnTo>
                    <a:lnTo>
                      <a:pt x="227" y="59"/>
                    </a:lnTo>
                    <a:lnTo>
                      <a:pt x="215" y="54"/>
                    </a:lnTo>
                    <a:lnTo>
                      <a:pt x="203" y="50"/>
                    </a:lnTo>
                    <a:lnTo>
                      <a:pt x="190" y="45"/>
                    </a:lnTo>
                    <a:lnTo>
                      <a:pt x="178" y="40"/>
                    </a:lnTo>
                    <a:lnTo>
                      <a:pt x="166" y="36"/>
                    </a:lnTo>
                    <a:lnTo>
                      <a:pt x="153" y="33"/>
                    </a:lnTo>
                    <a:lnTo>
                      <a:pt x="140" y="29"/>
                    </a:lnTo>
                    <a:lnTo>
                      <a:pt x="128" y="25"/>
                    </a:lnTo>
                    <a:lnTo>
                      <a:pt x="116" y="22"/>
                    </a:lnTo>
                    <a:lnTo>
                      <a:pt x="103" y="19"/>
                    </a:lnTo>
                    <a:lnTo>
                      <a:pt x="90" y="16"/>
                    </a:lnTo>
                    <a:lnTo>
                      <a:pt x="78" y="13"/>
                    </a:lnTo>
                    <a:lnTo>
                      <a:pt x="65" y="10"/>
                    </a:lnTo>
                    <a:lnTo>
                      <a:pt x="52" y="8"/>
                    </a:lnTo>
                    <a:lnTo>
                      <a:pt x="39" y="6"/>
                    </a:lnTo>
                    <a:lnTo>
                      <a:pt x="26" y="4"/>
                    </a:lnTo>
                    <a:lnTo>
                      <a:pt x="13" y="1"/>
                    </a:lnTo>
                    <a:lnTo>
                      <a:pt x="0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104" name="Line 8"/>
              <p:cNvSpPr>
                <a:spLocks noChangeShapeType="1"/>
              </p:cNvSpPr>
              <p:nvPr/>
            </p:nvSpPr>
            <p:spPr bwMode="auto">
              <a:xfrm>
                <a:off x="3198" y="7344"/>
                <a:ext cx="59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105" name="Line 9"/>
              <p:cNvSpPr>
                <a:spLocks noChangeShapeType="1"/>
              </p:cNvSpPr>
              <p:nvPr/>
            </p:nvSpPr>
            <p:spPr bwMode="auto">
              <a:xfrm>
                <a:off x="3198" y="8207"/>
                <a:ext cx="59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106" name="Freeform 10"/>
              <p:cNvSpPr>
                <a:spLocks/>
              </p:cNvSpPr>
              <p:nvPr/>
            </p:nvSpPr>
            <p:spPr bwMode="auto">
              <a:xfrm flipV="1">
                <a:off x="4062" y="7777"/>
                <a:ext cx="1297" cy="719"/>
              </a:xfrm>
              <a:custGeom>
                <a:avLst/>
                <a:gdLst/>
                <a:ahLst/>
                <a:cxnLst>
                  <a:cxn ang="0">
                    <a:pos x="673" y="443"/>
                  </a:cxn>
                  <a:cxn ang="0">
                    <a:pos x="660" y="421"/>
                  </a:cxn>
                  <a:cxn ang="0">
                    <a:pos x="645" y="399"/>
                  </a:cxn>
                  <a:cxn ang="0">
                    <a:pos x="631" y="377"/>
                  </a:cxn>
                  <a:cxn ang="0">
                    <a:pos x="615" y="356"/>
                  </a:cxn>
                  <a:cxn ang="0">
                    <a:pos x="599" y="335"/>
                  </a:cxn>
                  <a:cxn ang="0">
                    <a:pos x="583" y="315"/>
                  </a:cxn>
                  <a:cxn ang="0">
                    <a:pos x="566" y="295"/>
                  </a:cxn>
                  <a:cxn ang="0">
                    <a:pos x="548" y="277"/>
                  </a:cxn>
                  <a:cxn ang="0">
                    <a:pos x="530" y="258"/>
                  </a:cxn>
                  <a:cxn ang="0">
                    <a:pos x="511" y="240"/>
                  </a:cxn>
                  <a:cxn ang="0">
                    <a:pos x="492" y="222"/>
                  </a:cxn>
                  <a:cxn ang="0">
                    <a:pos x="472" y="205"/>
                  </a:cxn>
                  <a:cxn ang="0">
                    <a:pos x="452" y="189"/>
                  </a:cxn>
                  <a:cxn ang="0">
                    <a:pos x="431" y="173"/>
                  </a:cxn>
                  <a:cxn ang="0">
                    <a:pos x="410" y="158"/>
                  </a:cxn>
                  <a:cxn ang="0">
                    <a:pos x="388" y="143"/>
                  </a:cxn>
                  <a:cxn ang="0">
                    <a:pos x="366" y="129"/>
                  </a:cxn>
                  <a:cxn ang="0">
                    <a:pos x="344" y="116"/>
                  </a:cxn>
                  <a:cxn ang="0">
                    <a:pos x="321" y="103"/>
                  </a:cxn>
                  <a:cxn ang="0">
                    <a:pos x="298" y="91"/>
                  </a:cxn>
                  <a:cxn ang="0">
                    <a:pos x="275" y="79"/>
                  </a:cxn>
                  <a:cxn ang="0">
                    <a:pos x="251" y="69"/>
                  </a:cxn>
                  <a:cxn ang="0">
                    <a:pos x="227" y="59"/>
                  </a:cxn>
                  <a:cxn ang="0">
                    <a:pos x="203" y="50"/>
                  </a:cxn>
                  <a:cxn ang="0">
                    <a:pos x="178" y="40"/>
                  </a:cxn>
                  <a:cxn ang="0">
                    <a:pos x="153" y="33"/>
                  </a:cxn>
                  <a:cxn ang="0">
                    <a:pos x="128" y="25"/>
                  </a:cxn>
                  <a:cxn ang="0">
                    <a:pos x="103" y="19"/>
                  </a:cxn>
                  <a:cxn ang="0">
                    <a:pos x="78" y="13"/>
                  </a:cxn>
                  <a:cxn ang="0">
                    <a:pos x="52" y="8"/>
                  </a:cxn>
                  <a:cxn ang="0">
                    <a:pos x="26" y="4"/>
                  </a:cxn>
                  <a:cxn ang="0">
                    <a:pos x="0" y="0"/>
                  </a:cxn>
                </a:cxnLst>
                <a:rect l="0" t="0" r="r" b="b"/>
                <a:pathLst>
                  <a:path w="680" h="454">
                    <a:moveTo>
                      <a:pt x="680" y="454"/>
                    </a:moveTo>
                    <a:lnTo>
                      <a:pt x="673" y="443"/>
                    </a:lnTo>
                    <a:lnTo>
                      <a:pt x="667" y="432"/>
                    </a:lnTo>
                    <a:lnTo>
                      <a:pt x="660" y="421"/>
                    </a:lnTo>
                    <a:lnTo>
                      <a:pt x="653" y="410"/>
                    </a:lnTo>
                    <a:lnTo>
                      <a:pt x="645" y="399"/>
                    </a:lnTo>
                    <a:lnTo>
                      <a:pt x="638" y="388"/>
                    </a:lnTo>
                    <a:lnTo>
                      <a:pt x="631" y="377"/>
                    </a:lnTo>
                    <a:lnTo>
                      <a:pt x="623" y="367"/>
                    </a:lnTo>
                    <a:lnTo>
                      <a:pt x="615" y="356"/>
                    </a:lnTo>
                    <a:lnTo>
                      <a:pt x="607" y="345"/>
                    </a:lnTo>
                    <a:lnTo>
                      <a:pt x="599" y="335"/>
                    </a:lnTo>
                    <a:lnTo>
                      <a:pt x="591" y="325"/>
                    </a:lnTo>
                    <a:lnTo>
                      <a:pt x="583" y="315"/>
                    </a:lnTo>
                    <a:lnTo>
                      <a:pt x="574" y="305"/>
                    </a:lnTo>
                    <a:lnTo>
                      <a:pt x="566" y="295"/>
                    </a:lnTo>
                    <a:lnTo>
                      <a:pt x="557" y="286"/>
                    </a:lnTo>
                    <a:lnTo>
                      <a:pt x="548" y="277"/>
                    </a:lnTo>
                    <a:lnTo>
                      <a:pt x="539" y="267"/>
                    </a:lnTo>
                    <a:lnTo>
                      <a:pt x="530" y="258"/>
                    </a:lnTo>
                    <a:lnTo>
                      <a:pt x="520" y="248"/>
                    </a:lnTo>
                    <a:lnTo>
                      <a:pt x="511" y="240"/>
                    </a:lnTo>
                    <a:lnTo>
                      <a:pt x="502" y="231"/>
                    </a:lnTo>
                    <a:lnTo>
                      <a:pt x="492" y="222"/>
                    </a:lnTo>
                    <a:lnTo>
                      <a:pt x="482" y="214"/>
                    </a:lnTo>
                    <a:lnTo>
                      <a:pt x="472" y="205"/>
                    </a:lnTo>
                    <a:lnTo>
                      <a:pt x="462" y="197"/>
                    </a:lnTo>
                    <a:lnTo>
                      <a:pt x="452" y="189"/>
                    </a:lnTo>
                    <a:lnTo>
                      <a:pt x="441" y="181"/>
                    </a:lnTo>
                    <a:lnTo>
                      <a:pt x="431" y="173"/>
                    </a:lnTo>
                    <a:lnTo>
                      <a:pt x="420" y="165"/>
                    </a:lnTo>
                    <a:lnTo>
                      <a:pt x="410" y="158"/>
                    </a:lnTo>
                    <a:lnTo>
                      <a:pt x="399" y="150"/>
                    </a:lnTo>
                    <a:lnTo>
                      <a:pt x="388" y="143"/>
                    </a:lnTo>
                    <a:lnTo>
                      <a:pt x="377" y="136"/>
                    </a:lnTo>
                    <a:lnTo>
                      <a:pt x="366" y="129"/>
                    </a:lnTo>
                    <a:lnTo>
                      <a:pt x="355" y="123"/>
                    </a:lnTo>
                    <a:lnTo>
                      <a:pt x="344" y="116"/>
                    </a:lnTo>
                    <a:lnTo>
                      <a:pt x="332" y="110"/>
                    </a:lnTo>
                    <a:lnTo>
                      <a:pt x="321" y="103"/>
                    </a:lnTo>
                    <a:lnTo>
                      <a:pt x="310" y="97"/>
                    </a:lnTo>
                    <a:lnTo>
                      <a:pt x="298" y="91"/>
                    </a:lnTo>
                    <a:lnTo>
                      <a:pt x="286" y="85"/>
                    </a:lnTo>
                    <a:lnTo>
                      <a:pt x="275" y="79"/>
                    </a:lnTo>
                    <a:lnTo>
                      <a:pt x="263" y="74"/>
                    </a:lnTo>
                    <a:lnTo>
                      <a:pt x="251" y="69"/>
                    </a:lnTo>
                    <a:lnTo>
                      <a:pt x="239" y="64"/>
                    </a:lnTo>
                    <a:lnTo>
                      <a:pt x="227" y="59"/>
                    </a:lnTo>
                    <a:lnTo>
                      <a:pt x="215" y="54"/>
                    </a:lnTo>
                    <a:lnTo>
                      <a:pt x="203" y="50"/>
                    </a:lnTo>
                    <a:lnTo>
                      <a:pt x="190" y="45"/>
                    </a:lnTo>
                    <a:lnTo>
                      <a:pt x="178" y="40"/>
                    </a:lnTo>
                    <a:lnTo>
                      <a:pt x="166" y="36"/>
                    </a:lnTo>
                    <a:lnTo>
                      <a:pt x="153" y="33"/>
                    </a:lnTo>
                    <a:lnTo>
                      <a:pt x="140" y="29"/>
                    </a:lnTo>
                    <a:lnTo>
                      <a:pt x="128" y="25"/>
                    </a:lnTo>
                    <a:lnTo>
                      <a:pt x="116" y="22"/>
                    </a:lnTo>
                    <a:lnTo>
                      <a:pt x="103" y="19"/>
                    </a:lnTo>
                    <a:lnTo>
                      <a:pt x="90" y="16"/>
                    </a:lnTo>
                    <a:lnTo>
                      <a:pt x="78" y="13"/>
                    </a:lnTo>
                    <a:lnTo>
                      <a:pt x="65" y="10"/>
                    </a:lnTo>
                    <a:lnTo>
                      <a:pt x="52" y="8"/>
                    </a:lnTo>
                    <a:lnTo>
                      <a:pt x="39" y="6"/>
                    </a:lnTo>
                    <a:lnTo>
                      <a:pt x="26" y="4"/>
                    </a:lnTo>
                    <a:lnTo>
                      <a:pt x="13" y="1"/>
                    </a:lnTo>
                    <a:lnTo>
                      <a:pt x="0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107" name="Line 11"/>
              <p:cNvSpPr>
                <a:spLocks noChangeShapeType="1"/>
              </p:cNvSpPr>
              <p:nvPr/>
            </p:nvSpPr>
            <p:spPr bwMode="auto">
              <a:xfrm>
                <a:off x="5646" y="7775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108" name="Oval 12"/>
              <p:cNvSpPr>
                <a:spLocks noChangeArrowheads="1"/>
              </p:cNvSpPr>
              <p:nvPr/>
            </p:nvSpPr>
            <p:spPr bwMode="auto">
              <a:xfrm>
                <a:off x="5359" y="7632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2304" y="2688"/>
              <a:ext cx="1152" cy="576"/>
              <a:chOff x="3198" y="7056"/>
              <a:chExt cx="2880" cy="1440"/>
            </a:xfrm>
          </p:grpSpPr>
          <p:sp>
            <p:nvSpPr>
              <p:cNvPr id="132110" name="Freeform 14"/>
              <p:cNvSpPr>
                <a:spLocks/>
              </p:cNvSpPr>
              <p:nvPr/>
            </p:nvSpPr>
            <p:spPr bwMode="auto">
              <a:xfrm>
                <a:off x="3631" y="7056"/>
                <a:ext cx="431" cy="1438"/>
              </a:xfrm>
              <a:custGeom>
                <a:avLst/>
                <a:gdLst/>
                <a:ahLst/>
                <a:cxnLst>
                  <a:cxn ang="0">
                    <a:pos x="6" y="896"/>
                  </a:cxn>
                  <a:cxn ang="0">
                    <a:pos x="18" y="873"/>
                  </a:cxn>
                  <a:cxn ang="0">
                    <a:pos x="29" y="849"/>
                  </a:cxn>
                  <a:cxn ang="0">
                    <a:pos x="39" y="825"/>
                  </a:cxn>
                  <a:cxn ang="0">
                    <a:pos x="49" y="801"/>
                  </a:cxn>
                  <a:cxn ang="0">
                    <a:pos x="58" y="776"/>
                  </a:cxn>
                  <a:cxn ang="0">
                    <a:pos x="67" y="751"/>
                  </a:cxn>
                  <a:cxn ang="0">
                    <a:pos x="74" y="726"/>
                  </a:cxn>
                  <a:cxn ang="0">
                    <a:pos x="81" y="701"/>
                  </a:cxn>
                  <a:cxn ang="0">
                    <a:pos x="87" y="675"/>
                  </a:cxn>
                  <a:cxn ang="0">
                    <a:pos x="93" y="649"/>
                  </a:cxn>
                  <a:cxn ang="0">
                    <a:pos x="99" y="623"/>
                  </a:cxn>
                  <a:cxn ang="0">
                    <a:pos x="103" y="598"/>
                  </a:cxn>
                  <a:cxn ang="0">
                    <a:pos x="107" y="572"/>
                  </a:cxn>
                  <a:cxn ang="0">
                    <a:pos x="109" y="546"/>
                  </a:cxn>
                  <a:cxn ang="0">
                    <a:pos x="111" y="519"/>
                  </a:cxn>
                  <a:cxn ang="0">
                    <a:pos x="113" y="493"/>
                  </a:cxn>
                  <a:cxn ang="0">
                    <a:pos x="113" y="467"/>
                  </a:cxn>
                  <a:cxn ang="0">
                    <a:pos x="113" y="441"/>
                  </a:cxn>
                  <a:cxn ang="0">
                    <a:pos x="113" y="415"/>
                  </a:cxn>
                  <a:cxn ang="0">
                    <a:pos x="111" y="389"/>
                  </a:cxn>
                  <a:cxn ang="0">
                    <a:pos x="109" y="362"/>
                  </a:cxn>
                  <a:cxn ang="0">
                    <a:pos x="107" y="336"/>
                  </a:cxn>
                  <a:cxn ang="0">
                    <a:pos x="103" y="310"/>
                  </a:cxn>
                  <a:cxn ang="0">
                    <a:pos x="99" y="284"/>
                  </a:cxn>
                  <a:cxn ang="0">
                    <a:pos x="93" y="258"/>
                  </a:cxn>
                  <a:cxn ang="0">
                    <a:pos x="87" y="233"/>
                  </a:cxn>
                  <a:cxn ang="0">
                    <a:pos x="81" y="207"/>
                  </a:cxn>
                  <a:cxn ang="0">
                    <a:pos x="74" y="182"/>
                  </a:cxn>
                  <a:cxn ang="0">
                    <a:pos x="67" y="157"/>
                  </a:cxn>
                  <a:cxn ang="0">
                    <a:pos x="58" y="133"/>
                  </a:cxn>
                  <a:cxn ang="0">
                    <a:pos x="49" y="108"/>
                  </a:cxn>
                  <a:cxn ang="0">
                    <a:pos x="39" y="83"/>
                  </a:cxn>
                  <a:cxn ang="0">
                    <a:pos x="29" y="59"/>
                  </a:cxn>
                  <a:cxn ang="0">
                    <a:pos x="18" y="35"/>
                  </a:cxn>
                  <a:cxn ang="0">
                    <a:pos x="6" y="11"/>
                  </a:cxn>
                  <a:cxn ang="0">
                    <a:pos x="226" y="0"/>
                  </a:cxn>
                </a:cxnLst>
                <a:rect l="0" t="0" r="r" b="b"/>
                <a:pathLst>
                  <a:path w="226" h="908">
                    <a:moveTo>
                      <a:pt x="0" y="908"/>
                    </a:moveTo>
                    <a:lnTo>
                      <a:pt x="6" y="896"/>
                    </a:lnTo>
                    <a:lnTo>
                      <a:pt x="12" y="885"/>
                    </a:lnTo>
                    <a:lnTo>
                      <a:pt x="18" y="873"/>
                    </a:lnTo>
                    <a:lnTo>
                      <a:pt x="24" y="861"/>
                    </a:lnTo>
                    <a:lnTo>
                      <a:pt x="29" y="849"/>
                    </a:lnTo>
                    <a:lnTo>
                      <a:pt x="34" y="837"/>
                    </a:lnTo>
                    <a:lnTo>
                      <a:pt x="39" y="825"/>
                    </a:lnTo>
                    <a:lnTo>
                      <a:pt x="44" y="813"/>
                    </a:lnTo>
                    <a:lnTo>
                      <a:pt x="49" y="801"/>
                    </a:lnTo>
                    <a:lnTo>
                      <a:pt x="54" y="788"/>
                    </a:lnTo>
                    <a:lnTo>
                      <a:pt x="58" y="776"/>
                    </a:lnTo>
                    <a:lnTo>
                      <a:pt x="62" y="763"/>
                    </a:lnTo>
                    <a:lnTo>
                      <a:pt x="67" y="751"/>
                    </a:lnTo>
                    <a:lnTo>
                      <a:pt x="70" y="739"/>
                    </a:lnTo>
                    <a:lnTo>
                      <a:pt x="74" y="726"/>
                    </a:lnTo>
                    <a:lnTo>
                      <a:pt x="78" y="713"/>
                    </a:lnTo>
                    <a:lnTo>
                      <a:pt x="81" y="701"/>
                    </a:lnTo>
                    <a:lnTo>
                      <a:pt x="84" y="688"/>
                    </a:lnTo>
                    <a:lnTo>
                      <a:pt x="87" y="675"/>
                    </a:lnTo>
                    <a:lnTo>
                      <a:pt x="90" y="662"/>
                    </a:lnTo>
                    <a:lnTo>
                      <a:pt x="93" y="649"/>
                    </a:lnTo>
                    <a:lnTo>
                      <a:pt x="96" y="636"/>
                    </a:lnTo>
                    <a:lnTo>
                      <a:pt x="99" y="623"/>
                    </a:lnTo>
                    <a:lnTo>
                      <a:pt x="101" y="610"/>
                    </a:lnTo>
                    <a:lnTo>
                      <a:pt x="103" y="598"/>
                    </a:lnTo>
                    <a:lnTo>
                      <a:pt x="104" y="585"/>
                    </a:lnTo>
                    <a:lnTo>
                      <a:pt x="107" y="572"/>
                    </a:lnTo>
                    <a:lnTo>
                      <a:pt x="108" y="559"/>
                    </a:lnTo>
                    <a:lnTo>
                      <a:pt x="109" y="546"/>
                    </a:lnTo>
                    <a:lnTo>
                      <a:pt x="110" y="532"/>
                    </a:lnTo>
                    <a:lnTo>
                      <a:pt x="111" y="519"/>
                    </a:lnTo>
                    <a:lnTo>
                      <a:pt x="112" y="506"/>
                    </a:lnTo>
                    <a:lnTo>
                      <a:pt x="113" y="493"/>
                    </a:lnTo>
                    <a:lnTo>
                      <a:pt x="113" y="480"/>
                    </a:lnTo>
                    <a:lnTo>
                      <a:pt x="113" y="467"/>
                    </a:lnTo>
                    <a:lnTo>
                      <a:pt x="114" y="454"/>
                    </a:lnTo>
                    <a:lnTo>
                      <a:pt x="113" y="441"/>
                    </a:lnTo>
                    <a:lnTo>
                      <a:pt x="113" y="428"/>
                    </a:lnTo>
                    <a:lnTo>
                      <a:pt x="113" y="415"/>
                    </a:lnTo>
                    <a:lnTo>
                      <a:pt x="112" y="402"/>
                    </a:lnTo>
                    <a:lnTo>
                      <a:pt x="111" y="389"/>
                    </a:lnTo>
                    <a:lnTo>
                      <a:pt x="110" y="375"/>
                    </a:lnTo>
                    <a:lnTo>
                      <a:pt x="109" y="362"/>
                    </a:lnTo>
                    <a:lnTo>
                      <a:pt x="108" y="349"/>
                    </a:lnTo>
                    <a:lnTo>
                      <a:pt x="107" y="336"/>
                    </a:lnTo>
                    <a:lnTo>
                      <a:pt x="104" y="323"/>
                    </a:lnTo>
                    <a:lnTo>
                      <a:pt x="103" y="310"/>
                    </a:lnTo>
                    <a:lnTo>
                      <a:pt x="101" y="297"/>
                    </a:lnTo>
                    <a:lnTo>
                      <a:pt x="99" y="284"/>
                    </a:lnTo>
                    <a:lnTo>
                      <a:pt x="96" y="271"/>
                    </a:lnTo>
                    <a:lnTo>
                      <a:pt x="93" y="258"/>
                    </a:lnTo>
                    <a:lnTo>
                      <a:pt x="90" y="245"/>
                    </a:lnTo>
                    <a:lnTo>
                      <a:pt x="87" y="233"/>
                    </a:lnTo>
                    <a:lnTo>
                      <a:pt x="84" y="220"/>
                    </a:lnTo>
                    <a:lnTo>
                      <a:pt x="81" y="207"/>
                    </a:lnTo>
                    <a:lnTo>
                      <a:pt x="78" y="195"/>
                    </a:lnTo>
                    <a:lnTo>
                      <a:pt x="74" y="182"/>
                    </a:lnTo>
                    <a:lnTo>
                      <a:pt x="70" y="169"/>
                    </a:lnTo>
                    <a:lnTo>
                      <a:pt x="67" y="157"/>
                    </a:lnTo>
                    <a:lnTo>
                      <a:pt x="62" y="144"/>
                    </a:lnTo>
                    <a:lnTo>
                      <a:pt x="58" y="133"/>
                    </a:lnTo>
                    <a:lnTo>
                      <a:pt x="54" y="120"/>
                    </a:lnTo>
                    <a:lnTo>
                      <a:pt x="49" y="108"/>
                    </a:lnTo>
                    <a:lnTo>
                      <a:pt x="44" y="96"/>
                    </a:lnTo>
                    <a:lnTo>
                      <a:pt x="39" y="83"/>
                    </a:lnTo>
                    <a:lnTo>
                      <a:pt x="34" y="71"/>
                    </a:lnTo>
                    <a:lnTo>
                      <a:pt x="29" y="59"/>
                    </a:lnTo>
                    <a:lnTo>
                      <a:pt x="24" y="47"/>
                    </a:lnTo>
                    <a:lnTo>
                      <a:pt x="18" y="35"/>
                    </a:lnTo>
                    <a:lnTo>
                      <a:pt x="12" y="23"/>
                    </a:lnTo>
                    <a:lnTo>
                      <a:pt x="6" y="11"/>
                    </a:lnTo>
                    <a:lnTo>
                      <a:pt x="0" y="0"/>
                    </a:lnTo>
                    <a:lnTo>
                      <a:pt x="226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111" name="Line 15"/>
              <p:cNvSpPr>
                <a:spLocks noChangeShapeType="1"/>
              </p:cNvSpPr>
              <p:nvPr/>
            </p:nvSpPr>
            <p:spPr bwMode="auto">
              <a:xfrm>
                <a:off x="3630" y="8496"/>
                <a:ext cx="4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112" name="Freeform 16"/>
              <p:cNvSpPr>
                <a:spLocks/>
              </p:cNvSpPr>
              <p:nvPr/>
            </p:nvSpPr>
            <p:spPr bwMode="auto">
              <a:xfrm>
                <a:off x="4062" y="7056"/>
                <a:ext cx="1297" cy="719"/>
              </a:xfrm>
              <a:custGeom>
                <a:avLst/>
                <a:gdLst/>
                <a:ahLst/>
                <a:cxnLst>
                  <a:cxn ang="0">
                    <a:pos x="673" y="443"/>
                  </a:cxn>
                  <a:cxn ang="0">
                    <a:pos x="660" y="421"/>
                  </a:cxn>
                  <a:cxn ang="0">
                    <a:pos x="645" y="399"/>
                  </a:cxn>
                  <a:cxn ang="0">
                    <a:pos x="631" y="377"/>
                  </a:cxn>
                  <a:cxn ang="0">
                    <a:pos x="615" y="356"/>
                  </a:cxn>
                  <a:cxn ang="0">
                    <a:pos x="599" y="335"/>
                  </a:cxn>
                  <a:cxn ang="0">
                    <a:pos x="583" y="315"/>
                  </a:cxn>
                  <a:cxn ang="0">
                    <a:pos x="566" y="295"/>
                  </a:cxn>
                  <a:cxn ang="0">
                    <a:pos x="548" y="277"/>
                  </a:cxn>
                  <a:cxn ang="0">
                    <a:pos x="530" y="258"/>
                  </a:cxn>
                  <a:cxn ang="0">
                    <a:pos x="511" y="240"/>
                  </a:cxn>
                  <a:cxn ang="0">
                    <a:pos x="492" y="222"/>
                  </a:cxn>
                  <a:cxn ang="0">
                    <a:pos x="472" y="205"/>
                  </a:cxn>
                  <a:cxn ang="0">
                    <a:pos x="452" y="189"/>
                  </a:cxn>
                  <a:cxn ang="0">
                    <a:pos x="431" y="173"/>
                  </a:cxn>
                  <a:cxn ang="0">
                    <a:pos x="410" y="158"/>
                  </a:cxn>
                  <a:cxn ang="0">
                    <a:pos x="388" y="143"/>
                  </a:cxn>
                  <a:cxn ang="0">
                    <a:pos x="366" y="129"/>
                  </a:cxn>
                  <a:cxn ang="0">
                    <a:pos x="344" y="116"/>
                  </a:cxn>
                  <a:cxn ang="0">
                    <a:pos x="321" y="103"/>
                  </a:cxn>
                  <a:cxn ang="0">
                    <a:pos x="298" y="91"/>
                  </a:cxn>
                  <a:cxn ang="0">
                    <a:pos x="275" y="79"/>
                  </a:cxn>
                  <a:cxn ang="0">
                    <a:pos x="251" y="69"/>
                  </a:cxn>
                  <a:cxn ang="0">
                    <a:pos x="227" y="59"/>
                  </a:cxn>
                  <a:cxn ang="0">
                    <a:pos x="203" y="50"/>
                  </a:cxn>
                  <a:cxn ang="0">
                    <a:pos x="178" y="40"/>
                  </a:cxn>
                  <a:cxn ang="0">
                    <a:pos x="153" y="33"/>
                  </a:cxn>
                  <a:cxn ang="0">
                    <a:pos x="128" y="25"/>
                  </a:cxn>
                  <a:cxn ang="0">
                    <a:pos x="103" y="19"/>
                  </a:cxn>
                  <a:cxn ang="0">
                    <a:pos x="78" y="13"/>
                  </a:cxn>
                  <a:cxn ang="0">
                    <a:pos x="52" y="8"/>
                  </a:cxn>
                  <a:cxn ang="0">
                    <a:pos x="26" y="4"/>
                  </a:cxn>
                  <a:cxn ang="0">
                    <a:pos x="0" y="0"/>
                  </a:cxn>
                </a:cxnLst>
                <a:rect l="0" t="0" r="r" b="b"/>
                <a:pathLst>
                  <a:path w="680" h="454">
                    <a:moveTo>
                      <a:pt x="680" y="454"/>
                    </a:moveTo>
                    <a:lnTo>
                      <a:pt x="673" y="443"/>
                    </a:lnTo>
                    <a:lnTo>
                      <a:pt x="667" y="432"/>
                    </a:lnTo>
                    <a:lnTo>
                      <a:pt x="660" y="421"/>
                    </a:lnTo>
                    <a:lnTo>
                      <a:pt x="653" y="410"/>
                    </a:lnTo>
                    <a:lnTo>
                      <a:pt x="645" y="399"/>
                    </a:lnTo>
                    <a:lnTo>
                      <a:pt x="638" y="388"/>
                    </a:lnTo>
                    <a:lnTo>
                      <a:pt x="631" y="377"/>
                    </a:lnTo>
                    <a:lnTo>
                      <a:pt x="623" y="367"/>
                    </a:lnTo>
                    <a:lnTo>
                      <a:pt x="615" y="356"/>
                    </a:lnTo>
                    <a:lnTo>
                      <a:pt x="607" y="345"/>
                    </a:lnTo>
                    <a:lnTo>
                      <a:pt x="599" y="335"/>
                    </a:lnTo>
                    <a:lnTo>
                      <a:pt x="591" y="325"/>
                    </a:lnTo>
                    <a:lnTo>
                      <a:pt x="583" y="315"/>
                    </a:lnTo>
                    <a:lnTo>
                      <a:pt x="574" y="305"/>
                    </a:lnTo>
                    <a:lnTo>
                      <a:pt x="566" y="295"/>
                    </a:lnTo>
                    <a:lnTo>
                      <a:pt x="557" y="286"/>
                    </a:lnTo>
                    <a:lnTo>
                      <a:pt x="548" y="277"/>
                    </a:lnTo>
                    <a:lnTo>
                      <a:pt x="539" y="267"/>
                    </a:lnTo>
                    <a:lnTo>
                      <a:pt x="530" y="258"/>
                    </a:lnTo>
                    <a:lnTo>
                      <a:pt x="520" y="248"/>
                    </a:lnTo>
                    <a:lnTo>
                      <a:pt x="511" y="240"/>
                    </a:lnTo>
                    <a:lnTo>
                      <a:pt x="502" y="231"/>
                    </a:lnTo>
                    <a:lnTo>
                      <a:pt x="492" y="222"/>
                    </a:lnTo>
                    <a:lnTo>
                      <a:pt x="482" y="214"/>
                    </a:lnTo>
                    <a:lnTo>
                      <a:pt x="472" y="205"/>
                    </a:lnTo>
                    <a:lnTo>
                      <a:pt x="462" y="197"/>
                    </a:lnTo>
                    <a:lnTo>
                      <a:pt x="452" y="189"/>
                    </a:lnTo>
                    <a:lnTo>
                      <a:pt x="441" y="181"/>
                    </a:lnTo>
                    <a:lnTo>
                      <a:pt x="431" y="173"/>
                    </a:lnTo>
                    <a:lnTo>
                      <a:pt x="420" y="165"/>
                    </a:lnTo>
                    <a:lnTo>
                      <a:pt x="410" y="158"/>
                    </a:lnTo>
                    <a:lnTo>
                      <a:pt x="399" y="150"/>
                    </a:lnTo>
                    <a:lnTo>
                      <a:pt x="388" y="143"/>
                    </a:lnTo>
                    <a:lnTo>
                      <a:pt x="377" y="136"/>
                    </a:lnTo>
                    <a:lnTo>
                      <a:pt x="366" y="129"/>
                    </a:lnTo>
                    <a:lnTo>
                      <a:pt x="355" y="123"/>
                    </a:lnTo>
                    <a:lnTo>
                      <a:pt x="344" y="116"/>
                    </a:lnTo>
                    <a:lnTo>
                      <a:pt x="332" y="110"/>
                    </a:lnTo>
                    <a:lnTo>
                      <a:pt x="321" y="103"/>
                    </a:lnTo>
                    <a:lnTo>
                      <a:pt x="310" y="97"/>
                    </a:lnTo>
                    <a:lnTo>
                      <a:pt x="298" y="91"/>
                    </a:lnTo>
                    <a:lnTo>
                      <a:pt x="286" y="85"/>
                    </a:lnTo>
                    <a:lnTo>
                      <a:pt x="275" y="79"/>
                    </a:lnTo>
                    <a:lnTo>
                      <a:pt x="263" y="74"/>
                    </a:lnTo>
                    <a:lnTo>
                      <a:pt x="251" y="69"/>
                    </a:lnTo>
                    <a:lnTo>
                      <a:pt x="239" y="64"/>
                    </a:lnTo>
                    <a:lnTo>
                      <a:pt x="227" y="59"/>
                    </a:lnTo>
                    <a:lnTo>
                      <a:pt x="215" y="54"/>
                    </a:lnTo>
                    <a:lnTo>
                      <a:pt x="203" y="50"/>
                    </a:lnTo>
                    <a:lnTo>
                      <a:pt x="190" y="45"/>
                    </a:lnTo>
                    <a:lnTo>
                      <a:pt x="178" y="40"/>
                    </a:lnTo>
                    <a:lnTo>
                      <a:pt x="166" y="36"/>
                    </a:lnTo>
                    <a:lnTo>
                      <a:pt x="153" y="33"/>
                    </a:lnTo>
                    <a:lnTo>
                      <a:pt x="140" y="29"/>
                    </a:lnTo>
                    <a:lnTo>
                      <a:pt x="128" y="25"/>
                    </a:lnTo>
                    <a:lnTo>
                      <a:pt x="116" y="22"/>
                    </a:lnTo>
                    <a:lnTo>
                      <a:pt x="103" y="19"/>
                    </a:lnTo>
                    <a:lnTo>
                      <a:pt x="90" y="16"/>
                    </a:lnTo>
                    <a:lnTo>
                      <a:pt x="78" y="13"/>
                    </a:lnTo>
                    <a:lnTo>
                      <a:pt x="65" y="10"/>
                    </a:lnTo>
                    <a:lnTo>
                      <a:pt x="52" y="8"/>
                    </a:lnTo>
                    <a:lnTo>
                      <a:pt x="39" y="6"/>
                    </a:lnTo>
                    <a:lnTo>
                      <a:pt x="26" y="4"/>
                    </a:lnTo>
                    <a:lnTo>
                      <a:pt x="13" y="1"/>
                    </a:lnTo>
                    <a:lnTo>
                      <a:pt x="0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113" name="Line 17"/>
              <p:cNvSpPr>
                <a:spLocks noChangeShapeType="1"/>
              </p:cNvSpPr>
              <p:nvPr/>
            </p:nvSpPr>
            <p:spPr bwMode="auto">
              <a:xfrm>
                <a:off x="3198" y="7344"/>
                <a:ext cx="59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114" name="Line 18"/>
              <p:cNvSpPr>
                <a:spLocks noChangeShapeType="1"/>
              </p:cNvSpPr>
              <p:nvPr/>
            </p:nvSpPr>
            <p:spPr bwMode="auto">
              <a:xfrm>
                <a:off x="3198" y="8207"/>
                <a:ext cx="59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115" name="Freeform 19"/>
              <p:cNvSpPr>
                <a:spLocks/>
              </p:cNvSpPr>
              <p:nvPr/>
            </p:nvSpPr>
            <p:spPr bwMode="auto">
              <a:xfrm flipV="1">
                <a:off x="4062" y="7777"/>
                <a:ext cx="1297" cy="719"/>
              </a:xfrm>
              <a:custGeom>
                <a:avLst/>
                <a:gdLst/>
                <a:ahLst/>
                <a:cxnLst>
                  <a:cxn ang="0">
                    <a:pos x="673" y="443"/>
                  </a:cxn>
                  <a:cxn ang="0">
                    <a:pos x="660" y="421"/>
                  </a:cxn>
                  <a:cxn ang="0">
                    <a:pos x="645" y="399"/>
                  </a:cxn>
                  <a:cxn ang="0">
                    <a:pos x="631" y="377"/>
                  </a:cxn>
                  <a:cxn ang="0">
                    <a:pos x="615" y="356"/>
                  </a:cxn>
                  <a:cxn ang="0">
                    <a:pos x="599" y="335"/>
                  </a:cxn>
                  <a:cxn ang="0">
                    <a:pos x="583" y="315"/>
                  </a:cxn>
                  <a:cxn ang="0">
                    <a:pos x="566" y="295"/>
                  </a:cxn>
                  <a:cxn ang="0">
                    <a:pos x="548" y="277"/>
                  </a:cxn>
                  <a:cxn ang="0">
                    <a:pos x="530" y="258"/>
                  </a:cxn>
                  <a:cxn ang="0">
                    <a:pos x="511" y="240"/>
                  </a:cxn>
                  <a:cxn ang="0">
                    <a:pos x="492" y="222"/>
                  </a:cxn>
                  <a:cxn ang="0">
                    <a:pos x="472" y="205"/>
                  </a:cxn>
                  <a:cxn ang="0">
                    <a:pos x="452" y="189"/>
                  </a:cxn>
                  <a:cxn ang="0">
                    <a:pos x="431" y="173"/>
                  </a:cxn>
                  <a:cxn ang="0">
                    <a:pos x="410" y="158"/>
                  </a:cxn>
                  <a:cxn ang="0">
                    <a:pos x="388" y="143"/>
                  </a:cxn>
                  <a:cxn ang="0">
                    <a:pos x="366" y="129"/>
                  </a:cxn>
                  <a:cxn ang="0">
                    <a:pos x="344" y="116"/>
                  </a:cxn>
                  <a:cxn ang="0">
                    <a:pos x="321" y="103"/>
                  </a:cxn>
                  <a:cxn ang="0">
                    <a:pos x="298" y="91"/>
                  </a:cxn>
                  <a:cxn ang="0">
                    <a:pos x="275" y="79"/>
                  </a:cxn>
                  <a:cxn ang="0">
                    <a:pos x="251" y="69"/>
                  </a:cxn>
                  <a:cxn ang="0">
                    <a:pos x="227" y="59"/>
                  </a:cxn>
                  <a:cxn ang="0">
                    <a:pos x="203" y="50"/>
                  </a:cxn>
                  <a:cxn ang="0">
                    <a:pos x="178" y="40"/>
                  </a:cxn>
                  <a:cxn ang="0">
                    <a:pos x="153" y="33"/>
                  </a:cxn>
                  <a:cxn ang="0">
                    <a:pos x="128" y="25"/>
                  </a:cxn>
                  <a:cxn ang="0">
                    <a:pos x="103" y="19"/>
                  </a:cxn>
                  <a:cxn ang="0">
                    <a:pos x="78" y="13"/>
                  </a:cxn>
                  <a:cxn ang="0">
                    <a:pos x="52" y="8"/>
                  </a:cxn>
                  <a:cxn ang="0">
                    <a:pos x="26" y="4"/>
                  </a:cxn>
                  <a:cxn ang="0">
                    <a:pos x="0" y="0"/>
                  </a:cxn>
                </a:cxnLst>
                <a:rect l="0" t="0" r="r" b="b"/>
                <a:pathLst>
                  <a:path w="680" h="454">
                    <a:moveTo>
                      <a:pt x="680" y="454"/>
                    </a:moveTo>
                    <a:lnTo>
                      <a:pt x="673" y="443"/>
                    </a:lnTo>
                    <a:lnTo>
                      <a:pt x="667" y="432"/>
                    </a:lnTo>
                    <a:lnTo>
                      <a:pt x="660" y="421"/>
                    </a:lnTo>
                    <a:lnTo>
                      <a:pt x="653" y="410"/>
                    </a:lnTo>
                    <a:lnTo>
                      <a:pt x="645" y="399"/>
                    </a:lnTo>
                    <a:lnTo>
                      <a:pt x="638" y="388"/>
                    </a:lnTo>
                    <a:lnTo>
                      <a:pt x="631" y="377"/>
                    </a:lnTo>
                    <a:lnTo>
                      <a:pt x="623" y="367"/>
                    </a:lnTo>
                    <a:lnTo>
                      <a:pt x="615" y="356"/>
                    </a:lnTo>
                    <a:lnTo>
                      <a:pt x="607" y="345"/>
                    </a:lnTo>
                    <a:lnTo>
                      <a:pt x="599" y="335"/>
                    </a:lnTo>
                    <a:lnTo>
                      <a:pt x="591" y="325"/>
                    </a:lnTo>
                    <a:lnTo>
                      <a:pt x="583" y="315"/>
                    </a:lnTo>
                    <a:lnTo>
                      <a:pt x="574" y="305"/>
                    </a:lnTo>
                    <a:lnTo>
                      <a:pt x="566" y="295"/>
                    </a:lnTo>
                    <a:lnTo>
                      <a:pt x="557" y="286"/>
                    </a:lnTo>
                    <a:lnTo>
                      <a:pt x="548" y="277"/>
                    </a:lnTo>
                    <a:lnTo>
                      <a:pt x="539" y="267"/>
                    </a:lnTo>
                    <a:lnTo>
                      <a:pt x="530" y="258"/>
                    </a:lnTo>
                    <a:lnTo>
                      <a:pt x="520" y="248"/>
                    </a:lnTo>
                    <a:lnTo>
                      <a:pt x="511" y="240"/>
                    </a:lnTo>
                    <a:lnTo>
                      <a:pt x="502" y="231"/>
                    </a:lnTo>
                    <a:lnTo>
                      <a:pt x="492" y="222"/>
                    </a:lnTo>
                    <a:lnTo>
                      <a:pt x="482" y="214"/>
                    </a:lnTo>
                    <a:lnTo>
                      <a:pt x="472" y="205"/>
                    </a:lnTo>
                    <a:lnTo>
                      <a:pt x="462" y="197"/>
                    </a:lnTo>
                    <a:lnTo>
                      <a:pt x="452" y="189"/>
                    </a:lnTo>
                    <a:lnTo>
                      <a:pt x="441" y="181"/>
                    </a:lnTo>
                    <a:lnTo>
                      <a:pt x="431" y="173"/>
                    </a:lnTo>
                    <a:lnTo>
                      <a:pt x="420" y="165"/>
                    </a:lnTo>
                    <a:lnTo>
                      <a:pt x="410" y="158"/>
                    </a:lnTo>
                    <a:lnTo>
                      <a:pt x="399" y="150"/>
                    </a:lnTo>
                    <a:lnTo>
                      <a:pt x="388" y="143"/>
                    </a:lnTo>
                    <a:lnTo>
                      <a:pt x="377" y="136"/>
                    </a:lnTo>
                    <a:lnTo>
                      <a:pt x="366" y="129"/>
                    </a:lnTo>
                    <a:lnTo>
                      <a:pt x="355" y="123"/>
                    </a:lnTo>
                    <a:lnTo>
                      <a:pt x="344" y="116"/>
                    </a:lnTo>
                    <a:lnTo>
                      <a:pt x="332" y="110"/>
                    </a:lnTo>
                    <a:lnTo>
                      <a:pt x="321" y="103"/>
                    </a:lnTo>
                    <a:lnTo>
                      <a:pt x="310" y="97"/>
                    </a:lnTo>
                    <a:lnTo>
                      <a:pt x="298" y="91"/>
                    </a:lnTo>
                    <a:lnTo>
                      <a:pt x="286" y="85"/>
                    </a:lnTo>
                    <a:lnTo>
                      <a:pt x="275" y="79"/>
                    </a:lnTo>
                    <a:lnTo>
                      <a:pt x="263" y="74"/>
                    </a:lnTo>
                    <a:lnTo>
                      <a:pt x="251" y="69"/>
                    </a:lnTo>
                    <a:lnTo>
                      <a:pt x="239" y="64"/>
                    </a:lnTo>
                    <a:lnTo>
                      <a:pt x="227" y="59"/>
                    </a:lnTo>
                    <a:lnTo>
                      <a:pt x="215" y="54"/>
                    </a:lnTo>
                    <a:lnTo>
                      <a:pt x="203" y="50"/>
                    </a:lnTo>
                    <a:lnTo>
                      <a:pt x="190" y="45"/>
                    </a:lnTo>
                    <a:lnTo>
                      <a:pt x="178" y="40"/>
                    </a:lnTo>
                    <a:lnTo>
                      <a:pt x="166" y="36"/>
                    </a:lnTo>
                    <a:lnTo>
                      <a:pt x="153" y="33"/>
                    </a:lnTo>
                    <a:lnTo>
                      <a:pt x="140" y="29"/>
                    </a:lnTo>
                    <a:lnTo>
                      <a:pt x="128" y="25"/>
                    </a:lnTo>
                    <a:lnTo>
                      <a:pt x="116" y="22"/>
                    </a:lnTo>
                    <a:lnTo>
                      <a:pt x="103" y="19"/>
                    </a:lnTo>
                    <a:lnTo>
                      <a:pt x="90" y="16"/>
                    </a:lnTo>
                    <a:lnTo>
                      <a:pt x="78" y="13"/>
                    </a:lnTo>
                    <a:lnTo>
                      <a:pt x="65" y="10"/>
                    </a:lnTo>
                    <a:lnTo>
                      <a:pt x="52" y="8"/>
                    </a:lnTo>
                    <a:lnTo>
                      <a:pt x="39" y="6"/>
                    </a:lnTo>
                    <a:lnTo>
                      <a:pt x="26" y="4"/>
                    </a:lnTo>
                    <a:lnTo>
                      <a:pt x="13" y="1"/>
                    </a:lnTo>
                    <a:lnTo>
                      <a:pt x="0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116" name="Line 20"/>
              <p:cNvSpPr>
                <a:spLocks noChangeShapeType="1"/>
              </p:cNvSpPr>
              <p:nvPr/>
            </p:nvSpPr>
            <p:spPr bwMode="auto">
              <a:xfrm>
                <a:off x="5646" y="7775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117" name="Oval 21"/>
              <p:cNvSpPr>
                <a:spLocks noChangeArrowheads="1"/>
              </p:cNvSpPr>
              <p:nvPr/>
            </p:nvSpPr>
            <p:spPr bwMode="auto">
              <a:xfrm>
                <a:off x="5359" y="7632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2118" name="Line 22"/>
            <p:cNvSpPr>
              <a:spLocks noChangeShapeType="1"/>
            </p:cNvSpPr>
            <p:nvPr/>
          </p:nvSpPr>
          <p:spPr bwMode="auto">
            <a:xfrm>
              <a:off x="3456" y="168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19" name="Line 23"/>
            <p:cNvSpPr>
              <a:spLocks noChangeShapeType="1"/>
            </p:cNvSpPr>
            <p:nvPr/>
          </p:nvSpPr>
          <p:spPr bwMode="auto">
            <a:xfrm>
              <a:off x="3456" y="297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0" name="Line 24"/>
            <p:cNvSpPr>
              <a:spLocks noChangeShapeType="1"/>
            </p:cNvSpPr>
            <p:nvPr/>
          </p:nvSpPr>
          <p:spPr bwMode="auto">
            <a:xfrm>
              <a:off x="1728" y="150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1" name="Line 25"/>
            <p:cNvSpPr>
              <a:spLocks noChangeShapeType="1"/>
            </p:cNvSpPr>
            <p:nvPr/>
          </p:nvSpPr>
          <p:spPr bwMode="auto">
            <a:xfrm>
              <a:off x="1728" y="314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2" name="Line 26"/>
            <p:cNvSpPr>
              <a:spLocks noChangeShapeType="1"/>
            </p:cNvSpPr>
            <p:nvPr/>
          </p:nvSpPr>
          <p:spPr bwMode="auto">
            <a:xfrm>
              <a:off x="3456" y="16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3" name="Line 27"/>
            <p:cNvSpPr>
              <a:spLocks noChangeShapeType="1"/>
            </p:cNvSpPr>
            <p:nvPr/>
          </p:nvSpPr>
          <p:spPr bwMode="auto">
            <a:xfrm>
              <a:off x="3456" y="268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4" name="Line 28"/>
            <p:cNvSpPr>
              <a:spLocks noChangeShapeType="1"/>
            </p:cNvSpPr>
            <p:nvPr/>
          </p:nvSpPr>
          <p:spPr bwMode="auto">
            <a:xfrm>
              <a:off x="2304" y="2496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5" name="Line 29"/>
            <p:cNvSpPr>
              <a:spLocks noChangeShapeType="1"/>
            </p:cNvSpPr>
            <p:nvPr/>
          </p:nvSpPr>
          <p:spPr bwMode="auto">
            <a:xfrm>
              <a:off x="2304" y="1854"/>
              <a:ext cx="0" cy="3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6" name="Line 30"/>
            <p:cNvSpPr>
              <a:spLocks noChangeShapeType="1"/>
            </p:cNvSpPr>
            <p:nvPr/>
          </p:nvSpPr>
          <p:spPr bwMode="auto">
            <a:xfrm flipV="1">
              <a:off x="2304" y="1968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7" name="Line 31"/>
            <p:cNvSpPr>
              <a:spLocks noChangeShapeType="1"/>
            </p:cNvSpPr>
            <p:nvPr/>
          </p:nvSpPr>
          <p:spPr bwMode="auto">
            <a:xfrm>
              <a:off x="2304" y="2160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128" name="Text Box 32"/>
          <p:cNvSpPr txBox="1">
            <a:spLocks noChangeArrowheads="1"/>
          </p:cNvSpPr>
          <p:nvPr/>
        </p:nvSpPr>
        <p:spPr bwMode="auto">
          <a:xfrm>
            <a:off x="2236788" y="2133600"/>
            <a:ext cx="3540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S</a:t>
            </a:r>
          </a:p>
        </p:txBody>
      </p:sp>
      <p:sp>
        <p:nvSpPr>
          <p:cNvPr id="132129" name="Text Box 33"/>
          <p:cNvSpPr txBox="1">
            <a:spLocks noChangeArrowheads="1"/>
          </p:cNvSpPr>
          <p:nvPr/>
        </p:nvSpPr>
        <p:spPr bwMode="auto">
          <a:xfrm>
            <a:off x="2236788" y="4800600"/>
            <a:ext cx="4048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132130" name="Text Box 34"/>
          <p:cNvSpPr txBox="1">
            <a:spLocks noChangeArrowheads="1"/>
          </p:cNvSpPr>
          <p:nvPr/>
        </p:nvSpPr>
        <p:spPr bwMode="auto">
          <a:xfrm>
            <a:off x="6553200" y="2438400"/>
            <a:ext cx="508473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Q'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2131" name="Text Box 35"/>
          <p:cNvSpPr txBox="1">
            <a:spLocks noChangeArrowheads="1"/>
          </p:cNvSpPr>
          <p:nvPr/>
        </p:nvSpPr>
        <p:spPr bwMode="auto">
          <a:xfrm>
            <a:off x="6580188" y="4495800"/>
            <a:ext cx="4206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Q</a:t>
            </a:r>
          </a:p>
        </p:txBody>
      </p:sp>
      <p:sp>
        <p:nvSpPr>
          <p:cNvPr id="132132" name="Text Box 36"/>
          <p:cNvSpPr txBox="1">
            <a:spLocks noChangeArrowheads="1"/>
          </p:cNvSpPr>
          <p:nvPr/>
        </p:nvSpPr>
        <p:spPr bwMode="auto">
          <a:xfrm>
            <a:off x="3276600" y="23622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rgbClr val="2522BE"/>
                </a:solidFill>
              </a:rPr>
              <a:t>0</a:t>
            </a:r>
          </a:p>
        </p:txBody>
      </p:sp>
      <p:sp>
        <p:nvSpPr>
          <p:cNvPr id="132133" name="Text Box 37"/>
          <p:cNvSpPr txBox="1">
            <a:spLocks noChangeArrowheads="1"/>
          </p:cNvSpPr>
          <p:nvPr/>
        </p:nvSpPr>
        <p:spPr bwMode="auto">
          <a:xfrm>
            <a:off x="3276600" y="45720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rgbClr val="2522BE"/>
                </a:solidFill>
              </a:rPr>
              <a:t>0</a:t>
            </a:r>
          </a:p>
        </p:txBody>
      </p:sp>
      <p:sp>
        <p:nvSpPr>
          <p:cNvPr id="132134" name="Text Box 38"/>
          <p:cNvSpPr txBox="1">
            <a:spLocks noChangeArrowheads="1"/>
          </p:cNvSpPr>
          <p:nvPr/>
        </p:nvSpPr>
        <p:spPr bwMode="auto">
          <a:xfrm>
            <a:off x="5530850" y="26670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rgbClr val="5918BB"/>
                </a:solidFill>
              </a:rPr>
              <a:t>1</a:t>
            </a:r>
          </a:p>
        </p:txBody>
      </p:sp>
      <p:sp>
        <p:nvSpPr>
          <p:cNvPr id="132135" name="Text Box 39"/>
          <p:cNvSpPr txBox="1">
            <a:spLocks noChangeArrowheads="1"/>
          </p:cNvSpPr>
          <p:nvPr/>
        </p:nvSpPr>
        <p:spPr bwMode="auto">
          <a:xfrm>
            <a:off x="5530850" y="42672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rgbClr val="5918BB"/>
                </a:solidFill>
              </a:rPr>
              <a:t>0</a:t>
            </a:r>
          </a:p>
        </p:txBody>
      </p:sp>
      <p:sp>
        <p:nvSpPr>
          <p:cNvPr id="132136" name="Text Box 40"/>
          <p:cNvSpPr txBox="1">
            <a:spLocks noChangeArrowheads="1"/>
          </p:cNvSpPr>
          <p:nvPr/>
        </p:nvSpPr>
        <p:spPr bwMode="auto">
          <a:xfrm>
            <a:off x="3276600" y="29718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rgbClr val="187534"/>
                </a:solidFill>
              </a:rPr>
              <a:t>0</a:t>
            </a:r>
          </a:p>
        </p:txBody>
      </p:sp>
      <p:sp>
        <p:nvSpPr>
          <p:cNvPr id="132137" name="Text Box 41"/>
          <p:cNvSpPr txBox="1">
            <a:spLocks noChangeArrowheads="1"/>
          </p:cNvSpPr>
          <p:nvPr/>
        </p:nvSpPr>
        <p:spPr bwMode="auto">
          <a:xfrm>
            <a:off x="3276600" y="39624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rgbClr val="187534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311_11</a:t>
            </a:r>
            <a:endParaRPr lang="en-US"/>
          </a:p>
        </p:txBody>
      </p:sp>
      <p:sp>
        <p:nvSpPr>
          <p:cNvPr id="5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B7BAC-6D9E-4165-ADB0-9D553E80DE09}" type="slidenum">
              <a:rPr lang="en-US"/>
              <a:pPr/>
              <a:t>4</a:t>
            </a:fld>
            <a:endParaRPr 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Set-Reset Latch</a:t>
            </a: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743200" y="2209800"/>
            <a:ext cx="3657600" cy="2971800"/>
            <a:chOff x="1728" y="1392"/>
            <a:chExt cx="2304" cy="187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304" y="1392"/>
              <a:ext cx="1152" cy="576"/>
              <a:chOff x="3198" y="7056"/>
              <a:chExt cx="2880" cy="1440"/>
            </a:xfrm>
          </p:grpSpPr>
          <p:sp>
            <p:nvSpPr>
              <p:cNvPr id="136197" name="Freeform 5"/>
              <p:cNvSpPr>
                <a:spLocks/>
              </p:cNvSpPr>
              <p:nvPr/>
            </p:nvSpPr>
            <p:spPr bwMode="auto">
              <a:xfrm>
                <a:off x="3631" y="7056"/>
                <a:ext cx="431" cy="1438"/>
              </a:xfrm>
              <a:custGeom>
                <a:avLst/>
                <a:gdLst/>
                <a:ahLst/>
                <a:cxnLst>
                  <a:cxn ang="0">
                    <a:pos x="6" y="896"/>
                  </a:cxn>
                  <a:cxn ang="0">
                    <a:pos x="18" y="873"/>
                  </a:cxn>
                  <a:cxn ang="0">
                    <a:pos x="29" y="849"/>
                  </a:cxn>
                  <a:cxn ang="0">
                    <a:pos x="39" y="825"/>
                  </a:cxn>
                  <a:cxn ang="0">
                    <a:pos x="49" y="801"/>
                  </a:cxn>
                  <a:cxn ang="0">
                    <a:pos x="58" y="776"/>
                  </a:cxn>
                  <a:cxn ang="0">
                    <a:pos x="67" y="751"/>
                  </a:cxn>
                  <a:cxn ang="0">
                    <a:pos x="74" y="726"/>
                  </a:cxn>
                  <a:cxn ang="0">
                    <a:pos x="81" y="701"/>
                  </a:cxn>
                  <a:cxn ang="0">
                    <a:pos x="87" y="675"/>
                  </a:cxn>
                  <a:cxn ang="0">
                    <a:pos x="93" y="649"/>
                  </a:cxn>
                  <a:cxn ang="0">
                    <a:pos x="99" y="623"/>
                  </a:cxn>
                  <a:cxn ang="0">
                    <a:pos x="103" y="598"/>
                  </a:cxn>
                  <a:cxn ang="0">
                    <a:pos x="107" y="572"/>
                  </a:cxn>
                  <a:cxn ang="0">
                    <a:pos x="109" y="546"/>
                  </a:cxn>
                  <a:cxn ang="0">
                    <a:pos x="111" y="519"/>
                  </a:cxn>
                  <a:cxn ang="0">
                    <a:pos x="113" y="493"/>
                  </a:cxn>
                  <a:cxn ang="0">
                    <a:pos x="113" y="467"/>
                  </a:cxn>
                  <a:cxn ang="0">
                    <a:pos x="113" y="441"/>
                  </a:cxn>
                  <a:cxn ang="0">
                    <a:pos x="113" y="415"/>
                  </a:cxn>
                  <a:cxn ang="0">
                    <a:pos x="111" y="389"/>
                  </a:cxn>
                  <a:cxn ang="0">
                    <a:pos x="109" y="362"/>
                  </a:cxn>
                  <a:cxn ang="0">
                    <a:pos x="107" y="336"/>
                  </a:cxn>
                  <a:cxn ang="0">
                    <a:pos x="103" y="310"/>
                  </a:cxn>
                  <a:cxn ang="0">
                    <a:pos x="99" y="284"/>
                  </a:cxn>
                  <a:cxn ang="0">
                    <a:pos x="93" y="258"/>
                  </a:cxn>
                  <a:cxn ang="0">
                    <a:pos x="87" y="233"/>
                  </a:cxn>
                  <a:cxn ang="0">
                    <a:pos x="81" y="207"/>
                  </a:cxn>
                  <a:cxn ang="0">
                    <a:pos x="74" y="182"/>
                  </a:cxn>
                  <a:cxn ang="0">
                    <a:pos x="67" y="157"/>
                  </a:cxn>
                  <a:cxn ang="0">
                    <a:pos x="58" y="133"/>
                  </a:cxn>
                  <a:cxn ang="0">
                    <a:pos x="49" y="108"/>
                  </a:cxn>
                  <a:cxn ang="0">
                    <a:pos x="39" y="83"/>
                  </a:cxn>
                  <a:cxn ang="0">
                    <a:pos x="29" y="59"/>
                  </a:cxn>
                  <a:cxn ang="0">
                    <a:pos x="18" y="35"/>
                  </a:cxn>
                  <a:cxn ang="0">
                    <a:pos x="6" y="11"/>
                  </a:cxn>
                  <a:cxn ang="0">
                    <a:pos x="226" y="0"/>
                  </a:cxn>
                </a:cxnLst>
                <a:rect l="0" t="0" r="r" b="b"/>
                <a:pathLst>
                  <a:path w="226" h="908">
                    <a:moveTo>
                      <a:pt x="0" y="908"/>
                    </a:moveTo>
                    <a:lnTo>
                      <a:pt x="6" y="896"/>
                    </a:lnTo>
                    <a:lnTo>
                      <a:pt x="12" y="885"/>
                    </a:lnTo>
                    <a:lnTo>
                      <a:pt x="18" y="873"/>
                    </a:lnTo>
                    <a:lnTo>
                      <a:pt x="24" y="861"/>
                    </a:lnTo>
                    <a:lnTo>
                      <a:pt x="29" y="849"/>
                    </a:lnTo>
                    <a:lnTo>
                      <a:pt x="34" y="837"/>
                    </a:lnTo>
                    <a:lnTo>
                      <a:pt x="39" y="825"/>
                    </a:lnTo>
                    <a:lnTo>
                      <a:pt x="44" y="813"/>
                    </a:lnTo>
                    <a:lnTo>
                      <a:pt x="49" y="801"/>
                    </a:lnTo>
                    <a:lnTo>
                      <a:pt x="54" y="788"/>
                    </a:lnTo>
                    <a:lnTo>
                      <a:pt x="58" y="776"/>
                    </a:lnTo>
                    <a:lnTo>
                      <a:pt x="62" y="763"/>
                    </a:lnTo>
                    <a:lnTo>
                      <a:pt x="67" y="751"/>
                    </a:lnTo>
                    <a:lnTo>
                      <a:pt x="70" y="739"/>
                    </a:lnTo>
                    <a:lnTo>
                      <a:pt x="74" y="726"/>
                    </a:lnTo>
                    <a:lnTo>
                      <a:pt x="78" y="713"/>
                    </a:lnTo>
                    <a:lnTo>
                      <a:pt x="81" y="701"/>
                    </a:lnTo>
                    <a:lnTo>
                      <a:pt x="84" y="688"/>
                    </a:lnTo>
                    <a:lnTo>
                      <a:pt x="87" y="675"/>
                    </a:lnTo>
                    <a:lnTo>
                      <a:pt x="90" y="662"/>
                    </a:lnTo>
                    <a:lnTo>
                      <a:pt x="93" y="649"/>
                    </a:lnTo>
                    <a:lnTo>
                      <a:pt x="96" y="636"/>
                    </a:lnTo>
                    <a:lnTo>
                      <a:pt x="99" y="623"/>
                    </a:lnTo>
                    <a:lnTo>
                      <a:pt x="101" y="610"/>
                    </a:lnTo>
                    <a:lnTo>
                      <a:pt x="103" y="598"/>
                    </a:lnTo>
                    <a:lnTo>
                      <a:pt x="104" y="585"/>
                    </a:lnTo>
                    <a:lnTo>
                      <a:pt x="107" y="572"/>
                    </a:lnTo>
                    <a:lnTo>
                      <a:pt x="108" y="559"/>
                    </a:lnTo>
                    <a:lnTo>
                      <a:pt x="109" y="546"/>
                    </a:lnTo>
                    <a:lnTo>
                      <a:pt x="110" y="532"/>
                    </a:lnTo>
                    <a:lnTo>
                      <a:pt x="111" y="519"/>
                    </a:lnTo>
                    <a:lnTo>
                      <a:pt x="112" y="506"/>
                    </a:lnTo>
                    <a:lnTo>
                      <a:pt x="113" y="493"/>
                    </a:lnTo>
                    <a:lnTo>
                      <a:pt x="113" y="480"/>
                    </a:lnTo>
                    <a:lnTo>
                      <a:pt x="113" y="467"/>
                    </a:lnTo>
                    <a:lnTo>
                      <a:pt x="114" y="454"/>
                    </a:lnTo>
                    <a:lnTo>
                      <a:pt x="113" y="441"/>
                    </a:lnTo>
                    <a:lnTo>
                      <a:pt x="113" y="428"/>
                    </a:lnTo>
                    <a:lnTo>
                      <a:pt x="113" y="415"/>
                    </a:lnTo>
                    <a:lnTo>
                      <a:pt x="112" y="402"/>
                    </a:lnTo>
                    <a:lnTo>
                      <a:pt x="111" y="389"/>
                    </a:lnTo>
                    <a:lnTo>
                      <a:pt x="110" y="375"/>
                    </a:lnTo>
                    <a:lnTo>
                      <a:pt x="109" y="362"/>
                    </a:lnTo>
                    <a:lnTo>
                      <a:pt x="108" y="349"/>
                    </a:lnTo>
                    <a:lnTo>
                      <a:pt x="107" y="336"/>
                    </a:lnTo>
                    <a:lnTo>
                      <a:pt x="104" y="323"/>
                    </a:lnTo>
                    <a:lnTo>
                      <a:pt x="103" y="310"/>
                    </a:lnTo>
                    <a:lnTo>
                      <a:pt x="101" y="297"/>
                    </a:lnTo>
                    <a:lnTo>
                      <a:pt x="99" y="284"/>
                    </a:lnTo>
                    <a:lnTo>
                      <a:pt x="96" y="271"/>
                    </a:lnTo>
                    <a:lnTo>
                      <a:pt x="93" y="258"/>
                    </a:lnTo>
                    <a:lnTo>
                      <a:pt x="90" y="245"/>
                    </a:lnTo>
                    <a:lnTo>
                      <a:pt x="87" y="233"/>
                    </a:lnTo>
                    <a:lnTo>
                      <a:pt x="84" y="220"/>
                    </a:lnTo>
                    <a:lnTo>
                      <a:pt x="81" y="207"/>
                    </a:lnTo>
                    <a:lnTo>
                      <a:pt x="78" y="195"/>
                    </a:lnTo>
                    <a:lnTo>
                      <a:pt x="74" y="182"/>
                    </a:lnTo>
                    <a:lnTo>
                      <a:pt x="70" y="169"/>
                    </a:lnTo>
                    <a:lnTo>
                      <a:pt x="67" y="157"/>
                    </a:lnTo>
                    <a:lnTo>
                      <a:pt x="62" y="144"/>
                    </a:lnTo>
                    <a:lnTo>
                      <a:pt x="58" y="133"/>
                    </a:lnTo>
                    <a:lnTo>
                      <a:pt x="54" y="120"/>
                    </a:lnTo>
                    <a:lnTo>
                      <a:pt x="49" y="108"/>
                    </a:lnTo>
                    <a:lnTo>
                      <a:pt x="44" y="96"/>
                    </a:lnTo>
                    <a:lnTo>
                      <a:pt x="39" y="83"/>
                    </a:lnTo>
                    <a:lnTo>
                      <a:pt x="34" y="71"/>
                    </a:lnTo>
                    <a:lnTo>
                      <a:pt x="29" y="59"/>
                    </a:lnTo>
                    <a:lnTo>
                      <a:pt x="24" y="47"/>
                    </a:lnTo>
                    <a:lnTo>
                      <a:pt x="18" y="35"/>
                    </a:lnTo>
                    <a:lnTo>
                      <a:pt x="12" y="23"/>
                    </a:lnTo>
                    <a:lnTo>
                      <a:pt x="6" y="11"/>
                    </a:lnTo>
                    <a:lnTo>
                      <a:pt x="0" y="0"/>
                    </a:lnTo>
                    <a:lnTo>
                      <a:pt x="226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198" name="Line 6"/>
              <p:cNvSpPr>
                <a:spLocks noChangeShapeType="1"/>
              </p:cNvSpPr>
              <p:nvPr/>
            </p:nvSpPr>
            <p:spPr bwMode="auto">
              <a:xfrm>
                <a:off x="3630" y="8496"/>
                <a:ext cx="4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199" name="Freeform 7"/>
              <p:cNvSpPr>
                <a:spLocks/>
              </p:cNvSpPr>
              <p:nvPr/>
            </p:nvSpPr>
            <p:spPr bwMode="auto">
              <a:xfrm>
                <a:off x="4062" y="7056"/>
                <a:ext cx="1297" cy="719"/>
              </a:xfrm>
              <a:custGeom>
                <a:avLst/>
                <a:gdLst/>
                <a:ahLst/>
                <a:cxnLst>
                  <a:cxn ang="0">
                    <a:pos x="673" y="443"/>
                  </a:cxn>
                  <a:cxn ang="0">
                    <a:pos x="660" y="421"/>
                  </a:cxn>
                  <a:cxn ang="0">
                    <a:pos x="645" y="399"/>
                  </a:cxn>
                  <a:cxn ang="0">
                    <a:pos x="631" y="377"/>
                  </a:cxn>
                  <a:cxn ang="0">
                    <a:pos x="615" y="356"/>
                  </a:cxn>
                  <a:cxn ang="0">
                    <a:pos x="599" y="335"/>
                  </a:cxn>
                  <a:cxn ang="0">
                    <a:pos x="583" y="315"/>
                  </a:cxn>
                  <a:cxn ang="0">
                    <a:pos x="566" y="295"/>
                  </a:cxn>
                  <a:cxn ang="0">
                    <a:pos x="548" y="277"/>
                  </a:cxn>
                  <a:cxn ang="0">
                    <a:pos x="530" y="258"/>
                  </a:cxn>
                  <a:cxn ang="0">
                    <a:pos x="511" y="240"/>
                  </a:cxn>
                  <a:cxn ang="0">
                    <a:pos x="492" y="222"/>
                  </a:cxn>
                  <a:cxn ang="0">
                    <a:pos x="472" y="205"/>
                  </a:cxn>
                  <a:cxn ang="0">
                    <a:pos x="452" y="189"/>
                  </a:cxn>
                  <a:cxn ang="0">
                    <a:pos x="431" y="173"/>
                  </a:cxn>
                  <a:cxn ang="0">
                    <a:pos x="410" y="158"/>
                  </a:cxn>
                  <a:cxn ang="0">
                    <a:pos x="388" y="143"/>
                  </a:cxn>
                  <a:cxn ang="0">
                    <a:pos x="366" y="129"/>
                  </a:cxn>
                  <a:cxn ang="0">
                    <a:pos x="344" y="116"/>
                  </a:cxn>
                  <a:cxn ang="0">
                    <a:pos x="321" y="103"/>
                  </a:cxn>
                  <a:cxn ang="0">
                    <a:pos x="298" y="91"/>
                  </a:cxn>
                  <a:cxn ang="0">
                    <a:pos x="275" y="79"/>
                  </a:cxn>
                  <a:cxn ang="0">
                    <a:pos x="251" y="69"/>
                  </a:cxn>
                  <a:cxn ang="0">
                    <a:pos x="227" y="59"/>
                  </a:cxn>
                  <a:cxn ang="0">
                    <a:pos x="203" y="50"/>
                  </a:cxn>
                  <a:cxn ang="0">
                    <a:pos x="178" y="40"/>
                  </a:cxn>
                  <a:cxn ang="0">
                    <a:pos x="153" y="33"/>
                  </a:cxn>
                  <a:cxn ang="0">
                    <a:pos x="128" y="25"/>
                  </a:cxn>
                  <a:cxn ang="0">
                    <a:pos x="103" y="19"/>
                  </a:cxn>
                  <a:cxn ang="0">
                    <a:pos x="78" y="13"/>
                  </a:cxn>
                  <a:cxn ang="0">
                    <a:pos x="52" y="8"/>
                  </a:cxn>
                  <a:cxn ang="0">
                    <a:pos x="26" y="4"/>
                  </a:cxn>
                  <a:cxn ang="0">
                    <a:pos x="0" y="0"/>
                  </a:cxn>
                </a:cxnLst>
                <a:rect l="0" t="0" r="r" b="b"/>
                <a:pathLst>
                  <a:path w="680" h="454">
                    <a:moveTo>
                      <a:pt x="680" y="454"/>
                    </a:moveTo>
                    <a:lnTo>
                      <a:pt x="673" y="443"/>
                    </a:lnTo>
                    <a:lnTo>
                      <a:pt x="667" y="432"/>
                    </a:lnTo>
                    <a:lnTo>
                      <a:pt x="660" y="421"/>
                    </a:lnTo>
                    <a:lnTo>
                      <a:pt x="653" y="410"/>
                    </a:lnTo>
                    <a:lnTo>
                      <a:pt x="645" y="399"/>
                    </a:lnTo>
                    <a:lnTo>
                      <a:pt x="638" y="388"/>
                    </a:lnTo>
                    <a:lnTo>
                      <a:pt x="631" y="377"/>
                    </a:lnTo>
                    <a:lnTo>
                      <a:pt x="623" y="367"/>
                    </a:lnTo>
                    <a:lnTo>
                      <a:pt x="615" y="356"/>
                    </a:lnTo>
                    <a:lnTo>
                      <a:pt x="607" y="345"/>
                    </a:lnTo>
                    <a:lnTo>
                      <a:pt x="599" y="335"/>
                    </a:lnTo>
                    <a:lnTo>
                      <a:pt x="591" y="325"/>
                    </a:lnTo>
                    <a:lnTo>
                      <a:pt x="583" y="315"/>
                    </a:lnTo>
                    <a:lnTo>
                      <a:pt x="574" y="305"/>
                    </a:lnTo>
                    <a:lnTo>
                      <a:pt x="566" y="295"/>
                    </a:lnTo>
                    <a:lnTo>
                      <a:pt x="557" y="286"/>
                    </a:lnTo>
                    <a:lnTo>
                      <a:pt x="548" y="277"/>
                    </a:lnTo>
                    <a:lnTo>
                      <a:pt x="539" y="267"/>
                    </a:lnTo>
                    <a:lnTo>
                      <a:pt x="530" y="258"/>
                    </a:lnTo>
                    <a:lnTo>
                      <a:pt x="520" y="248"/>
                    </a:lnTo>
                    <a:lnTo>
                      <a:pt x="511" y="240"/>
                    </a:lnTo>
                    <a:lnTo>
                      <a:pt x="502" y="231"/>
                    </a:lnTo>
                    <a:lnTo>
                      <a:pt x="492" y="222"/>
                    </a:lnTo>
                    <a:lnTo>
                      <a:pt x="482" y="214"/>
                    </a:lnTo>
                    <a:lnTo>
                      <a:pt x="472" y="205"/>
                    </a:lnTo>
                    <a:lnTo>
                      <a:pt x="462" y="197"/>
                    </a:lnTo>
                    <a:lnTo>
                      <a:pt x="452" y="189"/>
                    </a:lnTo>
                    <a:lnTo>
                      <a:pt x="441" y="181"/>
                    </a:lnTo>
                    <a:lnTo>
                      <a:pt x="431" y="173"/>
                    </a:lnTo>
                    <a:lnTo>
                      <a:pt x="420" y="165"/>
                    </a:lnTo>
                    <a:lnTo>
                      <a:pt x="410" y="158"/>
                    </a:lnTo>
                    <a:lnTo>
                      <a:pt x="399" y="150"/>
                    </a:lnTo>
                    <a:lnTo>
                      <a:pt x="388" y="143"/>
                    </a:lnTo>
                    <a:lnTo>
                      <a:pt x="377" y="136"/>
                    </a:lnTo>
                    <a:lnTo>
                      <a:pt x="366" y="129"/>
                    </a:lnTo>
                    <a:lnTo>
                      <a:pt x="355" y="123"/>
                    </a:lnTo>
                    <a:lnTo>
                      <a:pt x="344" y="116"/>
                    </a:lnTo>
                    <a:lnTo>
                      <a:pt x="332" y="110"/>
                    </a:lnTo>
                    <a:lnTo>
                      <a:pt x="321" y="103"/>
                    </a:lnTo>
                    <a:lnTo>
                      <a:pt x="310" y="97"/>
                    </a:lnTo>
                    <a:lnTo>
                      <a:pt x="298" y="91"/>
                    </a:lnTo>
                    <a:lnTo>
                      <a:pt x="286" y="85"/>
                    </a:lnTo>
                    <a:lnTo>
                      <a:pt x="275" y="79"/>
                    </a:lnTo>
                    <a:lnTo>
                      <a:pt x="263" y="74"/>
                    </a:lnTo>
                    <a:lnTo>
                      <a:pt x="251" y="69"/>
                    </a:lnTo>
                    <a:lnTo>
                      <a:pt x="239" y="64"/>
                    </a:lnTo>
                    <a:lnTo>
                      <a:pt x="227" y="59"/>
                    </a:lnTo>
                    <a:lnTo>
                      <a:pt x="215" y="54"/>
                    </a:lnTo>
                    <a:lnTo>
                      <a:pt x="203" y="50"/>
                    </a:lnTo>
                    <a:lnTo>
                      <a:pt x="190" y="45"/>
                    </a:lnTo>
                    <a:lnTo>
                      <a:pt x="178" y="40"/>
                    </a:lnTo>
                    <a:lnTo>
                      <a:pt x="166" y="36"/>
                    </a:lnTo>
                    <a:lnTo>
                      <a:pt x="153" y="33"/>
                    </a:lnTo>
                    <a:lnTo>
                      <a:pt x="140" y="29"/>
                    </a:lnTo>
                    <a:lnTo>
                      <a:pt x="128" y="25"/>
                    </a:lnTo>
                    <a:lnTo>
                      <a:pt x="116" y="22"/>
                    </a:lnTo>
                    <a:lnTo>
                      <a:pt x="103" y="19"/>
                    </a:lnTo>
                    <a:lnTo>
                      <a:pt x="90" y="16"/>
                    </a:lnTo>
                    <a:lnTo>
                      <a:pt x="78" y="13"/>
                    </a:lnTo>
                    <a:lnTo>
                      <a:pt x="65" y="10"/>
                    </a:lnTo>
                    <a:lnTo>
                      <a:pt x="52" y="8"/>
                    </a:lnTo>
                    <a:lnTo>
                      <a:pt x="39" y="6"/>
                    </a:lnTo>
                    <a:lnTo>
                      <a:pt x="26" y="4"/>
                    </a:lnTo>
                    <a:lnTo>
                      <a:pt x="13" y="1"/>
                    </a:lnTo>
                    <a:lnTo>
                      <a:pt x="0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200" name="Line 8"/>
              <p:cNvSpPr>
                <a:spLocks noChangeShapeType="1"/>
              </p:cNvSpPr>
              <p:nvPr/>
            </p:nvSpPr>
            <p:spPr bwMode="auto">
              <a:xfrm>
                <a:off x="3198" y="7344"/>
                <a:ext cx="59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201" name="Line 9"/>
              <p:cNvSpPr>
                <a:spLocks noChangeShapeType="1"/>
              </p:cNvSpPr>
              <p:nvPr/>
            </p:nvSpPr>
            <p:spPr bwMode="auto">
              <a:xfrm>
                <a:off x="3198" y="8207"/>
                <a:ext cx="59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202" name="Freeform 10"/>
              <p:cNvSpPr>
                <a:spLocks/>
              </p:cNvSpPr>
              <p:nvPr/>
            </p:nvSpPr>
            <p:spPr bwMode="auto">
              <a:xfrm flipV="1">
                <a:off x="4062" y="7777"/>
                <a:ext cx="1297" cy="719"/>
              </a:xfrm>
              <a:custGeom>
                <a:avLst/>
                <a:gdLst/>
                <a:ahLst/>
                <a:cxnLst>
                  <a:cxn ang="0">
                    <a:pos x="673" y="443"/>
                  </a:cxn>
                  <a:cxn ang="0">
                    <a:pos x="660" y="421"/>
                  </a:cxn>
                  <a:cxn ang="0">
                    <a:pos x="645" y="399"/>
                  </a:cxn>
                  <a:cxn ang="0">
                    <a:pos x="631" y="377"/>
                  </a:cxn>
                  <a:cxn ang="0">
                    <a:pos x="615" y="356"/>
                  </a:cxn>
                  <a:cxn ang="0">
                    <a:pos x="599" y="335"/>
                  </a:cxn>
                  <a:cxn ang="0">
                    <a:pos x="583" y="315"/>
                  </a:cxn>
                  <a:cxn ang="0">
                    <a:pos x="566" y="295"/>
                  </a:cxn>
                  <a:cxn ang="0">
                    <a:pos x="548" y="277"/>
                  </a:cxn>
                  <a:cxn ang="0">
                    <a:pos x="530" y="258"/>
                  </a:cxn>
                  <a:cxn ang="0">
                    <a:pos x="511" y="240"/>
                  </a:cxn>
                  <a:cxn ang="0">
                    <a:pos x="492" y="222"/>
                  </a:cxn>
                  <a:cxn ang="0">
                    <a:pos x="472" y="205"/>
                  </a:cxn>
                  <a:cxn ang="0">
                    <a:pos x="452" y="189"/>
                  </a:cxn>
                  <a:cxn ang="0">
                    <a:pos x="431" y="173"/>
                  </a:cxn>
                  <a:cxn ang="0">
                    <a:pos x="410" y="158"/>
                  </a:cxn>
                  <a:cxn ang="0">
                    <a:pos x="388" y="143"/>
                  </a:cxn>
                  <a:cxn ang="0">
                    <a:pos x="366" y="129"/>
                  </a:cxn>
                  <a:cxn ang="0">
                    <a:pos x="344" y="116"/>
                  </a:cxn>
                  <a:cxn ang="0">
                    <a:pos x="321" y="103"/>
                  </a:cxn>
                  <a:cxn ang="0">
                    <a:pos x="298" y="91"/>
                  </a:cxn>
                  <a:cxn ang="0">
                    <a:pos x="275" y="79"/>
                  </a:cxn>
                  <a:cxn ang="0">
                    <a:pos x="251" y="69"/>
                  </a:cxn>
                  <a:cxn ang="0">
                    <a:pos x="227" y="59"/>
                  </a:cxn>
                  <a:cxn ang="0">
                    <a:pos x="203" y="50"/>
                  </a:cxn>
                  <a:cxn ang="0">
                    <a:pos x="178" y="40"/>
                  </a:cxn>
                  <a:cxn ang="0">
                    <a:pos x="153" y="33"/>
                  </a:cxn>
                  <a:cxn ang="0">
                    <a:pos x="128" y="25"/>
                  </a:cxn>
                  <a:cxn ang="0">
                    <a:pos x="103" y="19"/>
                  </a:cxn>
                  <a:cxn ang="0">
                    <a:pos x="78" y="13"/>
                  </a:cxn>
                  <a:cxn ang="0">
                    <a:pos x="52" y="8"/>
                  </a:cxn>
                  <a:cxn ang="0">
                    <a:pos x="26" y="4"/>
                  </a:cxn>
                  <a:cxn ang="0">
                    <a:pos x="0" y="0"/>
                  </a:cxn>
                </a:cxnLst>
                <a:rect l="0" t="0" r="r" b="b"/>
                <a:pathLst>
                  <a:path w="680" h="454">
                    <a:moveTo>
                      <a:pt x="680" y="454"/>
                    </a:moveTo>
                    <a:lnTo>
                      <a:pt x="673" y="443"/>
                    </a:lnTo>
                    <a:lnTo>
                      <a:pt x="667" y="432"/>
                    </a:lnTo>
                    <a:lnTo>
                      <a:pt x="660" y="421"/>
                    </a:lnTo>
                    <a:lnTo>
                      <a:pt x="653" y="410"/>
                    </a:lnTo>
                    <a:lnTo>
                      <a:pt x="645" y="399"/>
                    </a:lnTo>
                    <a:lnTo>
                      <a:pt x="638" y="388"/>
                    </a:lnTo>
                    <a:lnTo>
                      <a:pt x="631" y="377"/>
                    </a:lnTo>
                    <a:lnTo>
                      <a:pt x="623" y="367"/>
                    </a:lnTo>
                    <a:lnTo>
                      <a:pt x="615" y="356"/>
                    </a:lnTo>
                    <a:lnTo>
                      <a:pt x="607" y="345"/>
                    </a:lnTo>
                    <a:lnTo>
                      <a:pt x="599" y="335"/>
                    </a:lnTo>
                    <a:lnTo>
                      <a:pt x="591" y="325"/>
                    </a:lnTo>
                    <a:lnTo>
                      <a:pt x="583" y="315"/>
                    </a:lnTo>
                    <a:lnTo>
                      <a:pt x="574" y="305"/>
                    </a:lnTo>
                    <a:lnTo>
                      <a:pt x="566" y="295"/>
                    </a:lnTo>
                    <a:lnTo>
                      <a:pt x="557" y="286"/>
                    </a:lnTo>
                    <a:lnTo>
                      <a:pt x="548" y="277"/>
                    </a:lnTo>
                    <a:lnTo>
                      <a:pt x="539" y="267"/>
                    </a:lnTo>
                    <a:lnTo>
                      <a:pt x="530" y="258"/>
                    </a:lnTo>
                    <a:lnTo>
                      <a:pt x="520" y="248"/>
                    </a:lnTo>
                    <a:lnTo>
                      <a:pt x="511" y="240"/>
                    </a:lnTo>
                    <a:lnTo>
                      <a:pt x="502" y="231"/>
                    </a:lnTo>
                    <a:lnTo>
                      <a:pt x="492" y="222"/>
                    </a:lnTo>
                    <a:lnTo>
                      <a:pt x="482" y="214"/>
                    </a:lnTo>
                    <a:lnTo>
                      <a:pt x="472" y="205"/>
                    </a:lnTo>
                    <a:lnTo>
                      <a:pt x="462" y="197"/>
                    </a:lnTo>
                    <a:lnTo>
                      <a:pt x="452" y="189"/>
                    </a:lnTo>
                    <a:lnTo>
                      <a:pt x="441" y="181"/>
                    </a:lnTo>
                    <a:lnTo>
                      <a:pt x="431" y="173"/>
                    </a:lnTo>
                    <a:lnTo>
                      <a:pt x="420" y="165"/>
                    </a:lnTo>
                    <a:lnTo>
                      <a:pt x="410" y="158"/>
                    </a:lnTo>
                    <a:lnTo>
                      <a:pt x="399" y="150"/>
                    </a:lnTo>
                    <a:lnTo>
                      <a:pt x="388" y="143"/>
                    </a:lnTo>
                    <a:lnTo>
                      <a:pt x="377" y="136"/>
                    </a:lnTo>
                    <a:lnTo>
                      <a:pt x="366" y="129"/>
                    </a:lnTo>
                    <a:lnTo>
                      <a:pt x="355" y="123"/>
                    </a:lnTo>
                    <a:lnTo>
                      <a:pt x="344" y="116"/>
                    </a:lnTo>
                    <a:lnTo>
                      <a:pt x="332" y="110"/>
                    </a:lnTo>
                    <a:lnTo>
                      <a:pt x="321" y="103"/>
                    </a:lnTo>
                    <a:lnTo>
                      <a:pt x="310" y="97"/>
                    </a:lnTo>
                    <a:lnTo>
                      <a:pt x="298" y="91"/>
                    </a:lnTo>
                    <a:lnTo>
                      <a:pt x="286" y="85"/>
                    </a:lnTo>
                    <a:lnTo>
                      <a:pt x="275" y="79"/>
                    </a:lnTo>
                    <a:lnTo>
                      <a:pt x="263" y="74"/>
                    </a:lnTo>
                    <a:lnTo>
                      <a:pt x="251" y="69"/>
                    </a:lnTo>
                    <a:lnTo>
                      <a:pt x="239" y="64"/>
                    </a:lnTo>
                    <a:lnTo>
                      <a:pt x="227" y="59"/>
                    </a:lnTo>
                    <a:lnTo>
                      <a:pt x="215" y="54"/>
                    </a:lnTo>
                    <a:lnTo>
                      <a:pt x="203" y="50"/>
                    </a:lnTo>
                    <a:lnTo>
                      <a:pt x="190" y="45"/>
                    </a:lnTo>
                    <a:lnTo>
                      <a:pt x="178" y="40"/>
                    </a:lnTo>
                    <a:lnTo>
                      <a:pt x="166" y="36"/>
                    </a:lnTo>
                    <a:lnTo>
                      <a:pt x="153" y="33"/>
                    </a:lnTo>
                    <a:lnTo>
                      <a:pt x="140" y="29"/>
                    </a:lnTo>
                    <a:lnTo>
                      <a:pt x="128" y="25"/>
                    </a:lnTo>
                    <a:lnTo>
                      <a:pt x="116" y="22"/>
                    </a:lnTo>
                    <a:lnTo>
                      <a:pt x="103" y="19"/>
                    </a:lnTo>
                    <a:lnTo>
                      <a:pt x="90" y="16"/>
                    </a:lnTo>
                    <a:lnTo>
                      <a:pt x="78" y="13"/>
                    </a:lnTo>
                    <a:lnTo>
                      <a:pt x="65" y="10"/>
                    </a:lnTo>
                    <a:lnTo>
                      <a:pt x="52" y="8"/>
                    </a:lnTo>
                    <a:lnTo>
                      <a:pt x="39" y="6"/>
                    </a:lnTo>
                    <a:lnTo>
                      <a:pt x="26" y="4"/>
                    </a:lnTo>
                    <a:lnTo>
                      <a:pt x="13" y="1"/>
                    </a:lnTo>
                    <a:lnTo>
                      <a:pt x="0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203" name="Line 11"/>
              <p:cNvSpPr>
                <a:spLocks noChangeShapeType="1"/>
              </p:cNvSpPr>
              <p:nvPr/>
            </p:nvSpPr>
            <p:spPr bwMode="auto">
              <a:xfrm>
                <a:off x="5646" y="7775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204" name="Oval 12"/>
              <p:cNvSpPr>
                <a:spLocks noChangeArrowheads="1"/>
              </p:cNvSpPr>
              <p:nvPr/>
            </p:nvSpPr>
            <p:spPr bwMode="auto">
              <a:xfrm>
                <a:off x="5359" y="7632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2304" y="2688"/>
              <a:ext cx="1152" cy="576"/>
              <a:chOff x="3198" y="7056"/>
              <a:chExt cx="2880" cy="1440"/>
            </a:xfrm>
          </p:grpSpPr>
          <p:sp>
            <p:nvSpPr>
              <p:cNvPr id="136206" name="Freeform 14"/>
              <p:cNvSpPr>
                <a:spLocks/>
              </p:cNvSpPr>
              <p:nvPr/>
            </p:nvSpPr>
            <p:spPr bwMode="auto">
              <a:xfrm>
                <a:off x="3631" y="7056"/>
                <a:ext cx="431" cy="1438"/>
              </a:xfrm>
              <a:custGeom>
                <a:avLst/>
                <a:gdLst/>
                <a:ahLst/>
                <a:cxnLst>
                  <a:cxn ang="0">
                    <a:pos x="6" y="896"/>
                  </a:cxn>
                  <a:cxn ang="0">
                    <a:pos x="18" y="873"/>
                  </a:cxn>
                  <a:cxn ang="0">
                    <a:pos x="29" y="849"/>
                  </a:cxn>
                  <a:cxn ang="0">
                    <a:pos x="39" y="825"/>
                  </a:cxn>
                  <a:cxn ang="0">
                    <a:pos x="49" y="801"/>
                  </a:cxn>
                  <a:cxn ang="0">
                    <a:pos x="58" y="776"/>
                  </a:cxn>
                  <a:cxn ang="0">
                    <a:pos x="67" y="751"/>
                  </a:cxn>
                  <a:cxn ang="0">
                    <a:pos x="74" y="726"/>
                  </a:cxn>
                  <a:cxn ang="0">
                    <a:pos x="81" y="701"/>
                  </a:cxn>
                  <a:cxn ang="0">
                    <a:pos x="87" y="675"/>
                  </a:cxn>
                  <a:cxn ang="0">
                    <a:pos x="93" y="649"/>
                  </a:cxn>
                  <a:cxn ang="0">
                    <a:pos x="99" y="623"/>
                  </a:cxn>
                  <a:cxn ang="0">
                    <a:pos x="103" y="598"/>
                  </a:cxn>
                  <a:cxn ang="0">
                    <a:pos x="107" y="572"/>
                  </a:cxn>
                  <a:cxn ang="0">
                    <a:pos x="109" y="546"/>
                  </a:cxn>
                  <a:cxn ang="0">
                    <a:pos x="111" y="519"/>
                  </a:cxn>
                  <a:cxn ang="0">
                    <a:pos x="113" y="493"/>
                  </a:cxn>
                  <a:cxn ang="0">
                    <a:pos x="113" y="467"/>
                  </a:cxn>
                  <a:cxn ang="0">
                    <a:pos x="113" y="441"/>
                  </a:cxn>
                  <a:cxn ang="0">
                    <a:pos x="113" y="415"/>
                  </a:cxn>
                  <a:cxn ang="0">
                    <a:pos x="111" y="389"/>
                  </a:cxn>
                  <a:cxn ang="0">
                    <a:pos x="109" y="362"/>
                  </a:cxn>
                  <a:cxn ang="0">
                    <a:pos x="107" y="336"/>
                  </a:cxn>
                  <a:cxn ang="0">
                    <a:pos x="103" y="310"/>
                  </a:cxn>
                  <a:cxn ang="0">
                    <a:pos x="99" y="284"/>
                  </a:cxn>
                  <a:cxn ang="0">
                    <a:pos x="93" y="258"/>
                  </a:cxn>
                  <a:cxn ang="0">
                    <a:pos x="87" y="233"/>
                  </a:cxn>
                  <a:cxn ang="0">
                    <a:pos x="81" y="207"/>
                  </a:cxn>
                  <a:cxn ang="0">
                    <a:pos x="74" y="182"/>
                  </a:cxn>
                  <a:cxn ang="0">
                    <a:pos x="67" y="157"/>
                  </a:cxn>
                  <a:cxn ang="0">
                    <a:pos x="58" y="133"/>
                  </a:cxn>
                  <a:cxn ang="0">
                    <a:pos x="49" y="108"/>
                  </a:cxn>
                  <a:cxn ang="0">
                    <a:pos x="39" y="83"/>
                  </a:cxn>
                  <a:cxn ang="0">
                    <a:pos x="29" y="59"/>
                  </a:cxn>
                  <a:cxn ang="0">
                    <a:pos x="18" y="35"/>
                  </a:cxn>
                  <a:cxn ang="0">
                    <a:pos x="6" y="11"/>
                  </a:cxn>
                  <a:cxn ang="0">
                    <a:pos x="226" y="0"/>
                  </a:cxn>
                </a:cxnLst>
                <a:rect l="0" t="0" r="r" b="b"/>
                <a:pathLst>
                  <a:path w="226" h="908">
                    <a:moveTo>
                      <a:pt x="0" y="908"/>
                    </a:moveTo>
                    <a:lnTo>
                      <a:pt x="6" y="896"/>
                    </a:lnTo>
                    <a:lnTo>
                      <a:pt x="12" y="885"/>
                    </a:lnTo>
                    <a:lnTo>
                      <a:pt x="18" y="873"/>
                    </a:lnTo>
                    <a:lnTo>
                      <a:pt x="24" y="861"/>
                    </a:lnTo>
                    <a:lnTo>
                      <a:pt x="29" y="849"/>
                    </a:lnTo>
                    <a:lnTo>
                      <a:pt x="34" y="837"/>
                    </a:lnTo>
                    <a:lnTo>
                      <a:pt x="39" y="825"/>
                    </a:lnTo>
                    <a:lnTo>
                      <a:pt x="44" y="813"/>
                    </a:lnTo>
                    <a:lnTo>
                      <a:pt x="49" y="801"/>
                    </a:lnTo>
                    <a:lnTo>
                      <a:pt x="54" y="788"/>
                    </a:lnTo>
                    <a:lnTo>
                      <a:pt x="58" y="776"/>
                    </a:lnTo>
                    <a:lnTo>
                      <a:pt x="62" y="763"/>
                    </a:lnTo>
                    <a:lnTo>
                      <a:pt x="67" y="751"/>
                    </a:lnTo>
                    <a:lnTo>
                      <a:pt x="70" y="739"/>
                    </a:lnTo>
                    <a:lnTo>
                      <a:pt x="74" y="726"/>
                    </a:lnTo>
                    <a:lnTo>
                      <a:pt x="78" y="713"/>
                    </a:lnTo>
                    <a:lnTo>
                      <a:pt x="81" y="701"/>
                    </a:lnTo>
                    <a:lnTo>
                      <a:pt x="84" y="688"/>
                    </a:lnTo>
                    <a:lnTo>
                      <a:pt x="87" y="675"/>
                    </a:lnTo>
                    <a:lnTo>
                      <a:pt x="90" y="662"/>
                    </a:lnTo>
                    <a:lnTo>
                      <a:pt x="93" y="649"/>
                    </a:lnTo>
                    <a:lnTo>
                      <a:pt x="96" y="636"/>
                    </a:lnTo>
                    <a:lnTo>
                      <a:pt x="99" y="623"/>
                    </a:lnTo>
                    <a:lnTo>
                      <a:pt x="101" y="610"/>
                    </a:lnTo>
                    <a:lnTo>
                      <a:pt x="103" y="598"/>
                    </a:lnTo>
                    <a:lnTo>
                      <a:pt x="104" y="585"/>
                    </a:lnTo>
                    <a:lnTo>
                      <a:pt x="107" y="572"/>
                    </a:lnTo>
                    <a:lnTo>
                      <a:pt x="108" y="559"/>
                    </a:lnTo>
                    <a:lnTo>
                      <a:pt x="109" y="546"/>
                    </a:lnTo>
                    <a:lnTo>
                      <a:pt x="110" y="532"/>
                    </a:lnTo>
                    <a:lnTo>
                      <a:pt x="111" y="519"/>
                    </a:lnTo>
                    <a:lnTo>
                      <a:pt x="112" y="506"/>
                    </a:lnTo>
                    <a:lnTo>
                      <a:pt x="113" y="493"/>
                    </a:lnTo>
                    <a:lnTo>
                      <a:pt x="113" y="480"/>
                    </a:lnTo>
                    <a:lnTo>
                      <a:pt x="113" y="467"/>
                    </a:lnTo>
                    <a:lnTo>
                      <a:pt x="114" y="454"/>
                    </a:lnTo>
                    <a:lnTo>
                      <a:pt x="113" y="441"/>
                    </a:lnTo>
                    <a:lnTo>
                      <a:pt x="113" y="428"/>
                    </a:lnTo>
                    <a:lnTo>
                      <a:pt x="113" y="415"/>
                    </a:lnTo>
                    <a:lnTo>
                      <a:pt x="112" y="402"/>
                    </a:lnTo>
                    <a:lnTo>
                      <a:pt x="111" y="389"/>
                    </a:lnTo>
                    <a:lnTo>
                      <a:pt x="110" y="375"/>
                    </a:lnTo>
                    <a:lnTo>
                      <a:pt x="109" y="362"/>
                    </a:lnTo>
                    <a:lnTo>
                      <a:pt x="108" y="349"/>
                    </a:lnTo>
                    <a:lnTo>
                      <a:pt x="107" y="336"/>
                    </a:lnTo>
                    <a:lnTo>
                      <a:pt x="104" y="323"/>
                    </a:lnTo>
                    <a:lnTo>
                      <a:pt x="103" y="310"/>
                    </a:lnTo>
                    <a:lnTo>
                      <a:pt x="101" y="297"/>
                    </a:lnTo>
                    <a:lnTo>
                      <a:pt x="99" y="284"/>
                    </a:lnTo>
                    <a:lnTo>
                      <a:pt x="96" y="271"/>
                    </a:lnTo>
                    <a:lnTo>
                      <a:pt x="93" y="258"/>
                    </a:lnTo>
                    <a:lnTo>
                      <a:pt x="90" y="245"/>
                    </a:lnTo>
                    <a:lnTo>
                      <a:pt x="87" y="233"/>
                    </a:lnTo>
                    <a:lnTo>
                      <a:pt x="84" y="220"/>
                    </a:lnTo>
                    <a:lnTo>
                      <a:pt x="81" y="207"/>
                    </a:lnTo>
                    <a:lnTo>
                      <a:pt x="78" y="195"/>
                    </a:lnTo>
                    <a:lnTo>
                      <a:pt x="74" y="182"/>
                    </a:lnTo>
                    <a:lnTo>
                      <a:pt x="70" y="169"/>
                    </a:lnTo>
                    <a:lnTo>
                      <a:pt x="67" y="157"/>
                    </a:lnTo>
                    <a:lnTo>
                      <a:pt x="62" y="144"/>
                    </a:lnTo>
                    <a:lnTo>
                      <a:pt x="58" y="133"/>
                    </a:lnTo>
                    <a:lnTo>
                      <a:pt x="54" y="120"/>
                    </a:lnTo>
                    <a:lnTo>
                      <a:pt x="49" y="108"/>
                    </a:lnTo>
                    <a:lnTo>
                      <a:pt x="44" y="96"/>
                    </a:lnTo>
                    <a:lnTo>
                      <a:pt x="39" y="83"/>
                    </a:lnTo>
                    <a:lnTo>
                      <a:pt x="34" y="71"/>
                    </a:lnTo>
                    <a:lnTo>
                      <a:pt x="29" y="59"/>
                    </a:lnTo>
                    <a:lnTo>
                      <a:pt x="24" y="47"/>
                    </a:lnTo>
                    <a:lnTo>
                      <a:pt x="18" y="35"/>
                    </a:lnTo>
                    <a:lnTo>
                      <a:pt x="12" y="23"/>
                    </a:lnTo>
                    <a:lnTo>
                      <a:pt x="6" y="11"/>
                    </a:lnTo>
                    <a:lnTo>
                      <a:pt x="0" y="0"/>
                    </a:lnTo>
                    <a:lnTo>
                      <a:pt x="226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207" name="Line 15"/>
              <p:cNvSpPr>
                <a:spLocks noChangeShapeType="1"/>
              </p:cNvSpPr>
              <p:nvPr/>
            </p:nvSpPr>
            <p:spPr bwMode="auto">
              <a:xfrm>
                <a:off x="3630" y="8496"/>
                <a:ext cx="4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208" name="Freeform 16"/>
              <p:cNvSpPr>
                <a:spLocks/>
              </p:cNvSpPr>
              <p:nvPr/>
            </p:nvSpPr>
            <p:spPr bwMode="auto">
              <a:xfrm>
                <a:off x="4062" y="7056"/>
                <a:ext cx="1297" cy="719"/>
              </a:xfrm>
              <a:custGeom>
                <a:avLst/>
                <a:gdLst/>
                <a:ahLst/>
                <a:cxnLst>
                  <a:cxn ang="0">
                    <a:pos x="673" y="443"/>
                  </a:cxn>
                  <a:cxn ang="0">
                    <a:pos x="660" y="421"/>
                  </a:cxn>
                  <a:cxn ang="0">
                    <a:pos x="645" y="399"/>
                  </a:cxn>
                  <a:cxn ang="0">
                    <a:pos x="631" y="377"/>
                  </a:cxn>
                  <a:cxn ang="0">
                    <a:pos x="615" y="356"/>
                  </a:cxn>
                  <a:cxn ang="0">
                    <a:pos x="599" y="335"/>
                  </a:cxn>
                  <a:cxn ang="0">
                    <a:pos x="583" y="315"/>
                  </a:cxn>
                  <a:cxn ang="0">
                    <a:pos x="566" y="295"/>
                  </a:cxn>
                  <a:cxn ang="0">
                    <a:pos x="548" y="277"/>
                  </a:cxn>
                  <a:cxn ang="0">
                    <a:pos x="530" y="258"/>
                  </a:cxn>
                  <a:cxn ang="0">
                    <a:pos x="511" y="240"/>
                  </a:cxn>
                  <a:cxn ang="0">
                    <a:pos x="492" y="222"/>
                  </a:cxn>
                  <a:cxn ang="0">
                    <a:pos x="472" y="205"/>
                  </a:cxn>
                  <a:cxn ang="0">
                    <a:pos x="452" y="189"/>
                  </a:cxn>
                  <a:cxn ang="0">
                    <a:pos x="431" y="173"/>
                  </a:cxn>
                  <a:cxn ang="0">
                    <a:pos x="410" y="158"/>
                  </a:cxn>
                  <a:cxn ang="0">
                    <a:pos x="388" y="143"/>
                  </a:cxn>
                  <a:cxn ang="0">
                    <a:pos x="366" y="129"/>
                  </a:cxn>
                  <a:cxn ang="0">
                    <a:pos x="344" y="116"/>
                  </a:cxn>
                  <a:cxn ang="0">
                    <a:pos x="321" y="103"/>
                  </a:cxn>
                  <a:cxn ang="0">
                    <a:pos x="298" y="91"/>
                  </a:cxn>
                  <a:cxn ang="0">
                    <a:pos x="275" y="79"/>
                  </a:cxn>
                  <a:cxn ang="0">
                    <a:pos x="251" y="69"/>
                  </a:cxn>
                  <a:cxn ang="0">
                    <a:pos x="227" y="59"/>
                  </a:cxn>
                  <a:cxn ang="0">
                    <a:pos x="203" y="50"/>
                  </a:cxn>
                  <a:cxn ang="0">
                    <a:pos x="178" y="40"/>
                  </a:cxn>
                  <a:cxn ang="0">
                    <a:pos x="153" y="33"/>
                  </a:cxn>
                  <a:cxn ang="0">
                    <a:pos x="128" y="25"/>
                  </a:cxn>
                  <a:cxn ang="0">
                    <a:pos x="103" y="19"/>
                  </a:cxn>
                  <a:cxn ang="0">
                    <a:pos x="78" y="13"/>
                  </a:cxn>
                  <a:cxn ang="0">
                    <a:pos x="52" y="8"/>
                  </a:cxn>
                  <a:cxn ang="0">
                    <a:pos x="26" y="4"/>
                  </a:cxn>
                  <a:cxn ang="0">
                    <a:pos x="0" y="0"/>
                  </a:cxn>
                </a:cxnLst>
                <a:rect l="0" t="0" r="r" b="b"/>
                <a:pathLst>
                  <a:path w="680" h="454">
                    <a:moveTo>
                      <a:pt x="680" y="454"/>
                    </a:moveTo>
                    <a:lnTo>
                      <a:pt x="673" y="443"/>
                    </a:lnTo>
                    <a:lnTo>
                      <a:pt x="667" y="432"/>
                    </a:lnTo>
                    <a:lnTo>
                      <a:pt x="660" y="421"/>
                    </a:lnTo>
                    <a:lnTo>
                      <a:pt x="653" y="410"/>
                    </a:lnTo>
                    <a:lnTo>
                      <a:pt x="645" y="399"/>
                    </a:lnTo>
                    <a:lnTo>
                      <a:pt x="638" y="388"/>
                    </a:lnTo>
                    <a:lnTo>
                      <a:pt x="631" y="377"/>
                    </a:lnTo>
                    <a:lnTo>
                      <a:pt x="623" y="367"/>
                    </a:lnTo>
                    <a:lnTo>
                      <a:pt x="615" y="356"/>
                    </a:lnTo>
                    <a:lnTo>
                      <a:pt x="607" y="345"/>
                    </a:lnTo>
                    <a:lnTo>
                      <a:pt x="599" y="335"/>
                    </a:lnTo>
                    <a:lnTo>
                      <a:pt x="591" y="325"/>
                    </a:lnTo>
                    <a:lnTo>
                      <a:pt x="583" y="315"/>
                    </a:lnTo>
                    <a:lnTo>
                      <a:pt x="574" y="305"/>
                    </a:lnTo>
                    <a:lnTo>
                      <a:pt x="566" y="295"/>
                    </a:lnTo>
                    <a:lnTo>
                      <a:pt x="557" y="286"/>
                    </a:lnTo>
                    <a:lnTo>
                      <a:pt x="548" y="277"/>
                    </a:lnTo>
                    <a:lnTo>
                      <a:pt x="539" y="267"/>
                    </a:lnTo>
                    <a:lnTo>
                      <a:pt x="530" y="258"/>
                    </a:lnTo>
                    <a:lnTo>
                      <a:pt x="520" y="248"/>
                    </a:lnTo>
                    <a:lnTo>
                      <a:pt x="511" y="240"/>
                    </a:lnTo>
                    <a:lnTo>
                      <a:pt x="502" y="231"/>
                    </a:lnTo>
                    <a:lnTo>
                      <a:pt x="492" y="222"/>
                    </a:lnTo>
                    <a:lnTo>
                      <a:pt x="482" y="214"/>
                    </a:lnTo>
                    <a:lnTo>
                      <a:pt x="472" y="205"/>
                    </a:lnTo>
                    <a:lnTo>
                      <a:pt x="462" y="197"/>
                    </a:lnTo>
                    <a:lnTo>
                      <a:pt x="452" y="189"/>
                    </a:lnTo>
                    <a:lnTo>
                      <a:pt x="441" y="181"/>
                    </a:lnTo>
                    <a:lnTo>
                      <a:pt x="431" y="173"/>
                    </a:lnTo>
                    <a:lnTo>
                      <a:pt x="420" y="165"/>
                    </a:lnTo>
                    <a:lnTo>
                      <a:pt x="410" y="158"/>
                    </a:lnTo>
                    <a:lnTo>
                      <a:pt x="399" y="150"/>
                    </a:lnTo>
                    <a:lnTo>
                      <a:pt x="388" y="143"/>
                    </a:lnTo>
                    <a:lnTo>
                      <a:pt x="377" y="136"/>
                    </a:lnTo>
                    <a:lnTo>
                      <a:pt x="366" y="129"/>
                    </a:lnTo>
                    <a:lnTo>
                      <a:pt x="355" y="123"/>
                    </a:lnTo>
                    <a:lnTo>
                      <a:pt x="344" y="116"/>
                    </a:lnTo>
                    <a:lnTo>
                      <a:pt x="332" y="110"/>
                    </a:lnTo>
                    <a:lnTo>
                      <a:pt x="321" y="103"/>
                    </a:lnTo>
                    <a:lnTo>
                      <a:pt x="310" y="97"/>
                    </a:lnTo>
                    <a:lnTo>
                      <a:pt x="298" y="91"/>
                    </a:lnTo>
                    <a:lnTo>
                      <a:pt x="286" y="85"/>
                    </a:lnTo>
                    <a:lnTo>
                      <a:pt x="275" y="79"/>
                    </a:lnTo>
                    <a:lnTo>
                      <a:pt x="263" y="74"/>
                    </a:lnTo>
                    <a:lnTo>
                      <a:pt x="251" y="69"/>
                    </a:lnTo>
                    <a:lnTo>
                      <a:pt x="239" y="64"/>
                    </a:lnTo>
                    <a:lnTo>
                      <a:pt x="227" y="59"/>
                    </a:lnTo>
                    <a:lnTo>
                      <a:pt x="215" y="54"/>
                    </a:lnTo>
                    <a:lnTo>
                      <a:pt x="203" y="50"/>
                    </a:lnTo>
                    <a:lnTo>
                      <a:pt x="190" y="45"/>
                    </a:lnTo>
                    <a:lnTo>
                      <a:pt x="178" y="40"/>
                    </a:lnTo>
                    <a:lnTo>
                      <a:pt x="166" y="36"/>
                    </a:lnTo>
                    <a:lnTo>
                      <a:pt x="153" y="33"/>
                    </a:lnTo>
                    <a:lnTo>
                      <a:pt x="140" y="29"/>
                    </a:lnTo>
                    <a:lnTo>
                      <a:pt x="128" y="25"/>
                    </a:lnTo>
                    <a:lnTo>
                      <a:pt x="116" y="22"/>
                    </a:lnTo>
                    <a:lnTo>
                      <a:pt x="103" y="19"/>
                    </a:lnTo>
                    <a:lnTo>
                      <a:pt x="90" y="16"/>
                    </a:lnTo>
                    <a:lnTo>
                      <a:pt x="78" y="13"/>
                    </a:lnTo>
                    <a:lnTo>
                      <a:pt x="65" y="10"/>
                    </a:lnTo>
                    <a:lnTo>
                      <a:pt x="52" y="8"/>
                    </a:lnTo>
                    <a:lnTo>
                      <a:pt x="39" y="6"/>
                    </a:lnTo>
                    <a:lnTo>
                      <a:pt x="26" y="4"/>
                    </a:lnTo>
                    <a:lnTo>
                      <a:pt x="13" y="1"/>
                    </a:lnTo>
                    <a:lnTo>
                      <a:pt x="0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209" name="Line 17"/>
              <p:cNvSpPr>
                <a:spLocks noChangeShapeType="1"/>
              </p:cNvSpPr>
              <p:nvPr/>
            </p:nvSpPr>
            <p:spPr bwMode="auto">
              <a:xfrm>
                <a:off x="3198" y="7344"/>
                <a:ext cx="59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210" name="Line 18"/>
              <p:cNvSpPr>
                <a:spLocks noChangeShapeType="1"/>
              </p:cNvSpPr>
              <p:nvPr/>
            </p:nvSpPr>
            <p:spPr bwMode="auto">
              <a:xfrm>
                <a:off x="3198" y="8207"/>
                <a:ext cx="59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211" name="Freeform 19"/>
              <p:cNvSpPr>
                <a:spLocks/>
              </p:cNvSpPr>
              <p:nvPr/>
            </p:nvSpPr>
            <p:spPr bwMode="auto">
              <a:xfrm flipV="1">
                <a:off x="4062" y="7777"/>
                <a:ext cx="1297" cy="719"/>
              </a:xfrm>
              <a:custGeom>
                <a:avLst/>
                <a:gdLst/>
                <a:ahLst/>
                <a:cxnLst>
                  <a:cxn ang="0">
                    <a:pos x="673" y="443"/>
                  </a:cxn>
                  <a:cxn ang="0">
                    <a:pos x="660" y="421"/>
                  </a:cxn>
                  <a:cxn ang="0">
                    <a:pos x="645" y="399"/>
                  </a:cxn>
                  <a:cxn ang="0">
                    <a:pos x="631" y="377"/>
                  </a:cxn>
                  <a:cxn ang="0">
                    <a:pos x="615" y="356"/>
                  </a:cxn>
                  <a:cxn ang="0">
                    <a:pos x="599" y="335"/>
                  </a:cxn>
                  <a:cxn ang="0">
                    <a:pos x="583" y="315"/>
                  </a:cxn>
                  <a:cxn ang="0">
                    <a:pos x="566" y="295"/>
                  </a:cxn>
                  <a:cxn ang="0">
                    <a:pos x="548" y="277"/>
                  </a:cxn>
                  <a:cxn ang="0">
                    <a:pos x="530" y="258"/>
                  </a:cxn>
                  <a:cxn ang="0">
                    <a:pos x="511" y="240"/>
                  </a:cxn>
                  <a:cxn ang="0">
                    <a:pos x="492" y="222"/>
                  </a:cxn>
                  <a:cxn ang="0">
                    <a:pos x="472" y="205"/>
                  </a:cxn>
                  <a:cxn ang="0">
                    <a:pos x="452" y="189"/>
                  </a:cxn>
                  <a:cxn ang="0">
                    <a:pos x="431" y="173"/>
                  </a:cxn>
                  <a:cxn ang="0">
                    <a:pos x="410" y="158"/>
                  </a:cxn>
                  <a:cxn ang="0">
                    <a:pos x="388" y="143"/>
                  </a:cxn>
                  <a:cxn ang="0">
                    <a:pos x="366" y="129"/>
                  </a:cxn>
                  <a:cxn ang="0">
                    <a:pos x="344" y="116"/>
                  </a:cxn>
                  <a:cxn ang="0">
                    <a:pos x="321" y="103"/>
                  </a:cxn>
                  <a:cxn ang="0">
                    <a:pos x="298" y="91"/>
                  </a:cxn>
                  <a:cxn ang="0">
                    <a:pos x="275" y="79"/>
                  </a:cxn>
                  <a:cxn ang="0">
                    <a:pos x="251" y="69"/>
                  </a:cxn>
                  <a:cxn ang="0">
                    <a:pos x="227" y="59"/>
                  </a:cxn>
                  <a:cxn ang="0">
                    <a:pos x="203" y="50"/>
                  </a:cxn>
                  <a:cxn ang="0">
                    <a:pos x="178" y="40"/>
                  </a:cxn>
                  <a:cxn ang="0">
                    <a:pos x="153" y="33"/>
                  </a:cxn>
                  <a:cxn ang="0">
                    <a:pos x="128" y="25"/>
                  </a:cxn>
                  <a:cxn ang="0">
                    <a:pos x="103" y="19"/>
                  </a:cxn>
                  <a:cxn ang="0">
                    <a:pos x="78" y="13"/>
                  </a:cxn>
                  <a:cxn ang="0">
                    <a:pos x="52" y="8"/>
                  </a:cxn>
                  <a:cxn ang="0">
                    <a:pos x="26" y="4"/>
                  </a:cxn>
                  <a:cxn ang="0">
                    <a:pos x="0" y="0"/>
                  </a:cxn>
                </a:cxnLst>
                <a:rect l="0" t="0" r="r" b="b"/>
                <a:pathLst>
                  <a:path w="680" h="454">
                    <a:moveTo>
                      <a:pt x="680" y="454"/>
                    </a:moveTo>
                    <a:lnTo>
                      <a:pt x="673" y="443"/>
                    </a:lnTo>
                    <a:lnTo>
                      <a:pt x="667" y="432"/>
                    </a:lnTo>
                    <a:lnTo>
                      <a:pt x="660" y="421"/>
                    </a:lnTo>
                    <a:lnTo>
                      <a:pt x="653" y="410"/>
                    </a:lnTo>
                    <a:lnTo>
                      <a:pt x="645" y="399"/>
                    </a:lnTo>
                    <a:lnTo>
                      <a:pt x="638" y="388"/>
                    </a:lnTo>
                    <a:lnTo>
                      <a:pt x="631" y="377"/>
                    </a:lnTo>
                    <a:lnTo>
                      <a:pt x="623" y="367"/>
                    </a:lnTo>
                    <a:lnTo>
                      <a:pt x="615" y="356"/>
                    </a:lnTo>
                    <a:lnTo>
                      <a:pt x="607" y="345"/>
                    </a:lnTo>
                    <a:lnTo>
                      <a:pt x="599" y="335"/>
                    </a:lnTo>
                    <a:lnTo>
                      <a:pt x="591" y="325"/>
                    </a:lnTo>
                    <a:lnTo>
                      <a:pt x="583" y="315"/>
                    </a:lnTo>
                    <a:lnTo>
                      <a:pt x="574" y="305"/>
                    </a:lnTo>
                    <a:lnTo>
                      <a:pt x="566" y="295"/>
                    </a:lnTo>
                    <a:lnTo>
                      <a:pt x="557" y="286"/>
                    </a:lnTo>
                    <a:lnTo>
                      <a:pt x="548" y="277"/>
                    </a:lnTo>
                    <a:lnTo>
                      <a:pt x="539" y="267"/>
                    </a:lnTo>
                    <a:lnTo>
                      <a:pt x="530" y="258"/>
                    </a:lnTo>
                    <a:lnTo>
                      <a:pt x="520" y="248"/>
                    </a:lnTo>
                    <a:lnTo>
                      <a:pt x="511" y="240"/>
                    </a:lnTo>
                    <a:lnTo>
                      <a:pt x="502" y="231"/>
                    </a:lnTo>
                    <a:lnTo>
                      <a:pt x="492" y="222"/>
                    </a:lnTo>
                    <a:lnTo>
                      <a:pt x="482" y="214"/>
                    </a:lnTo>
                    <a:lnTo>
                      <a:pt x="472" y="205"/>
                    </a:lnTo>
                    <a:lnTo>
                      <a:pt x="462" y="197"/>
                    </a:lnTo>
                    <a:lnTo>
                      <a:pt x="452" y="189"/>
                    </a:lnTo>
                    <a:lnTo>
                      <a:pt x="441" y="181"/>
                    </a:lnTo>
                    <a:lnTo>
                      <a:pt x="431" y="173"/>
                    </a:lnTo>
                    <a:lnTo>
                      <a:pt x="420" y="165"/>
                    </a:lnTo>
                    <a:lnTo>
                      <a:pt x="410" y="158"/>
                    </a:lnTo>
                    <a:lnTo>
                      <a:pt x="399" y="150"/>
                    </a:lnTo>
                    <a:lnTo>
                      <a:pt x="388" y="143"/>
                    </a:lnTo>
                    <a:lnTo>
                      <a:pt x="377" y="136"/>
                    </a:lnTo>
                    <a:lnTo>
                      <a:pt x="366" y="129"/>
                    </a:lnTo>
                    <a:lnTo>
                      <a:pt x="355" y="123"/>
                    </a:lnTo>
                    <a:lnTo>
                      <a:pt x="344" y="116"/>
                    </a:lnTo>
                    <a:lnTo>
                      <a:pt x="332" y="110"/>
                    </a:lnTo>
                    <a:lnTo>
                      <a:pt x="321" y="103"/>
                    </a:lnTo>
                    <a:lnTo>
                      <a:pt x="310" y="97"/>
                    </a:lnTo>
                    <a:lnTo>
                      <a:pt x="298" y="91"/>
                    </a:lnTo>
                    <a:lnTo>
                      <a:pt x="286" y="85"/>
                    </a:lnTo>
                    <a:lnTo>
                      <a:pt x="275" y="79"/>
                    </a:lnTo>
                    <a:lnTo>
                      <a:pt x="263" y="74"/>
                    </a:lnTo>
                    <a:lnTo>
                      <a:pt x="251" y="69"/>
                    </a:lnTo>
                    <a:lnTo>
                      <a:pt x="239" y="64"/>
                    </a:lnTo>
                    <a:lnTo>
                      <a:pt x="227" y="59"/>
                    </a:lnTo>
                    <a:lnTo>
                      <a:pt x="215" y="54"/>
                    </a:lnTo>
                    <a:lnTo>
                      <a:pt x="203" y="50"/>
                    </a:lnTo>
                    <a:lnTo>
                      <a:pt x="190" y="45"/>
                    </a:lnTo>
                    <a:lnTo>
                      <a:pt x="178" y="40"/>
                    </a:lnTo>
                    <a:lnTo>
                      <a:pt x="166" y="36"/>
                    </a:lnTo>
                    <a:lnTo>
                      <a:pt x="153" y="33"/>
                    </a:lnTo>
                    <a:lnTo>
                      <a:pt x="140" y="29"/>
                    </a:lnTo>
                    <a:lnTo>
                      <a:pt x="128" y="25"/>
                    </a:lnTo>
                    <a:lnTo>
                      <a:pt x="116" y="22"/>
                    </a:lnTo>
                    <a:lnTo>
                      <a:pt x="103" y="19"/>
                    </a:lnTo>
                    <a:lnTo>
                      <a:pt x="90" y="16"/>
                    </a:lnTo>
                    <a:lnTo>
                      <a:pt x="78" y="13"/>
                    </a:lnTo>
                    <a:lnTo>
                      <a:pt x="65" y="10"/>
                    </a:lnTo>
                    <a:lnTo>
                      <a:pt x="52" y="8"/>
                    </a:lnTo>
                    <a:lnTo>
                      <a:pt x="39" y="6"/>
                    </a:lnTo>
                    <a:lnTo>
                      <a:pt x="26" y="4"/>
                    </a:lnTo>
                    <a:lnTo>
                      <a:pt x="13" y="1"/>
                    </a:lnTo>
                    <a:lnTo>
                      <a:pt x="0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212" name="Line 20"/>
              <p:cNvSpPr>
                <a:spLocks noChangeShapeType="1"/>
              </p:cNvSpPr>
              <p:nvPr/>
            </p:nvSpPr>
            <p:spPr bwMode="auto">
              <a:xfrm>
                <a:off x="5646" y="7775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213" name="Oval 21"/>
              <p:cNvSpPr>
                <a:spLocks noChangeArrowheads="1"/>
              </p:cNvSpPr>
              <p:nvPr/>
            </p:nvSpPr>
            <p:spPr bwMode="auto">
              <a:xfrm>
                <a:off x="5359" y="7632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6214" name="Line 22"/>
            <p:cNvSpPr>
              <a:spLocks noChangeShapeType="1"/>
            </p:cNvSpPr>
            <p:nvPr/>
          </p:nvSpPr>
          <p:spPr bwMode="auto">
            <a:xfrm>
              <a:off x="3456" y="168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5" name="Line 23"/>
            <p:cNvSpPr>
              <a:spLocks noChangeShapeType="1"/>
            </p:cNvSpPr>
            <p:nvPr/>
          </p:nvSpPr>
          <p:spPr bwMode="auto">
            <a:xfrm>
              <a:off x="3456" y="297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6" name="Line 24"/>
            <p:cNvSpPr>
              <a:spLocks noChangeShapeType="1"/>
            </p:cNvSpPr>
            <p:nvPr/>
          </p:nvSpPr>
          <p:spPr bwMode="auto">
            <a:xfrm>
              <a:off x="1728" y="150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7" name="Line 25"/>
            <p:cNvSpPr>
              <a:spLocks noChangeShapeType="1"/>
            </p:cNvSpPr>
            <p:nvPr/>
          </p:nvSpPr>
          <p:spPr bwMode="auto">
            <a:xfrm>
              <a:off x="1728" y="314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8" name="Line 26"/>
            <p:cNvSpPr>
              <a:spLocks noChangeShapeType="1"/>
            </p:cNvSpPr>
            <p:nvPr/>
          </p:nvSpPr>
          <p:spPr bwMode="auto">
            <a:xfrm>
              <a:off x="3456" y="16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9" name="Line 27"/>
            <p:cNvSpPr>
              <a:spLocks noChangeShapeType="1"/>
            </p:cNvSpPr>
            <p:nvPr/>
          </p:nvSpPr>
          <p:spPr bwMode="auto">
            <a:xfrm>
              <a:off x="3456" y="268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20" name="Line 28"/>
            <p:cNvSpPr>
              <a:spLocks noChangeShapeType="1"/>
            </p:cNvSpPr>
            <p:nvPr/>
          </p:nvSpPr>
          <p:spPr bwMode="auto">
            <a:xfrm>
              <a:off x="2304" y="2496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21" name="Line 29"/>
            <p:cNvSpPr>
              <a:spLocks noChangeShapeType="1"/>
            </p:cNvSpPr>
            <p:nvPr/>
          </p:nvSpPr>
          <p:spPr bwMode="auto">
            <a:xfrm>
              <a:off x="2304" y="1854"/>
              <a:ext cx="0" cy="3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22" name="Line 30"/>
            <p:cNvSpPr>
              <a:spLocks noChangeShapeType="1"/>
            </p:cNvSpPr>
            <p:nvPr/>
          </p:nvSpPr>
          <p:spPr bwMode="auto">
            <a:xfrm flipV="1">
              <a:off x="2304" y="1968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23" name="Line 31"/>
            <p:cNvSpPr>
              <a:spLocks noChangeShapeType="1"/>
            </p:cNvSpPr>
            <p:nvPr/>
          </p:nvSpPr>
          <p:spPr bwMode="auto">
            <a:xfrm>
              <a:off x="2304" y="2160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6224" name="Text Box 32"/>
          <p:cNvSpPr txBox="1">
            <a:spLocks noChangeArrowheads="1"/>
          </p:cNvSpPr>
          <p:nvPr/>
        </p:nvSpPr>
        <p:spPr bwMode="auto">
          <a:xfrm>
            <a:off x="2236788" y="2133600"/>
            <a:ext cx="3540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S</a:t>
            </a:r>
          </a:p>
        </p:txBody>
      </p:sp>
      <p:sp>
        <p:nvSpPr>
          <p:cNvPr id="136225" name="Text Box 33"/>
          <p:cNvSpPr txBox="1">
            <a:spLocks noChangeArrowheads="1"/>
          </p:cNvSpPr>
          <p:nvPr/>
        </p:nvSpPr>
        <p:spPr bwMode="auto">
          <a:xfrm>
            <a:off x="2236788" y="4800600"/>
            <a:ext cx="4048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136226" name="Text Box 34"/>
          <p:cNvSpPr txBox="1">
            <a:spLocks noChangeArrowheads="1"/>
          </p:cNvSpPr>
          <p:nvPr/>
        </p:nvSpPr>
        <p:spPr bwMode="auto">
          <a:xfrm>
            <a:off x="6553200" y="2438400"/>
            <a:ext cx="508473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Q'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6227" name="Text Box 35"/>
          <p:cNvSpPr txBox="1">
            <a:spLocks noChangeArrowheads="1"/>
          </p:cNvSpPr>
          <p:nvPr/>
        </p:nvSpPr>
        <p:spPr bwMode="auto">
          <a:xfrm>
            <a:off x="6580188" y="4495800"/>
            <a:ext cx="4206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Q</a:t>
            </a:r>
          </a:p>
        </p:txBody>
      </p:sp>
      <p:sp>
        <p:nvSpPr>
          <p:cNvPr id="136228" name="Text Box 36"/>
          <p:cNvSpPr txBox="1">
            <a:spLocks noChangeArrowheads="1"/>
          </p:cNvSpPr>
          <p:nvPr/>
        </p:nvSpPr>
        <p:spPr bwMode="auto">
          <a:xfrm>
            <a:off x="3276600" y="23622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rgbClr val="2522BE"/>
                </a:solidFill>
              </a:rPr>
              <a:t>0</a:t>
            </a:r>
          </a:p>
        </p:txBody>
      </p:sp>
      <p:sp>
        <p:nvSpPr>
          <p:cNvPr id="136229" name="Text Box 37"/>
          <p:cNvSpPr txBox="1">
            <a:spLocks noChangeArrowheads="1"/>
          </p:cNvSpPr>
          <p:nvPr/>
        </p:nvSpPr>
        <p:spPr bwMode="auto">
          <a:xfrm>
            <a:off x="3276600" y="45720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rgbClr val="2522BE"/>
                </a:solidFill>
              </a:rPr>
              <a:t>0</a:t>
            </a:r>
          </a:p>
        </p:txBody>
      </p:sp>
      <p:sp>
        <p:nvSpPr>
          <p:cNvPr id="136230" name="Text Box 38"/>
          <p:cNvSpPr txBox="1">
            <a:spLocks noChangeArrowheads="1"/>
          </p:cNvSpPr>
          <p:nvPr/>
        </p:nvSpPr>
        <p:spPr bwMode="auto">
          <a:xfrm>
            <a:off x="5530850" y="26670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rgbClr val="5918BB"/>
                </a:solidFill>
              </a:rPr>
              <a:t>1</a:t>
            </a:r>
          </a:p>
        </p:txBody>
      </p:sp>
      <p:sp>
        <p:nvSpPr>
          <p:cNvPr id="136231" name="Text Box 39"/>
          <p:cNvSpPr txBox="1">
            <a:spLocks noChangeArrowheads="1"/>
          </p:cNvSpPr>
          <p:nvPr/>
        </p:nvSpPr>
        <p:spPr bwMode="auto">
          <a:xfrm>
            <a:off x="5530850" y="42672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rgbClr val="5918BB"/>
                </a:solidFill>
              </a:rPr>
              <a:t>0</a:t>
            </a:r>
          </a:p>
        </p:txBody>
      </p:sp>
      <p:sp>
        <p:nvSpPr>
          <p:cNvPr id="136232" name="Text Box 40"/>
          <p:cNvSpPr txBox="1">
            <a:spLocks noChangeArrowheads="1"/>
          </p:cNvSpPr>
          <p:nvPr/>
        </p:nvSpPr>
        <p:spPr bwMode="auto">
          <a:xfrm>
            <a:off x="3276600" y="29718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rgbClr val="187534"/>
                </a:solidFill>
              </a:rPr>
              <a:t>0</a:t>
            </a:r>
          </a:p>
        </p:txBody>
      </p:sp>
      <p:sp>
        <p:nvSpPr>
          <p:cNvPr id="136233" name="Text Box 41"/>
          <p:cNvSpPr txBox="1">
            <a:spLocks noChangeArrowheads="1"/>
          </p:cNvSpPr>
          <p:nvPr/>
        </p:nvSpPr>
        <p:spPr bwMode="auto">
          <a:xfrm>
            <a:off x="3276600" y="39624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rgbClr val="187534"/>
                </a:solidFill>
              </a:rPr>
              <a:t>1</a:t>
            </a:r>
          </a:p>
        </p:txBody>
      </p:sp>
      <p:sp>
        <p:nvSpPr>
          <p:cNvPr id="136234" name="Text Box 42"/>
          <p:cNvSpPr txBox="1">
            <a:spLocks noChangeArrowheads="1"/>
          </p:cNvSpPr>
          <p:nvPr/>
        </p:nvSpPr>
        <p:spPr bwMode="auto">
          <a:xfrm>
            <a:off x="3313113" y="2362200"/>
            <a:ext cx="4968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rgbClr val="ED181E"/>
                </a:solidFill>
              </a:rPr>
              <a:t>/ </a:t>
            </a:r>
            <a:r>
              <a:rPr lang="en-US" b="1">
                <a:solidFill>
                  <a:srgbClr val="2522BE"/>
                </a:solidFill>
              </a:rPr>
              <a:t>1</a:t>
            </a:r>
          </a:p>
        </p:txBody>
      </p:sp>
      <p:sp>
        <p:nvSpPr>
          <p:cNvPr id="136235" name="Text Box 43"/>
          <p:cNvSpPr txBox="1">
            <a:spLocks noChangeArrowheads="1"/>
          </p:cNvSpPr>
          <p:nvPr/>
        </p:nvSpPr>
        <p:spPr bwMode="auto">
          <a:xfrm>
            <a:off x="5562600" y="2667000"/>
            <a:ext cx="4968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rgbClr val="ED181E"/>
                </a:solidFill>
              </a:rPr>
              <a:t>/ </a:t>
            </a:r>
            <a:r>
              <a:rPr lang="en-US" b="1">
                <a:solidFill>
                  <a:srgbClr val="5918BB"/>
                </a:solidFill>
              </a:rPr>
              <a:t>0</a:t>
            </a:r>
          </a:p>
        </p:txBody>
      </p:sp>
      <p:sp>
        <p:nvSpPr>
          <p:cNvPr id="136236" name="Text Box 44"/>
          <p:cNvSpPr txBox="1">
            <a:spLocks noChangeArrowheads="1"/>
          </p:cNvSpPr>
          <p:nvPr/>
        </p:nvSpPr>
        <p:spPr bwMode="auto">
          <a:xfrm>
            <a:off x="3313113" y="3962400"/>
            <a:ext cx="6492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r>
              <a:rPr lang="en-US" b="1">
                <a:solidFill>
                  <a:srgbClr val="ED181E"/>
                </a:solidFill>
              </a:rPr>
              <a:t>/   </a:t>
            </a:r>
            <a:r>
              <a:rPr lang="en-US" b="1">
                <a:solidFill>
                  <a:srgbClr val="187534"/>
                </a:solidFill>
              </a:rPr>
              <a:t>0</a:t>
            </a:r>
            <a:endParaRPr lang="en-US" b="1">
              <a:solidFill>
                <a:srgbClr val="5918BB"/>
              </a:solidFill>
            </a:endParaRPr>
          </a:p>
        </p:txBody>
      </p:sp>
      <p:sp>
        <p:nvSpPr>
          <p:cNvPr id="136237" name="Text Box 45"/>
          <p:cNvSpPr txBox="1">
            <a:spLocks noChangeArrowheads="1"/>
          </p:cNvSpPr>
          <p:nvPr/>
        </p:nvSpPr>
        <p:spPr bwMode="auto">
          <a:xfrm>
            <a:off x="5562600" y="4267200"/>
            <a:ext cx="4968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rgbClr val="ED181E"/>
                </a:solidFill>
              </a:rPr>
              <a:t>/ </a:t>
            </a:r>
            <a:r>
              <a:rPr lang="en-US" b="1">
                <a:solidFill>
                  <a:srgbClr val="5918BB"/>
                </a:solidFill>
              </a:rPr>
              <a:t>1</a:t>
            </a:r>
            <a:endParaRPr lang="en-US" b="1">
              <a:solidFill>
                <a:srgbClr val="2522BE"/>
              </a:solidFill>
            </a:endParaRPr>
          </a:p>
        </p:txBody>
      </p:sp>
      <p:sp>
        <p:nvSpPr>
          <p:cNvPr id="136238" name="Text Box 46"/>
          <p:cNvSpPr txBox="1">
            <a:spLocks noChangeArrowheads="1"/>
          </p:cNvSpPr>
          <p:nvPr/>
        </p:nvSpPr>
        <p:spPr bwMode="auto">
          <a:xfrm>
            <a:off x="3313113" y="2971800"/>
            <a:ext cx="6492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r>
              <a:rPr lang="en-US" b="1">
                <a:solidFill>
                  <a:srgbClr val="ED181E"/>
                </a:solidFill>
              </a:rPr>
              <a:t>/   </a:t>
            </a:r>
            <a:r>
              <a:rPr lang="en-US" b="1">
                <a:solidFill>
                  <a:srgbClr val="187534"/>
                </a:solidFill>
              </a:rPr>
              <a:t>1</a:t>
            </a:r>
            <a:endParaRPr lang="en-US" b="1">
              <a:solidFill>
                <a:srgbClr val="5918BB"/>
              </a:solidFill>
            </a:endParaRPr>
          </a:p>
        </p:txBody>
      </p:sp>
      <p:sp>
        <p:nvSpPr>
          <p:cNvPr id="136239" name="Text Box 47"/>
          <p:cNvSpPr txBox="1">
            <a:spLocks noChangeArrowheads="1"/>
          </p:cNvSpPr>
          <p:nvPr/>
        </p:nvSpPr>
        <p:spPr bwMode="auto">
          <a:xfrm>
            <a:off x="3505200" y="2362200"/>
            <a:ext cx="4968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rgbClr val="ED181E"/>
                </a:solidFill>
              </a:rPr>
              <a:t>/ </a:t>
            </a:r>
            <a:r>
              <a:rPr lang="en-US" b="1">
                <a:solidFill>
                  <a:srgbClr val="2522BE"/>
                </a:solidFill>
              </a:rPr>
              <a:t>0</a:t>
            </a:r>
            <a:endParaRPr lang="en-US" b="1">
              <a:solidFill>
                <a:srgbClr val="5918BB"/>
              </a:solidFill>
            </a:endParaRPr>
          </a:p>
        </p:txBody>
      </p:sp>
      <p:sp>
        <p:nvSpPr>
          <p:cNvPr id="136240" name="Text Box 48"/>
          <p:cNvSpPr txBox="1">
            <a:spLocks noChangeArrowheads="1"/>
          </p:cNvSpPr>
          <p:nvPr/>
        </p:nvSpPr>
        <p:spPr bwMode="auto">
          <a:xfrm>
            <a:off x="3694113" y="2362200"/>
            <a:ext cx="4968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rgbClr val="ED181E"/>
                </a:solidFill>
              </a:rPr>
              <a:t>/ </a:t>
            </a:r>
            <a:r>
              <a:rPr lang="en-US" b="1">
                <a:solidFill>
                  <a:srgbClr val="2522BE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6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6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6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6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34" grpId="0" autoUpdateAnimBg="0"/>
      <p:bldP spid="136235" grpId="0" autoUpdateAnimBg="0"/>
      <p:bldP spid="136236" grpId="0" autoUpdateAnimBg="0"/>
      <p:bldP spid="136237" grpId="0" autoUpdateAnimBg="0"/>
      <p:bldP spid="136238" grpId="0" autoUpdateAnimBg="0"/>
      <p:bldP spid="136239" grpId="0" autoUpdateAnimBg="0"/>
      <p:bldP spid="13624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311_11</a:t>
            </a:r>
            <a:endParaRPr lang="en-US"/>
          </a:p>
        </p:txBody>
      </p:sp>
      <p:sp>
        <p:nvSpPr>
          <p:cNvPr id="5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D01FA5-DA8A-47D1-B186-1D8068C1969F}" type="slidenum">
              <a:rPr lang="en-US"/>
              <a:pPr/>
              <a:t>5</a:t>
            </a:fld>
            <a:endParaRPr lang="en-US"/>
          </a:p>
        </p:txBody>
      </p:sp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3276600" y="45720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rgbClr val="2522BE"/>
                </a:solidFill>
              </a:rPr>
              <a:t>0</a:t>
            </a:r>
          </a:p>
        </p:txBody>
      </p:sp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5562600" y="2590800"/>
            <a:ext cx="4968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rgbClr val="ED181E"/>
                </a:solidFill>
              </a:rPr>
              <a:t>/ </a:t>
            </a:r>
            <a:r>
              <a:rPr lang="en-US" b="1">
                <a:solidFill>
                  <a:srgbClr val="5918BB"/>
                </a:solidFill>
              </a:rPr>
              <a:t>1</a:t>
            </a:r>
            <a:endParaRPr lang="en-US" b="1">
              <a:solidFill>
                <a:srgbClr val="2522BE"/>
              </a:solidFill>
            </a:endParaRPr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5562600" y="4267200"/>
            <a:ext cx="4968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rgbClr val="ED181E"/>
                </a:solidFill>
              </a:rPr>
              <a:t>/ </a:t>
            </a:r>
            <a:r>
              <a:rPr lang="en-US" b="1">
                <a:solidFill>
                  <a:srgbClr val="5918BB"/>
                </a:solidFill>
              </a:rPr>
              <a:t>0</a:t>
            </a:r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3276600" y="23622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rgbClr val="2522BE"/>
                </a:solidFill>
              </a:rPr>
              <a:t>0</a:t>
            </a:r>
          </a:p>
        </p:txBody>
      </p:sp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3313113" y="4572000"/>
            <a:ext cx="4968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rgbClr val="ED181E"/>
                </a:solidFill>
              </a:rPr>
              <a:t>/ </a:t>
            </a:r>
            <a:r>
              <a:rPr lang="en-US" b="1">
                <a:solidFill>
                  <a:srgbClr val="2522BE"/>
                </a:solidFill>
              </a:rPr>
              <a:t>1</a:t>
            </a:r>
          </a:p>
        </p:txBody>
      </p:sp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3505200" y="4572000"/>
            <a:ext cx="4968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rgbClr val="ED181E"/>
                </a:solidFill>
              </a:rPr>
              <a:t>/ </a:t>
            </a:r>
            <a:r>
              <a:rPr lang="en-US" b="1">
                <a:solidFill>
                  <a:srgbClr val="2522BE"/>
                </a:solidFill>
              </a:rPr>
              <a:t>0</a:t>
            </a:r>
            <a:endParaRPr lang="en-US" b="1">
              <a:solidFill>
                <a:srgbClr val="5918BB"/>
              </a:solidFill>
            </a:endParaRPr>
          </a:p>
        </p:txBody>
      </p:sp>
      <p:sp>
        <p:nvSpPr>
          <p:cNvPr id="1402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Set-Reset Latch</a:t>
            </a:r>
            <a:endParaRPr lang="en-US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743200" y="2209800"/>
            <a:ext cx="3657600" cy="2971800"/>
            <a:chOff x="1728" y="1392"/>
            <a:chExt cx="2304" cy="1872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2304" y="1392"/>
              <a:ext cx="1152" cy="576"/>
              <a:chOff x="3198" y="7056"/>
              <a:chExt cx="2880" cy="1440"/>
            </a:xfrm>
          </p:grpSpPr>
          <p:sp>
            <p:nvSpPr>
              <p:cNvPr id="140299" name="Freeform 11"/>
              <p:cNvSpPr>
                <a:spLocks/>
              </p:cNvSpPr>
              <p:nvPr/>
            </p:nvSpPr>
            <p:spPr bwMode="auto">
              <a:xfrm>
                <a:off x="3631" y="7056"/>
                <a:ext cx="431" cy="1438"/>
              </a:xfrm>
              <a:custGeom>
                <a:avLst/>
                <a:gdLst/>
                <a:ahLst/>
                <a:cxnLst>
                  <a:cxn ang="0">
                    <a:pos x="6" y="896"/>
                  </a:cxn>
                  <a:cxn ang="0">
                    <a:pos x="18" y="873"/>
                  </a:cxn>
                  <a:cxn ang="0">
                    <a:pos x="29" y="849"/>
                  </a:cxn>
                  <a:cxn ang="0">
                    <a:pos x="39" y="825"/>
                  </a:cxn>
                  <a:cxn ang="0">
                    <a:pos x="49" y="801"/>
                  </a:cxn>
                  <a:cxn ang="0">
                    <a:pos x="58" y="776"/>
                  </a:cxn>
                  <a:cxn ang="0">
                    <a:pos x="67" y="751"/>
                  </a:cxn>
                  <a:cxn ang="0">
                    <a:pos x="74" y="726"/>
                  </a:cxn>
                  <a:cxn ang="0">
                    <a:pos x="81" y="701"/>
                  </a:cxn>
                  <a:cxn ang="0">
                    <a:pos x="87" y="675"/>
                  </a:cxn>
                  <a:cxn ang="0">
                    <a:pos x="93" y="649"/>
                  </a:cxn>
                  <a:cxn ang="0">
                    <a:pos x="99" y="623"/>
                  </a:cxn>
                  <a:cxn ang="0">
                    <a:pos x="103" y="598"/>
                  </a:cxn>
                  <a:cxn ang="0">
                    <a:pos x="107" y="572"/>
                  </a:cxn>
                  <a:cxn ang="0">
                    <a:pos x="109" y="546"/>
                  </a:cxn>
                  <a:cxn ang="0">
                    <a:pos x="111" y="519"/>
                  </a:cxn>
                  <a:cxn ang="0">
                    <a:pos x="113" y="493"/>
                  </a:cxn>
                  <a:cxn ang="0">
                    <a:pos x="113" y="467"/>
                  </a:cxn>
                  <a:cxn ang="0">
                    <a:pos x="113" y="441"/>
                  </a:cxn>
                  <a:cxn ang="0">
                    <a:pos x="113" y="415"/>
                  </a:cxn>
                  <a:cxn ang="0">
                    <a:pos x="111" y="389"/>
                  </a:cxn>
                  <a:cxn ang="0">
                    <a:pos x="109" y="362"/>
                  </a:cxn>
                  <a:cxn ang="0">
                    <a:pos x="107" y="336"/>
                  </a:cxn>
                  <a:cxn ang="0">
                    <a:pos x="103" y="310"/>
                  </a:cxn>
                  <a:cxn ang="0">
                    <a:pos x="99" y="284"/>
                  </a:cxn>
                  <a:cxn ang="0">
                    <a:pos x="93" y="258"/>
                  </a:cxn>
                  <a:cxn ang="0">
                    <a:pos x="87" y="233"/>
                  </a:cxn>
                  <a:cxn ang="0">
                    <a:pos x="81" y="207"/>
                  </a:cxn>
                  <a:cxn ang="0">
                    <a:pos x="74" y="182"/>
                  </a:cxn>
                  <a:cxn ang="0">
                    <a:pos x="67" y="157"/>
                  </a:cxn>
                  <a:cxn ang="0">
                    <a:pos x="58" y="133"/>
                  </a:cxn>
                  <a:cxn ang="0">
                    <a:pos x="49" y="108"/>
                  </a:cxn>
                  <a:cxn ang="0">
                    <a:pos x="39" y="83"/>
                  </a:cxn>
                  <a:cxn ang="0">
                    <a:pos x="29" y="59"/>
                  </a:cxn>
                  <a:cxn ang="0">
                    <a:pos x="18" y="35"/>
                  </a:cxn>
                  <a:cxn ang="0">
                    <a:pos x="6" y="11"/>
                  </a:cxn>
                  <a:cxn ang="0">
                    <a:pos x="226" y="0"/>
                  </a:cxn>
                </a:cxnLst>
                <a:rect l="0" t="0" r="r" b="b"/>
                <a:pathLst>
                  <a:path w="226" h="908">
                    <a:moveTo>
                      <a:pt x="0" y="908"/>
                    </a:moveTo>
                    <a:lnTo>
                      <a:pt x="6" y="896"/>
                    </a:lnTo>
                    <a:lnTo>
                      <a:pt x="12" y="885"/>
                    </a:lnTo>
                    <a:lnTo>
                      <a:pt x="18" y="873"/>
                    </a:lnTo>
                    <a:lnTo>
                      <a:pt x="24" y="861"/>
                    </a:lnTo>
                    <a:lnTo>
                      <a:pt x="29" y="849"/>
                    </a:lnTo>
                    <a:lnTo>
                      <a:pt x="34" y="837"/>
                    </a:lnTo>
                    <a:lnTo>
                      <a:pt x="39" y="825"/>
                    </a:lnTo>
                    <a:lnTo>
                      <a:pt x="44" y="813"/>
                    </a:lnTo>
                    <a:lnTo>
                      <a:pt x="49" y="801"/>
                    </a:lnTo>
                    <a:lnTo>
                      <a:pt x="54" y="788"/>
                    </a:lnTo>
                    <a:lnTo>
                      <a:pt x="58" y="776"/>
                    </a:lnTo>
                    <a:lnTo>
                      <a:pt x="62" y="763"/>
                    </a:lnTo>
                    <a:lnTo>
                      <a:pt x="67" y="751"/>
                    </a:lnTo>
                    <a:lnTo>
                      <a:pt x="70" y="739"/>
                    </a:lnTo>
                    <a:lnTo>
                      <a:pt x="74" y="726"/>
                    </a:lnTo>
                    <a:lnTo>
                      <a:pt x="78" y="713"/>
                    </a:lnTo>
                    <a:lnTo>
                      <a:pt x="81" y="701"/>
                    </a:lnTo>
                    <a:lnTo>
                      <a:pt x="84" y="688"/>
                    </a:lnTo>
                    <a:lnTo>
                      <a:pt x="87" y="675"/>
                    </a:lnTo>
                    <a:lnTo>
                      <a:pt x="90" y="662"/>
                    </a:lnTo>
                    <a:lnTo>
                      <a:pt x="93" y="649"/>
                    </a:lnTo>
                    <a:lnTo>
                      <a:pt x="96" y="636"/>
                    </a:lnTo>
                    <a:lnTo>
                      <a:pt x="99" y="623"/>
                    </a:lnTo>
                    <a:lnTo>
                      <a:pt x="101" y="610"/>
                    </a:lnTo>
                    <a:lnTo>
                      <a:pt x="103" y="598"/>
                    </a:lnTo>
                    <a:lnTo>
                      <a:pt x="104" y="585"/>
                    </a:lnTo>
                    <a:lnTo>
                      <a:pt x="107" y="572"/>
                    </a:lnTo>
                    <a:lnTo>
                      <a:pt x="108" y="559"/>
                    </a:lnTo>
                    <a:lnTo>
                      <a:pt x="109" y="546"/>
                    </a:lnTo>
                    <a:lnTo>
                      <a:pt x="110" y="532"/>
                    </a:lnTo>
                    <a:lnTo>
                      <a:pt x="111" y="519"/>
                    </a:lnTo>
                    <a:lnTo>
                      <a:pt x="112" y="506"/>
                    </a:lnTo>
                    <a:lnTo>
                      <a:pt x="113" y="493"/>
                    </a:lnTo>
                    <a:lnTo>
                      <a:pt x="113" y="480"/>
                    </a:lnTo>
                    <a:lnTo>
                      <a:pt x="113" y="467"/>
                    </a:lnTo>
                    <a:lnTo>
                      <a:pt x="114" y="454"/>
                    </a:lnTo>
                    <a:lnTo>
                      <a:pt x="113" y="441"/>
                    </a:lnTo>
                    <a:lnTo>
                      <a:pt x="113" y="428"/>
                    </a:lnTo>
                    <a:lnTo>
                      <a:pt x="113" y="415"/>
                    </a:lnTo>
                    <a:lnTo>
                      <a:pt x="112" y="402"/>
                    </a:lnTo>
                    <a:lnTo>
                      <a:pt x="111" y="389"/>
                    </a:lnTo>
                    <a:lnTo>
                      <a:pt x="110" y="375"/>
                    </a:lnTo>
                    <a:lnTo>
                      <a:pt x="109" y="362"/>
                    </a:lnTo>
                    <a:lnTo>
                      <a:pt x="108" y="349"/>
                    </a:lnTo>
                    <a:lnTo>
                      <a:pt x="107" y="336"/>
                    </a:lnTo>
                    <a:lnTo>
                      <a:pt x="104" y="323"/>
                    </a:lnTo>
                    <a:lnTo>
                      <a:pt x="103" y="310"/>
                    </a:lnTo>
                    <a:lnTo>
                      <a:pt x="101" y="297"/>
                    </a:lnTo>
                    <a:lnTo>
                      <a:pt x="99" y="284"/>
                    </a:lnTo>
                    <a:lnTo>
                      <a:pt x="96" y="271"/>
                    </a:lnTo>
                    <a:lnTo>
                      <a:pt x="93" y="258"/>
                    </a:lnTo>
                    <a:lnTo>
                      <a:pt x="90" y="245"/>
                    </a:lnTo>
                    <a:lnTo>
                      <a:pt x="87" y="233"/>
                    </a:lnTo>
                    <a:lnTo>
                      <a:pt x="84" y="220"/>
                    </a:lnTo>
                    <a:lnTo>
                      <a:pt x="81" y="207"/>
                    </a:lnTo>
                    <a:lnTo>
                      <a:pt x="78" y="195"/>
                    </a:lnTo>
                    <a:lnTo>
                      <a:pt x="74" y="182"/>
                    </a:lnTo>
                    <a:lnTo>
                      <a:pt x="70" y="169"/>
                    </a:lnTo>
                    <a:lnTo>
                      <a:pt x="67" y="157"/>
                    </a:lnTo>
                    <a:lnTo>
                      <a:pt x="62" y="144"/>
                    </a:lnTo>
                    <a:lnTo>
                      <a:pt x="58" y="133"/>
                    </a:lnTo>
                    <a:lnTo>
                      <a:pt x="54" y="120"/>
                    </a:lnTo>
                    <a:lnTo>
                      <a:pt x="49" y="108"/>
                    </a:lnTo>
                    <a:lnTo>
                      <a:pt x="44" y="96"/>
                    </a:lnTo>
                    <a:lnTo>
                      <a:pt x="39" y="83"/>
                    </a:lnTo>
                    <a:lnTo>
                      <a:pt x="34" y="71"/>
                    </a:lnTo>
                    <a:lnTo>
                      <a:pt x="29" y="59"/>
                    </a:lnTo>
                    <a:lnTo>
                      <a:pt x="24" y="47"/>
                    </a:lnTo>
                    <a:lnTo>
                      <a:pt x="18" y="35"/>
                    </a:lnTo>
                    <a:lnTo>
                      <a:pt x="12" y="23"/>
                    </a:lnTo>
                    <a:lnTo>
                      <a:pt x="6" y="11"/>
                    </a:lnTo>
                    <a:lnTo>
                      <a:pt x="0" y="0"/>
                    </a:lnTo>
                    <a:lnTo>
                      <a:pt x="226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00" name="Line 12"/>
              <p:cNvSpPr>
                <a:spLocks noChangeShapeType="1"/>
              </p:cNvSpPr>
              <p:nvPr/>
            </p:nvSpPr>
            <p:spPr bwMode="auto">
              <a:xfrm>
                <a:off x="3630" y="8496"/>
                <a:ext cx="4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01" name="Freeform 13"/>
              <p:cNvSpPr>
                <a:spLocks/>
              </p:cNvSpPr>
              <p:nvPr/>
            </p:nvSpPr>
            <p:spPr bwMode="auto">
              <a:xfrm>
                <a:off x="4062" y="7056"/>
                <a:ext cx="1297" cy="719"/>
              </a:xfrm>
              <a:custGeom>
                <a:avLst/>
                <a:gdLst/>
                <a:ahLst/>
                <a:cxnLst>
                  <a:cxn ang="0">
                    <a:pos x="673" y="443"/>
                  </a:cxn>
                  <a:cxn ang="0">
                    <a:pos x="660" y="421"/>
                  </a:cxn>
                  <a:cxn ang="0">
                    <a:pos x="645" y="399"/>
                  </a:cxn>
                  <a:cxn ang="0">
                    <a:pos x="631" y="377"/>
                  </a:cxn>
                  <a:cxn ang="0">
                    <a:pos x="615" y="356"/>
                  </a:cxn>
                  <a:cxn ang="0">
                    <a:pos x="599" y="335"/>
                  </a:cxn>
                  <a:cxn ang="0">
                    <a:pos x="583" y="315"/>
                  </a:cxn>
                  <a:cxn ang="0">
                    <a:pos x="566" y="295"/>
                  </a:cxn>
                  <a:cxn ang="0">
                    <a:pos x="548" y="277"/>
                  </a:cxn>
                  <a:cxn ang="0">
                    <a:pos x="530" y="258"/>
                  </a:cxn>
                  <a:cxn ang="0">
                    <a:pos x="511" y="240"/>
                  </a:cxn>
                  <a:cxn ang="0">
                    <a:pos x="492" y="222"/>
                  </a:cxn>
                  <a:cxn ang="0">
                    <a:pos x="472" y="205"/>
                  </a:cxn>
                  <a:cxn ang="0">
                    <a:pos x="452" y="189"/>
                  </a:cxn>
                  <a:cxn ang="0">
                    <a:pos x="431" y="173"/>
                  </a:cxn>
                  <a:cxn ang="0">
                    <a:pos x="410" y="158"/>
                  </a:cxn>
                  <a:cxn ang="0">
                    <a:pos x="388" y="143"/>
                  </a:cxn>
                  <a:cxn ang="0">
                    <a:pos x="366" y="129"/>
                  </a:cxn>
                  <a:cxn ang="0">
                    <a:pos x="344" y="116"/>
                  </a:cxn>
                  <a:cxn ang="0">
                    <a:pos x="321" y="103"/>
                  </a:cxn>
                  <a:cxn ang="0">
                    <a:pos x="298" y="91"/>
                  </a:cxn>
                  <a:cxn ang="0">
                    <a:pos x="275" y="79"/>
                  </a:cxn>
                  <a:cxn ang="0">
                    <a:pos x="251" y="69"/>
                  </a:cxn>
                  <a:cxn ang="0">
                    <a:pos x="227" y="59"/>
                  </a:cxn>
                  <a:cxn ang="0">
                    <a:pos x="203" y="50"/>
                  </a:cxn>
                  <a:cxn ang="0">
                    <a:pos x="178" y="40"/>
                  </a:cxn>
                  <a:cxn ang="0">
                    <a:pos x="153" y="33"/>
                  </a:cxn>
                  <a:cxn ang="0">
                    <a:pos x="128" y="25"/>
                  </a:cxn>
                  <a:cxn ang="0">
                    <a:pos x="103" y="19"/>
                  </a:cxn>
                  <a:cxn ang="0">
                    <a:pos x="78" y="13"/>
                  </a:cxn>
                  <a:cxn ang="0">
                    <a:pos x="52" y="8"/>
                  </a:cxn>
                  <a:cxn ang="0">
                    <a:pos x="26" y="4"/>
                  </a:cxn>
                  <a:cxn ang="0">
                    <a:pos x="0" y="0"/>
                  </a:cxn>
                </a:cxnLst>
                <a:rect l="0" t="0" r="r" b="b"/>
                <a:pathLst>
                  <a:path w="680" h="454">
                    <a:moveTo>
                      <a:pt x="680" y="454"/>
                    </a:moveTo>
                    <a:lnTo>
                      <a:pt x="673" y="443"/>
                    </a:lnTo>
                    <a:lnTo>
                      <a:pt x="667" y="432"/>
                    </a:lnTo>
                    <a:lnTo>
                      <a:pt x="660" y="421"/>
                    </a:lnTo>
                    <a:lnTo>
                      <a:pt x="653" y="410"/>
                    </a:lnTo>
                    <a:lnTo>
                      <a:pt x="645" y="399"/>
                    </a:lnTo>
                    <a:lnTo>
                      <a:pt x="638" y="388"/>
                    </a:lnTo>
                    <a:lnTo>
                      <a:pt x="631" y="377"/>
                    </a:lnTo>
                    <a:lnTo>
                      <a:pt x="623" y="367"/>
                    </a:lnTo>
                    <a:lnTo>
                      <a:pt x="615" y="356"/>
                    </a:lnTo>
                    <a:lnTo>
                      <a:pt x="607" y="345"/>
                    </a:lnTo>
                    <a:lnTo>
                      <a:pt x="599" y="335"/>
                    </a:lnTo>
                    <a:lnTo>
                      <a:pt x="591" y="325"/>
                    </a:lnTo>
                    <a:lnTo>
                      <a:pt x="583" y="315"/>
                    </a:lnTo>
                    <a:lnTo>
                      <a:pt x="574" y="305"/>
                    </a:lnTo>
                    <a:lnTo>
                      <a:pt x="566" y="295"/>
                    </a:lnTo>
                    <a:lnTo>
                      <a:pt x="557" y="286"/>
                    </a:lnTo>
                    <a:lnTo>
                      <a:pt x="548" y="277"/>
                    </a:lnTo>
                    <a:lnTo>
                      <a:pt x="539" y="267"/>
                    </a:lnTo>
                    <a:lnTo>
                      <a:pt x="530" y="258"/>
                    </a:lnTo>
                    <a:lnTo>
                      <a:pt x="520" y="248"/>
                    </a:lnTo>
                    <a:lnTo>
                      <a:pt x="511" y="240"/>
                    </a:lnTo>
                    <a:lnTo>
                      <a:pt x="502" y="231"/>
                    </a:lnTo>
                    <a:lnTo>
                      <a:pt x="492" y="222"/>
                    </a:lnTo>
                    <a:lnTo>
                      <a:pt x="482" y="214"/>
                    </a:lnTo>
                    <a:lnTo>
                      <a:pt x="472" y="205"/>
                    </a:lnTo>
                    <a:lnTo>
                      <a:pt x="462" y="197"/>
                    </a:lnTo>
                    <a:lnTo>
                      <a:pt x="452" y="189"/>
                    </a:lnTo>
                    <a:lnTo>
                      <a:pt x="441" y="181"/>
                    </a:lnTo>
                    <a:lnTo>
                      <a:pt x="431" y="173"/>
                    </a:lnTo>
                    <a:lnTo>
                      <a:pt x="420" y="165"/>
                    </a:lnTo>
                    <a:lnTo>
                      <a:pt x="410" y="158"/>
                    </a:lnTo>
                    <a:lnTo>
                      <a:pt x="399" y="150"/>
                    </a:lnTo>
                    <a:lnTo>
                      <a:pt x="388" y="143"/>
                    </a:lnTo>
                    <a:lnTo>
                      <a:pt x="377" y="136"/>
                    </a:lnTo>
                    <a:lnTo>
                      <a:pt x="366" y="129"/>
                    </a:lnTo>
                    <a:lnTo>
                      <a:pt x="355" y="123"/>
                    </a:lnTo>
                    <a:lnTo>
                      <a:pt x="344" y="116"/>
                    </a:lnTo>
                    <a:lnTo>
                      <a:pt x="332" y="110"/>
                    </a:lnTo>
                    <a:lnTo>
                      <a:pt x="321" y="103"/>
                    </a:lnTo>
                    <a:lnTo>
                      <a:pt x="310" y="97"/>
                    </a:lnTo>
                    <a:lnTo>
                      <a:pt x="298" y="91"/>
                    </a:lnTo>
                    <a:lnTo>
                      <a:pt x="286" y="85"/>
                    </a:lnTo>
                    <a:lnTo>
                      <a:pt x="275" y="79"/>
                    </a:lnTo>
                    <a:lnTo>
                      <a:pt x="263" y="74"/>
                    </a:lnTo>
                    <a:lnTo>
                      <a:pt x="251" y="69"/>
                    </a:lnTo>
                    <a:lnTo>
                      <a:pt x="239" y="64"/>
                    </a:lnTo>
                    <a:lnTo>
                      <a:pt x="227" y="59"/>
                    </a:lnTo>
                    <a:lnTo>
                      <a:pt x="215" y="54"/>
                    </a:lnTo>
                    <a:lnTo>
                      <a:pt x="203" y="50"/>
                    </a:lnTo>
                    <a:lnTo>
                      <a:pt x="190" y="45"/>
                    </a:lnTo>
                    <a:lnTo>
                      <a:pt x="178" y="40"/>
                    </a:lnTo>
                    <a:lnTo>
                      <a:pt x="166" y="36"/>
                    </a:lnTo>
                    <a:lnTo>
                      <a:pt x="153" y="33"/>
                    </a:lnTo>
                    <a:lnTo>
                      <a:pt x="140" y="29"/>
                    </a:lnTo>
                    <a:lnTo>
                      <a:pt x="128" y="25"/>
                    </a:lnTo>
                    <a:lnTo>
                      <a:pt x="116" y="22"/>
                    </a:lnTo>
                    <a:lnTo>
                      <a:pt x="103" y="19"/>
                    </a:lnTo>
                    <a:lnTo>
                      <a:pt x="90" y="16"/>
                    </a:lnTo>
                    <a:lnTo>
                      <a:pt x="78" y="13"/>
                    </a:lnTo>
                    <a:lnTo>
                      <a:pt x="65" y="10"/>
                    </a:lnTo>
                    <a:lnTo>
                      <a:pt x="52" y="8"/>
                    </a:lnTo>
                    <a:lnTo>
                      <a:pt x="39" y="6"/>
                    </a:lnTo>
                    <a:lnTo>
                      <a:pt x="26" y="4"/>
                    </a:lnTo>
                    <a:lnTo>
                      <a:pt x="13" y="1"/>
                    </a:lnTo>
                    <a:lnTo>
                      <a:pt x="0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02" name="Line 14"/>
              <p:cNvSpPr>
                <a:spLocks noChangeShapeType="1"/>
              </p:cNvSpPr>
              <p:nvPr/>
            </p:nvSpPr>
            <p:spPr bwMode="auto">
              <a:xfrm>
                <a:off x="3198" y="7344"/>
                <a:ext cx="59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03" name="Line 15"/>
              <p:cNvSpPr>
                <a:spLocks noChangeShapeType="1"/>
              </p:cNvSpPr>
              <p:nvPr/>
            </p:nvSpPr>
            <p:spPr bwMode="auto">
              <a:xfrm>
                <a:off x="3198" y="8207"/>
                <a:ext cx="59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04" name="Freeform 16"/>
              <p:cNvSpPr>
                <a:spLocks/>
              </p:cNvSpPr>
              <p:nvPr/>
            </p:nvSpPr>
            <p:spPr bwMode="auto">
              <a:xfrm flipV="1">
                <a:off x="4062" y="7777"/>
                <a:ext cx="1297" cy="719"/>
              </a:xfrm>
              <a:custGeom>
                <a:avLst/>
                <a:gdLst/>
                <a:ahLst/>
                <a:cxnLst>
                  <a:cxn ang="0">
                    <a:pos x="673" y="443"/>
                  </a:cxn>
                  <a:cxn ang="0">
                    <a:pos x="660" y="421"/>
                  </a:cxn>
                  <a:cxn ang="0">
                    <a:pos x="645" y="399"/>
                  </a:cxn>
                  <a:cxn ang="0">
                    <a:pos x="631" y="377"/>
                  </a:cxn>
                  <a:cxn ang="0">
                    <a:pos x="615" y="356"/>
                  </a:cxn>
                  <a:cxn ang="0">
                    <a:pos x="599" y="335"/>
                  </a:cxn>
                  <a:cxn ang="0">
                    <a:pos x="583" y="315"/>
                  </a:cxn>
                  <a:cxn ang="0">
                    <a:pos x="566" y="295"/>
                  </a:cxn>
                  <a:cxn ang="0">
                    <a:pos x="548" y="277"/>
                  </a:cxn>
                  <a:cxn ang="0">
                    <a:pos x="530" y="258"/>
                  </a:cxn>
                  <a:cxn ang="0">
                    <a:pos x="511" y="240"/>
                  </a:cxn>
                  <a:cxn ang="0">
                    <a:pos x="492" y="222"/>
                  </a:cxn>
                  <a:cxn ang="0">
                    <a:pos x="472" y="205"/>
                  </a:cxn>
                  <a:cxn ang="0">
                    <a:pos x="452" y="189"/>
                  </a:cxn>
                  <a:cxn ang="0">
                    <a:pos x="431" y="173"/>
                  </a:cxn>
                  <a:cxn ang="0">
                    <a:pos x="410" y="158"/>
                  </a:cxn>
                  <a:cxn ang="0">
                    <a:pos x="388" y="143"/>
                  </a:cxn>
                  <a:cxn ang="0">
                    <a:pos x="366" y="129"/>
                  </a:cxn>
                  <a:cxn ang="0">
                    <a:pos x="344" y="116"/>
                  </a:cxn>
                  <a:cxn ang="0">
                    <a:pos x="321" y="103"/>
                  </a:cxn>
                  <a:cxn ang="0">
                    <a:pos x="298" y="91"/>
                  </a:cxn>
                  <a:cxn ang="0">
                    <a:pos x="275" y="79"/>
                  </a:cxn>
                  <a:cxn ang="0">
                    <a:pos x="251" y="69"/>
                  </a:cxn>
                  <a:cxn ang="0">
                    <a:pos x="227" y="59"/>
                  </a:cxn>
                  <a:cxn ang="0">
                    <a:pos x="203" y="50"/>
                  </a:cxn>
                  <a:cxn ang="0">
                    <a:pos x="178" y="40"/>
                  </a:cxn>
                  <a:cxn ang="0">
                    <a:pos x="153" y="33"/>
                  </a:cxn>
                  <a:cxn ang="0">
                    <a:pos x="128" y="25"/>
                  </a:cxn>
                  <a:cxn ang="0">
                    <a:pos x="103" y="19"/>
                  </a:cxn>
                  <a:cxn ang="0">
                    <a:pos x="78" y="13"/>
                  </a:cxn>
                  <a:cxn ang="0">
                    <a:pos x="52" y="8"/>
                  </a:cxn>
                  <a:cxn ang="0">
                    <a:pos x="26" y="4"/>
                  </a:cxn>
                  <a:cxn ang="0">
                    <a:pos x="0" y="0"/>
                  </a:cxn>
                </a:cxnLst>
                <a:rect l="0" t="0" r="r" b="b"/>
                <a:pathLst>
                  <a:path w="680" h="454">
                    <a:moveTo>
                      <a:pt x="680" y="454"/>
                    </a:moveTo>
                    <a:lnTo>
                      <a:pt x="673" y="443"/>
                    </a:lnTo>
                    <a:lnTo>
                      <a:pt x="667" y="432"/>
                    </a:lnTo>
                    <a:lnTo>
                      <a:pt x="660" y="421"/>
                    </a:lnTo>
                    <a:lnTo>
                      <a:pt x="653" y="410"/>
                    </a:lnTo>
                    <a:lnTo>
                      <a:pt x="645" y="399"/>
                    </a:lnTo>
                    <a:lnTo>
                      <a:pt x="638" y="388"/>
                    </a:lnTo>
                    <a:lnTo>
                      <a:pt x="631" y="377"/>
                    </a:lnTo>
                    <a:lnTo>
                      <a:pt x="623" y="367"/>
                    </a:lnTo>
                    <a:lnTo>
                      <a:pt x="615" y="356"/>
                    </a:lnTo>
                    <a:lnTo>
                      <a:pt x="607" y="345"/>
                    </a:lnTo>
                    <a:lnTo>
                      <a:pt x="599" y="335"/>
                    </a:lnTo>
                    <a:lnTo>
                      <a:pt x="591" y="325"/>
                    </a:lnTo>
                    <a:lnTo>
                      <a:pt x="583" y="315"/>
                    </a:lnTo>
                    <a:lnTo>
                      <a:pt x="574" y="305"/>
                    </a:lnTo>
                    <a:lnTo>
                      <a:pt x="566" y="295"/>
                    </a:lnTo>
                    <a:lnTo>
                      <a:pt x="557" y="286"/>
                    </a:lnTo>
                    <a:lnTo>
                      <a:pt x="548" y="277"/>
                    </a:lnTo>
                    <a:lnTo>
                      <a:pt x="539" y="267"/>
                    </a:lnTo>
                    <a:lnTo>
                      <a:pt x="530" y="258"/>
                    </a:lnTo>
                    <a:lnTo>
                      <a:pt x="520" y="248"/>
                    </a:lnTo>
                    <a:lnTo>
                      <a:pt x="511" y="240"/>
                    </a:lnTo>
                    <a:lnTo>
                      <a:pt x="502" y="231"/>
                    </a:lnTo>
                    <a:lnTo>
                      <a:pt x="492" y="222"/>
                    </a:lnTo>
                    <a:lnTo>
                      <a:pt x="482" y="214"/>
                    </a:lnTo>
                    <a:lnTo>
                      <a:pt x="472" y="205"/>
                    </a:lnTo>
                    <a:lnTo>
                      <a:pt x="462" y="197"/>
                    </a:lnTo>
                    <a:lnTo>
                      <a:pt x="452" y="189"/>
                    </a:lnTo>
                    <a:lnTo>
                      <a:pt x="441" y="181"/>
                    </a:lnTo>
                    <a:lnTo>
                      <a:pt x="431" y="173"/>
                    </a:lnTo>
                    <a:lnTo>
                      <a:pt x="420" y="165"/>
                    </a:lnTo>
                    <a:lnTo>
                      <a:pt x="410" y="158"/>
                    </a:lnTo>
                    <a:lnTo>
                      <a:pt x="399" y="150"/>
                    </a:lnTo>
                    <a:lnTo>
                      <a:pt x="388" y="143"/>
                    </a:lnTo>
                    <a:lnTo>
                      <a:pt x="377" y="136"/>
                    </a:lnTo>
                    <a:lnTo>
                      <a:pt x="366" y="129"/>
                    </a:lnTo>
                    <a:lnTo>
                      <a:pt x="355" y="123"/>
                    </a:lnTo>
                    <a:lnTo>
                      <a:pt x="344" y="116"/>
                    </a:lnTo>
                    <a:lnTo>
                      <a:pt x="332" y="110"/>
                    </a:lnTo>
                    <a:lnTo>
                      <a:pt x="321" y="103"/>
                    </a:lnTo>
                    <a:lnTo>
                      <a:pt x="310" y="97"/>
                    </a:lnTo>
                    <a:lnTo>
                      <a:pt x="298" y="91"/>
                    </a:lnTo>
                    <a:lnTo>
                      <a:pt x="286" y="85"/>
                    </a:lnTo>
                    <a:lnTo>
                      <a:pt x="275" y="79"/>
                    </a:lnTo>
                    <a:lnTo>
                      <a:pt x="263" y="74"/>
                    </a:lnTo>
                    <a:lnTo>
                      <a:pt x="251" y="69"/>
                    </a:lnTo>
                    <a:lnTo>
                      <a:pt x="239" y="64"/>
                    </a:lnTo>
                    <a:lnTo>
                      <a:pt x="227" y="59"/>
                    </a:lnTo>
                    <a:lnTo>
                      <a:pt x="215" y="54"/>
                    </a:lnTo>
                    <a:lnTo>
                      <a:pt x="203" y="50"/>
                    </a:lnTo>
                    <a:lnTo>
                      <a:pt x="190" y="45"/>
                    </a:lnTo>
                    <a:lnTo>
                      <a:pt x="178" y="40"/>
                    </a:lnTo>
                    <a:lnTo>
                      <a:pt x="166" y="36"/>
                    </a:lnTo>
                    <a:lnTo>
                      <a:pt x="153" y="33"/>
                    </a:lnTo>
                    <a:lnTo>
                      <a:pt x="140" y="29"/>
                    </a:lnTo>
                    <a:lnTo>
                      <a:pt x="128" y="25"/>
                    </a:lnTo>
                    <a:lnTo>
                      <a:pt x="116" y="22"/>
                    </a:lnTo>
                    <a:lnTo>
                      <a:pt x="103" y="19"/>
                    </a:lnTo>
                    <a:lnTo>
                      <a:pt x="90" y="16"/>
                    </a:lnTo>
                    <a:lnTo>
                      <a:pt x="78" y="13"/>
                    </a:lnTo>
                    <a:lnTo>
                      <a:pt x="65" y="10"/>
                    </a:lnTo>
                    <a:lnTo>
                      <a:pt x="52" y="8"/>
                    </a:lnTo>
                    <a:lnTo>
                      <a:pt x="39" y="6"/>
                    </a:lnTo>
                    <a:lnTo>
                      <a:pt x="26" y="4"/>
                    </a:lnTo>
                    <a:lnTo>
                      <a:pt x="13" y="1"/>
                    </a:lnTo>
                    <a:lnTo>
                      <a:pt x="0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05" name="Line 17"/>
              <p:cNvSpPr>
                <a:spLocks noChangeShapeType="1"/>
              </p:cNvSpPr>
              <p:nvPr/>
            </p:nvSpPr>
            <p:spPr bwMode="auto">
              <a:xfrm>
                <a:off x="5646" y="7775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06" name="Oval 18"/>
              <p:cNvSpPr>
                <a:spLocks noChangeArrowheads="1"/>
              </p:cNvSpPr>
              <p:nvPr/>
            </p:nvSpPr>
            <p:spPr bwMode="auto">
              <a:xfrm>
                <a:off x="5359" y="7632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2304" y="2688"/>
              <a:ext cx="1152" cy="576"/>
              <a:chOff x="3198" y="7056"/>
              <a:chExt cx="2880" cy="1440"/>
            </a:xfrm>
          </p:grpSpPr>
          <p:sp>
            <p:nvSpPr>
              <p:cNvPr id="140308" name="Freeform 20"/>
              <p:cNvSpPr>
                <a:spLocks/>
              </p:cNvSpPr>
              <p:nvPr/>
            </p:nvSpPr>
            <p:spPr bwMode="auto">
              <a:xfrm>
                <a:off x="3631" y="7056"/>
                <a:ext cx="431" cy="1438"/>
              </a:xfrm>
              <a:custGeom>
                <a:avLst/>
                <a:gdLst/>
                <a:ahLst/>
                <a:cxnLst>
                  <a:cxn ang="0">
                    <a:pos x="6" y="896"/>
                  </a:cxn>
                  <a:cxn ang="0">
                    <a:pos x="18" y="873"/>
                  </a:cxn>
                  <a:cxn ang="0">
                    <a:pos x="29" y="849"/>
                  </a:cxn>
                  <a:cxn ang="0">
                    <a:pos x="39" y="825"/>
                  </a:cxn>
                  <a:cxn ang="0">
                    <a:pos x="49" y="801"/>
                  </a:cxn>
                  <a:cxn ang="0">
                    <a:pos x="58" y="776"/>
                  </a:cxn>
                  <a:cxn ang="0">
                    <a:pos x="67" y="751"/>
                  </a:cxn>
                  <a:cxn ang="0">
                    <a:pos x="74" y="726"/>
                  </a:cxn>
                  <a:cxn ang="0">
                    <a:pos x="81" y="701"/>
                  </a:cxn>
                  <a:cxn ang="0">
                    <a:pos x="87" y="675"/>
                  </a:cxn>
                  <a:cxn ang="0">
                    <a:pos x="93" y="649"/>
                  </a:cxn>
                  <a:cxn ang="0">
                    <a:pos x="99" y="623"/>
                  </a:cxn>
                  <a:cxn ang="0">
                    <a:pos x="103" y="598"/>
                  </a:cxn>
                  <a:cxn ang="0">
                    <a:pos x="107" y="572"/>
                  </a:cxn>
                  <a:cxn ang="0">
                    <a:pos x="109" y="546"/>
                  </a:cxn>
                  <a:cxn ang="0">
                    <a:pos x="111" y="519"/>
                  </a:cxn>
                  <a:cxn ang="0">
                    <a:pos x="113" y="493"/>
                  </a:cxn>
                  <a:cxn ang="0">
                    <a:pos x="113" y="467"/>
                  </a:cxn>
                  <a:cxn ang="0">
                    <a:pos x="113" y="441"/>
                  </a:cxn>
                  <a:cxn ang="0">
                    <a:pos x="113" y="415"/>
                  </a:cxn>
                  <a:cxn ang="0">
                    <a:pos x="111" y="389"/>
                  </a:cxn>
                  <a:cxn ang="0">
                    <a:pos x="109" y="362"/>
                  </a:cxn>
                  <a:cxn ang="0">
                    <a:pos x="107" y="336"/>
                  </a:cxn>
                  <a:cxn ang="0">
                    <a:pos x="103" y="310"/>
                  </a:cxn>
                  <a:cxn ang="0">
                    <a:pos x="99" y="284"/>
                  </a:cxn>
                  <a:cxn ang="0">
                    <a:pos x="93" y="258"/>
                  </a:cxn>
                  <a:cxn ang="0">
                    <a:pos x="87" y="233"/>
                  </a:cxn>
                  <a:cxn ang="0">
                    <a:pos x="81" y="207"/>
                  </a:cxn>
                  <a:cxn ang="0">
                    <a:pos x="74" y="182"/>
                  </a:cxn>
                  <a:cxn ang="0">
                    <a:pos x="67" y="157"/>
                  </a:cxn>
                  <a:cxn ang="0">
                    <a:pos x="58" y="133"/>
                  </a:cxn>
                  <a:cxn ang="0">
                    <a:pos x="49" y="108"/>
                  </a:cxn>
                  <a:cxn ang="0">
                    <a:pos x="39" y="83"/>
                  </a:cxn>
                  <a:cxn ang="0">
                    <a:pos x="29" y="59"/>
                  </a:cxn>
                  <a:cxn ang="0">
                    <a:pos x="18" y="35"/>
                  </a:cxn>
                  <a:cxn ang="0">
                    <a:pos x="6" y="11"/>
                  </a:cxn>
                  <a:cxn ang="0">
                    <a:pos x="226" y="0"/>
                  </a:cxn>
                </a:cxnLst>
                <a:rect l="0" t="0" r="r" b="b"/>
                <a:pathLst>
                  <a:path w="226" h="908">
                    <a:moveTo>
                      <a:pt x="0" y="908"/>
                    </a:moveTo>
                    <a:lnTo>
                      <a:pt x="6" y="896"/>
                    </a:lnTo>
                    <a:lnTo>
                      <a:pt x="12" y="885"/>
                    </a:lnTo>
                    <a:lnTo>
                      <a:pt x="18" y="873"/>
                    </a:lnTo>
                    <a:lnTo>
                      <a:pt x="24" y="861"/>
                    </a:lnTo>
                    <a:lnTo>
                      <a:pt x="29" y="849"/>
                    </a:lnTo>
                    <a:lnTo>
                      <a:pt x="34" y="837"/>
                    </a:lnTo>
                    <a:lnTo>
                      <a:pt x="39" y="825"/>
                    </a:lnTo>
                    <a:lnTo>
                      <a:pt x="44" y="813"/>
                    </a:lnTo>
                    <a:lnTo>
                      <a:pt x="49" y="801"/>
                    </a:lnTo>
                    <a:lnTo>
                      <a:pt x="54" y="788"/>
                    </a:lnTo>
                    <a:lnTo>
                      <a:pt x="58" y="776"/>
                    </a:lnTo>
                    <a:lnTo>
                      <a:pt x="62" y="763"/>
                    </a:lnTo>
                    <a:lnTo>
                      <a:pt x="67" y="751"/>
                    </a:lnTo>
                    <a:lnTo>
                      <a:pt x="70" y="739"/>
                    </a:lnTo>
                    <a:lnTo>
                      <a:pt x="74" y="726"/>
                    </a:lnTo>
                    <a:lnTo>
                      <a:pt x="78" y="713"/>
                    </a:lnTo>
                    <a:lnTo>
                      <a:pt x="81" y="701"/>
                    </a:lnTo>
                    <a:lnTo>
                      <a:pt x="84" y="688"/>
                    </a:lnTo>
                    <a:lnTo>
                      <a:pt x="87" y="675"/>
                    </a:lnTo>
                    <a:lnTo>
                      <a:pt x="90" y="662"/>
                    </a:lnTo>
                    <a:lnTo>
                      <a:pt x="93" y="649"/>
                    </a:lnTo>
                    <a:lnTo>
                      <a:pt x="96" y="636"/>
                    </a:lnTo>
                    <a:lnTo>
                      <a:pt x="99" y="623"/>
                    </a:lnTo>
                    <a:lnTo>
                      <a:pt x="101" y="610"/>
                    </a:lnTo>
                    <a:lnTo>
                      <a:pt x="103" y="598"/>
                    </a:lnTo>
                    <a:lnTo>
                      <a:pt x="104" y="585"/>
                    </a:lnTo>
                    <a:lnTo>
                      <a:pt x="107" y="572"/>
                    </a:lnTo>
                    <a:lnTo>
                      <a:pt x="108" y="559"/>
                    </a:lnTo>
                    <a:lnTo>
                      <a:pt x="109" y="546"/>
                    </a:lnTo>
                    <a:lnTo>
                      <a:pt x="110" y="532"/>
                    </a:lnTo>
                    <a:lnTo>
                      <a:pt x="111" y="519"/>
                    </a:lnTo>
                    <a:lnTo>
                      <a:pt x="112" y="506"/>
                    </a:lnTo>
                    <a:lnTo>
                      <a:pt x="113" y="493"/>
                    </a:lnTo>
                    <a:lnTo>
                      <a:pt x="113" y="480"/>
                    </a:lnTo>
                    <a:lnTo>
                      <a:pt x="113" y="467"/>
                    </a:lnTo>
                    <a:lnTo>
                      <a:pt x="114" y="454"/>
                    </a:lnTo>
                    <a:lnTo>
                      <a:pt x="113" y="441"/>
                    </a:lnTo>
                    <a:lnTo>
                      <a:pt x="113" y="428"/>
                    </a:lnTo>
                    <a:lnTo>
                      <a:pt x="113" y="415"/>
                    </a:lnTo>
                    <a:lnTo>
                      <a:pt x="112" y="402"/>
                    </a:lnTo>
                    <a:lnTo>
                      <a:pt x="111" y="389"/>
                    </a:lnTo>
                    <a:lnTo>
                      <a:pt x="110" y="375"/>
                    </a:lnTo>
                    <a:lnTo>
                      <a:pt x="109" y="362"/>
                    </a:lnTo>
                    <a:lnTo>
                      <a:pt x="108" y="349"/>
                    </a:lnTo>
                    <a:lnTo>
                      <a:pt x="107" y="336"/>
                    </a:lnTo>
                    <a:lnTo>
                      <a:pt x="104" y="323"/>
                    </a:lnTo>
                    <a:lnTo>
                      <a:pt x="103" y="310"/>
                    </a:lnTo>
                    <a:lnTo>
                      <a:pt x="101" y="297"/>
                    </a:lnTo>
                    <a:lnTo>
                      <a:pt x="99" y="284"/>
                    </a:lnTo>
                    <a:lnTo>
                      <a:pt x="96" y="271"/>
                    </a:lnTo>
                    <a:lnTo>
                      <a:pt x="93" y="258"/>
                    </a:lnTo>
                    <a:lnTo>
                      <a:pt x="90" y="245"/>
                    </a:lnTo>
                    <a:lnTo>
                      <a:pt x="87" y="233"/>
                    </a:lnTo>
                    <a:lnTo>
                      <a:pt x="84" y="220"/>
                    </a:lnTo>
                    <a:lnTo>
                      <a:pt x="81" y="207"/>
                    </a:lnTo>
                    <a:lnTo>
                      <a:pt x="78" y="195"/>
                    </a:lnTo>
                    <a:lnTo>
                      <a:pt x="74" y="182"/>
                    </a:lnTo>
                    <a:lnTo>
                      <a:pt x="70" y="169"/>
                    </a:lnTo>
                    <a:lnTo>
                      <a:pt x="67" y="157"/>
                    </a:lnTo>
                    <a:lnTo>
                      <a:pt x="62" y="144"/>
                    </a:lnTo>
                    <a:lnTo>
                      <a:pt x="58" y="133"/>
                    </a:lnTo>
                    <a:lnTo>
                      <a:pt x="54" y="120"/>
                    </a:lnTo>
                    <a:lnTo>
                      <a:pt x="49" y="108"/>
                    </a:lnTo>
                    <a:lnTo>
                      <a:pt x="44" y="96"/>
                    </a:lnTo>
                    <a:lnTo>
                      <a:pt x="39" y="83"/>
                    </a:lnTo>
                    <a:lnTo>
                      <a:pt x="34" y="71"/>
                    </a:lnTo>
                    <a:lnTo>
                      <a:pt x="29" y="59"/>
                    </a:lnTo>
                    <a:lnTo>
                      <a:pt x="24" y="47"/>
                    </a:lnTo>
                    <a:lnTo>
                      <a:pt x="18" y="35"/>
                    </a:lnTo>
                    <a:lnTo>
                      <a:pt x="12" y="23"/>
                    </a:lnTo>
                    <a:lnTo>
                      <a:pt x="6" y="11"/>
                    </a:lnTo>
                    <a:lnTo>
                      <a:pt x="0" y="0"/>
                    </a:lnTo>
                    <a:lnTo>
                      <a:pt x="226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09" name="Line 21"/>
              <p:cNvSpPr>
                <a:spLocks noChangeShapeType="1"/>
              </p:cNvSpPr>
              <p:nvPr/>
            </p:nvSpPr>
            <p:spPr bwMode="auto">
              <a:xfrm>
                <a:off x="3630" y="8496"/>
                <a:ext cx="4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10" name="Freeform 22"/>
              <p:cNvSpPr>
                <a:spLocks/>
              </p:cNvSpPr>
              <p:nvPr/>
            </p:nvSpPr>
            <p:spPr bwMode="auto">
              <a:xfrm>
                <a:off x="4062" y="7056"/>
                <a:ext cx="1297" cy="719"/>
              </a:xfrm>
              <a:custGeom>
                <a:avLst/>
                <a:gdLst/>
                <a:ahLst/>
                <a:cxnLst>
                  <a:cxn ang="0">
                    <a:pos x="673" y="443"/>
                  </a:cxn>
                  <a:cxn ang="0">
                    <a:pos x="660" y="421"/>
                  </a:cxn>
                  <a:cxn ang="0">
                    <a:pos x="645" y="399"/>
                  </a:cxn>
                  <a:cxn ang="0">
                    <a:pos x="631" y="377"/>
                  </a:cxn>
                  <a:cxn ang="0">
                    <a:pos x="615" y="356"/>
                  </a:cxn>
                  <a:cxn ang="0">
                    <a:pos x="599" y="335"/>
                  </a:cxn>
                  <a:cxn ang="0">
                    <a:pos x="583" y="315"/>
                  </a:cxn>
                  <a:cxn ang="0">
                    <a:pos x="566" y="295"/>
                  </a:cxn>
                  <a:cxn ang="0">
                    <a:pos x="548" y="277"/>
                  </a:cxn>
                  <a:cxn ang="0">
                    <a:pos x="530" y="258"/>
                  </a:cxn>
                  <a:cxn ang="0">
                    <a:pos x="511" y="240"/>
                  </a:cxn>
                  <a:cxn ang="0">
                    <a:pos x="492" y="222"/>
                  </a:cxn>
                  <a:cxn ang="0">
                    <a:pos x="472" y="205"/>
                  </a:cxn>
                  <a:cxn ang="0">
                    <a:pos x="452" y="189"/>
                  </a:cxn>
                  <a:cxn ang="0">
                    <a:pos x="431" y="173"/>
                  </a:cxn>
                  <a:cxn ang="0">
                    <a:pos x="410" y="158"/>
                  </a:cxn>
                  <a:cxn ang="0">
                    <a:pos x="388" y="143"/>
                  </a:cxn>
                  <a:cxn ang="0">
                    <a:pos x="366" y="129"/>
                  </a:cxn>
                  <a:cxn ang="0">
                    <a:pos x="344" y="116"/>
                  </a:cxn>
                  <a:cxn ang="0">
                    <a:pos x="321" y="103"/>
                  </a:cxn>
                  <a:cxn ang="0">
                    <a:pos x="298" y="91"/>
                  </a:cxn>
                  <a:cxn ang="0">
                    <a:pos x="275" y="79"/>
                  </a:cxn>
                  <a:cxn ang="0">
                    <a:pos x="251" y="69"/>
                  </a:cxn>
                  <a:cxn ang="0">
                    <a:pos x="227" y="59"/>
                  </a:cxn>
                  <a:cxn ang="0">
                    <a:pos x="203" y="50"/>
                  </a:cxn>
                  <a:cxn ang="0">
                    <a:pos x="178" y="40"/>
                  </a:cxn>
                  <a:cxn ang="0">
                    <a:pos x="153" y="33"/>
                  </a:cxn>
                  <a:cxn ang="0">
                    <a:pos x="128" y="25"/>
                  </a:cxn>
                  <a:cxn ang="0">
                    <a:pos x="103" y="19"/>
                  </a:cxn>
                  <a:cxn ang="0">
                    <a:pos x="78" y="13"/>
                  </a:cxn>
                  <a:cxn ang="0">
                    <a:pos x="52" y="8"/>
                  </a:cxn>
                  <a:cxn ang="0">
                    <a:pos x="26" y="4"/>
                  </a:cxn>
                  <a:cxn ang="0">
                    <a:pos x="0" y="0"/>
                  </a:cxn>
                </a:cxnLst>
                <a:rect l="0" t="0" r="r" b="b"/>
                <a:pathLst>
                  <a:path w="680" h="454">
                    <a:moveTo>
                      <a:pt x="680" y="454"/>
                    </a:moveTo>
                    <a:lnTo>
                      <a:pt x="673" y="443"/>
                    </a:lnTo>
                    <a:lnTo>
                      <a:pt x="667" y="432"/>
                    </a:lnTo>
                    <a:lnTo>
                      <a:pt x="660" y="421"/>
                    </a:lnTo>
                    <a:lnTo>
                      <a:pt x="653" y="410"/>
                    </a:lnTo>
                    <a:lnTo>
                      <a:pt x="645" y="399"/>
                    </a:lnTo>
                    <a:lnTo>
                      <a:pt x="638" y="388"/>
                    </a:lnTo>
                    <a:lnTo>
                      <a:pt x="631" y="377"/>
                    </a:lnTo>
                    <a:lnTo>
                      <a:pt x="623" y="367"/>
                    </a:lnTo>
                    <a:lnTo>
                      <a:pt x="615" y="356"/>
                    </a:lnTo>
                    <a:lnTo>
                      <a:pt x="607" y="345"/>
                    </a:lnTo>
                    <a:lnTo>
                      <a:pt x="599" y="335"/>
                    </a:lnTo>
                    <a:lnTo>
                      <a:pt x="591" y="325"/>
                    </a:lnTo>
                    <a:lnTo>
                      <a:pt x="583" y="315"/>
                    </a:lnTo>
                    <a:lnTo>
                      <a:pt x="574" y="305"/>
                    </a:lnTo>
                    <a:lnTo>
                      <a:pt x="566" y="295"/>
                    </a:lnTo>
                    <a:lnTo>
                      <a:pt x="557" y="286"/>
                    </a:lnTo>
                    <a:lnTo>
                      <a:pt x="548" y="277"/>
                    </a:lnTo>
                    <a:lnTo>
                      <a:pt x="539" y="267"/>
                    </a:lnTo>
                    <a:lnTo>
                      <a:pt x="530" y="258"/>
                    </a:lnTo>
                    <a:lnTo>
                      <a:pt x="520" y="248"/>
                    </a:lnTo>
                    <a:lnTo>
                      <a:pt x="511" y="240"/>
                    </a:lnTo>
                    <a:lnTo>
                      <a:pt x="502" y="231"/>
                    </a:lnTo>
                    <a:lnTo>
                      <a:pt x="492" y="222"/>
                    </a:lnTo>
                    <a:lnTo>
                      <a:pt x="482" y="214"/>
                    </a:lnTo>
                    <a:lnTo>
                      <a:pt x="472" y="205"/>
                    </a:lnTo>
                    <a:lnTo>
                      <a:pt x="462" y="197"/>
                    </a:lnTo>
                    <a:lnTo>
                      <a:pt x="452" y="189"/>
                    </a:lnTo>
                    <a:lnTo>
                      <a:pt x="441" y="181"/>
                    </a:lnTo>
                    <a:lnTo>
                      <a:pt x="431" y="173"/>
                    </a:lnTo>
                    <a:lnTo>
                      <a:pt x="420" y="165"/>
                    </a:lnTo>
                    <a:lnTo>
                      <a:pt x="410" y="158"/>
                    </a:lnTo>
                    <a:lnTo>
                      <a:pt x="399" y="150"/>
                    </a:lnTo>
                    <a:lnTo>
                      <a:pt x="388" y="143"/>
                    </a:lnTo>
                    <a:lnTo>
                      <a:pt x="377" y="136"/>
                    </a:lnTo>
                    <a:lnTo>
                      <a:pt x="366" y="129"/>
                    </a:lnTo>
                    <a:lnTo>
                      <a:pt x="355" y="123"/>
                    </a:lnTo>
                    <a:lnTo>
                      <a:pt x="344" y="116"/>
                    </a:lnTo>
                    <a:lnTo>
                      <a:pt x="332" y="110"/>
                    </a:lnTo>
                    <a:lnTo>
                      <a:pt x="321" y="103"/>
                    </a:lnTo>
                    <a:lnTo>
                      <a:pt x="310" y="97"/>
                    </a:lnTo>
                    <a:lnTo>
                      <a:pt x="298" y="91"/>
                    </a:lnTo>
                    <a:lnTo>
                      <a:pt x="286" y="85"/>
                    </a:lnTo>
                    <a:lnTo>
                      <a:pt x="275" y="79"/>
                    </a:lnTo>
                    <a:lnTo>
                      <a:pt x="263" y="74"/>
                    </a:lnTo>
                    <a:lnTo>
                      <a:pt x="251" y="69"/>
                    </a:lnTo>
                    <a:lnTo>
                      <a:pt x="239" y="64"/>
                    </a:lnTo>
                    <a:lnTo>
                      <a:pt x="227" y="59"/>
                    </a:lnTo>
                    <a:lnTo>
                      <a:pt x="215" y="54"/>
                    </a:lnTo>
                    <a:lnTo>
                      <a:pt x="203" y="50"/>
                    </a:lnTo>
                    <a:lnTo>
                      <a:pt x="190" y="45"/>
                    </a:lnTo>
                    <a:lnTo>
                      <a:pt x="178" y="40"/>
                    </a:lnTo>
                    <a:lnTo>
                      <a:pt x="166" y="36"/>
                    </a:lnTo>
                    <a:lnTo>
                      <a:pt x="153" y="33"/>
                    </a:lnTo>
                    <a:lnTo>
                      <a:pt x="140" y="29"/>
                    </a:lnTo>
                    <a:lnTo>
                      <a:pt x="128" y="25"/>
                    </a:lnTo>
                    <a:lnTo>
                      <a:pt x="116" y="22"/>
                    </a:lnTo>
                    <a:lnTo>
                      <a:pt x="103" y="19"/>
                    </a:lnTo>
                    <a:lnTo>
                      <a:pt x="90" y="16"/>
                    </a:lnTo>
                    <a:lnTo>
                      <a:pt x="78" y="13"/>
                    </a:lnTo>
                    <a:lnTo>
                      <a:pt x="65" y="10"/>
                    </a:lnTo>
                    <a:lnTo>
                      <a:pt x="52" y="8"/>
                    </a:lnTo>
                    <a:lnTo>
                      <a:pt x="39" y="6"/>
                    </a:lnTo>
                    <a:lnTo>
                      <a:pt x="26" y="4"/>
                    </a:lnTo>
                    <a:lnTo>
                      <a:pt x="13" y="1"/>
                    </a:lnTo>
                    <a:lnTo>
                      <a:pt x="0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11" name="Line 23"/>
              <p:cNvSpPr>
                <a:spLocks noChangeShapeType="1"/>
              </p:cNvSpPr>
              <p:nvPr/>
            </p:nvSpPr>
            <p:spPr bwMode="auto">
              <a:xfrm>
                <a:off x="3198" y="7344"/>
                <a:ext cx="59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12" name="Line 24"/>
              <p:cNvSpPr>
                <a:spLocks noChangeShapeType="1"/>
              </p:cNvSpPr>
              <p:nvPr/>
            </p:nvSpPr>
            <p:spPr bwMode="auto">
              <a:xfrm>
                <a:off x="3198" y="8207"/>
                <a:ext cx="59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13" name="Freeform 25"/>
              <p:cNvSpPr>
                <a:spLocks/>
              </p:cNvSpPr>
              <p:nvPr/>
            </p:nvSpPr>
            <p:spPr bwMode="auto">
              <a:xfrm flipV="1">
                <a:off x="4062" y="7777"/>
                <a:ext cx="1297" cy="719"/>
              </a:xfrm>
              <a:custGeom>
                <a:avLst/>
                <a:gdLst/>
                <a:ahLst/>
                <a:cxnLst>
                  <a:cxn ang="0">
                    <a:pos x="673" y="443"/>
                  </a:cxn>
                  <a:cxn ang="0">
                    <a:pos x="660" y="421"/>
                  </a:cxn>
                  <a:cxn ang="0">
                    <a:pos x="645" y="399"/>
                  </a:cxn>
                  <a:cxn ang="0">
                    <a:pos x="631" y="377"/>
                  </a:cxn>
                  <a:cxn ang="0">
                    <a:pos x="615" y="356"/>
                  </a:cxn>
                  <a:cxn ang="0">
                    <a:pos x="599" y="335"/>
                  </a:cxn>
                  <a:cxn ang="0">
                    <a:pos x="583" y="315"/>
                  </a:cxn>
                  <a:cxn ang="0">
                    <a:pos x="566" y="295"/>
                  </a:cxn>
                  <a:cxn ang="0">
                    <a:pos x="548" y="277"/>
                  </a:cxn>
                  <a:cxn ang="0">
                    <a:pos x="530" y="258"/>
                  </a:cxn>
                  <a:cxn ang="0">
                    <a:pos x="511" y="240"/>
                  </a:cxn>
                  <a:cxn ang="0">
                    <a:pos x="492" y="222"/>
                  </a:cxn>
                  <a:cxn ang="0">
                    <a:pos x="472" y="205"/>
                  </a:cxn>
                  <a:cxn ang="0">
                    <a:pos x="452" y="189"/>
                  </a:cxn>
                  <a:cxn ang="0">
                    <a:pos x="431" y="173"/>
                  </a:cxn>
                  <a:cxn ang="0">
                    <a:pos x="410" y="158"/>
                  </a:cxn>
                  <a:cxn ang="0">
                    <a:pos x="388" y="143"/>
                  </a:cxn>
                  <a:cxn ang="0">
                    <a:pos x="366" y="129"/>
                  </a:cxn>
                  <a:cxn ang="0">
                    <a:pos x="344" y="116"/>
                  </a:cxn>
                  <a:cxn ang="0">
                    <a:pos x="321" y="103"/>
                  </a:cxn>
                  <a:cxn ang="0">
                    <a:pos x="298" y="91"/>
                  </a:cxn>
                  <a:cxn ang="0">
                    <a:pos x="275" y="79"/>
                  </a:cxn>
                  <a:cxn ang="0">
                    <a:pos x="251" y="69"/>
                  </a:cxn>
                  <a:cxn ang="0">
                    <a:pos x="227" y="59"/>
                  </a:cxn>
                  <a:cxn ang="0">
                    <a:pos x="203" y="50"/>
                  </a:cxn>
                  <a:cxn ang="0">
                    <a:pos x="178" y="40"/>
                  </a:cxn>
                  <a:cxn ang="0">
                    <a:pos x="153" y="33"/>
                  </a:cxn>
                  <a:cxn ang="0">
                    <a:pos x="128" y="25"/>
                  </a:cxn>
                  <a:cxn ang="0">
                    <a:pos x="103" y="19"/>
                  </a:cxn>
                  <a:cxn ang="0">
                    <a:pos x="78" y="13"/>
                  </a:cxn>
                  <a:cxn ang="0">
                    <a:pos x="52" y="8"/>
                  </a:cxn>
                  <a:cxn ang="0">
                    <a:pos x="26" y="4"/>
                  </a:cxn>
                  <a:cxn ang="0">
                    <a:pos x="0" y="0"/>
                  </a:cxn>
                </a:cxnLst>
                <a:rect l="0" t="0" r="r" b="b"/>
                <a:pathLst>
                  <a:path w="680" h="454">
                    <a:moveTo>
                      <a:pt x="680" y="454"/>
                    </a:moveTo>
                    <a:lnTo>
                      <a:pt x="673" y="443"/>
                    </a:lnTo>
                    <a:lnTo>
                      <a:pt x="667" y="432"/>
                    </a:lnTo>
                    <a:lnTo>
                      <a:pt x="660" y="421"/>
                    </a:lnTo>
                    <a:lnTo>
                      <a:pt x="653" y="410"/>
                    </a:lnTo>
                    <a:lnTo>
                      <a:pt x="645" y="399"/>
                    </a:lnTo>
                    <a:lnTo>
                      <a:pt x="638" y="388"/>
                    </a:lnTo>
                    <a:lnTo>
                      <a:pt x="631" y="377"/>
                    </a:lnTo>
                    <a:lnTo>
                      <a:pt x="623" y="367"/>
                    </a:lnTo>
                    <a:lnTo>
                      <a:pt x="615" y="356"/>
                    </a:lnTo>
                    <a:lnTo>
                      <a:pt x="607" y="345"/>
                    </a:lnTo>
                    <a:lnTo>
                      <a:pt x="599" y="335"/>
                    </a:lnTo>
                    <a:lnTo>
                      <a:pt x="591" y="325"/>
                    </a:lnTo>
                    <a:lnTo>
                      <a:pt x="583" y="315"/>
                    </a:lnTo>
                    <a:lnTo>
                      <a:pt x="574" y="305"/>
                    </a:lnTo>
                    <a:lnTo>
                      <a:pt x="566" y="295"/>
                    </a:lnTo>
                    <a:lnTo>
                      <a:pt x="557" y="286"/>
                    </a:lnTo>
                    <a:lnTo>
                      <a:pt x="548" y="277"/>
                    </a:lnTo>
                    <a:lnTo>
                      <a:pt x="539" y="267"/>
                    </a:lnTo>
                    <a:lnTo>
                      <a:pt x="530" y="258"/>
                    </a:lnTo>
                    <a:lnTo>
                      <a:pt x="520" y="248"/>
                    </a:lnTo>
                    <a:lnTo>
                      <a:pt x="511" y="240"/>
                    </a:lnTo>
                    <a:lnTo>
                      <a:pt x="502" y="231"/>
                    </a:lnTo>
                    <a:lnTo>
                      <a:pt x="492" y="222"/>
                    </a:lnTo>
                    <a:lnTo>
                      <a:pt x="482" y="214"/>
                    </a:lnTo>
                    <a:lnTo>
                      <a:pt x="472" y="205"/>
                    </a:lnTo>
                    <a:lnTo>
                      <a:pt x="462" y="197"/>
                    </a:lnTo>
                    <a:lnTo>
                      <a:pt x="452" y="189"/>
                    </a:lnTo>
                    <a:lnTo>
                      <a:pt x="441" y="181"/>
                    </a:lnTo>
                    <a:lnTo>
                      <a:pt x="431" y="173"/>
                    </a:lnTo>
                    <a:lnTo>
                      <a:pt x="420" y="165"/>
                    </a:lnTo>
                    <a:lnTo>
                      <a:pt x="410" y="158"/>
                    </a:lnTo>
                    <a:lnTo>
                      <a:pt x="399" y="150"/>
                    </a:lnTo>
                    <a:lnTo>
                      <a:pt x="388" y="143"/>
                    </a:lnTo>
                    <a:lnTo>
                      <a:pt x="377" y="136"/>
                    </a:lnTo>
                    <a:lnTo>
                      <a:pt x="366" y="129"/>
                    </a:lnTo>
                    <a:lnTo>
                      <a:pt x="355" y="123"/>
                    </a:lnTo>
                    <a:lnTo>
                      <a:pt x="344" y="116"/>
                    </a:lnTo>
                    <a:lnTo>
                      <a:pt x="332" y="110"/>
                    </a:lnTo>
                    <a:lnTo>
                      <a:pt x="321" y="103"/>
                    </a:lnTo>
                    <a:lnTo>
                      <a:pt x="310" y="97"/>
                    </a:lnTo>
                    <a:lnTo>
                      <a:pt x="298" y="91"/>
                    </a:lnTo>
                    <a:lnTo>
                      <a:pt x="286" y="85"/>
                    </a:lnTo>
                    <a:lnTo>
                      <a:pt x="275" y="79"/>
                    </a:lnTo>
                    <a:lnTo>
                      <a:pt x="263" y="74"/>
                    </a:lnTo>
                    <a:lnTo>
                      <a:pt x="251" y="69"/>
                    </a:lnTo>
                    <a:lnTo>
                      <a:pt x="239" y="64"/>
                    </a:lnTo>
                    <a:lnTo>
                      <a:pt x="227" y="59"/>
                    </a:lnTo>
                    <a:lnTo>
                      <a:pt x="215" y="54"/>
                    </a:lnTo>
                    <a:lnTo>
                      <a:pt x="203" y="50"/>
                    </a:lnTo>
                    <a:lnTo>
                      <a:pt x="190" y="45"/>
                    </a:lnTo>
                    <a:lnTo>
                      <a:pt x="178" y="40"/>
                    </a:lnTo>
                    <a:lnTo>
                      <a:pt x="166" y="36"/>
                    </a:lnTo>
                    <a:lnTo>
                      <a:pt x="153" y="33"/>
                    </a:lnTo>
                    <a:lnTo>
                      <a:pt x="140" y="29"/>
                    </a:lnTo>
                    <a:lnTo>
                      <a:pt x="128" y="25"/>
                    </a:lnTo>
                    <a:lnTo>
                      <a:pt x="116" y="22"/>
                    </a:lnTo>
                    <a:lnTo>
                      <a:pt x="103" y="19"/>
                    </a:lnTo>
                    <a:lnTo>
                      <a:pt x="90" y="16"/>
                    </a:lnTo>
                    <a:lnTo>
                      <a:pt x="78" y="13"/>
                    </a:lnTo>
                    <a:lnTo>
                      <a:pt x="65" y="10"/>
                    </a:lnTo>
                    <a:lnTo>
                      <a:pt x="52" y="8"/>
                    </a:lnTo>
                    <a:lnTo>
                      <a:pt x="39" y="6"/>
                    </a:lnTo>
                    <a:lnTo>
                      <a:pt x="26" y="4"/>
                    </a:lnTo>
                    <a:lnTo>
                      <a:pt x="13" y="1"/>
                    </a:lnTo>
                    <a:lnTo>
                      <a:pt x="0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14" name="Line 26"/>
              <p:cNvSpPr>
                <a:spLocks noChangeShapeType="1"/>
              </p:cNvSpPr>
              <p:nvPr/>
            </p:nvSpPr>
            <p:spPr bwMode="auto">
              <a:xfrm>
                <a:off x="5646" y="7775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15" name="Oval 27"/>
              <p:cNvSpPr>
                <a:spLocks noChangeArrowheads="1"/>
              </p:cNvSpPr>
              <p:nvPr/>
            </p:nvSpPr>
            <p:spPr bwMode="auto">
              <a:xfrm>
                <a:off x="5359" y="7632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0316" name="Line 28"/>
            <p:cNvSpPr>
              <a:spLocks noChangeShapeType="1"/>
            </p:cNvSpPr>
            <p:nvPr/>
          </p:nvSpPr>
          <p:spPr bwMode="auto">
            <a:xfrm>
              <a:off x="3456" y="168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7" name="Line 29"/>
            <p:cNvSpPr>
              <a:spLocks noChangeShapeType="1"/>
            </p:cNvSpPr>
            <p:nvPr/>
          </p:nvSpPr>
          <p:spPr bwMode="auto">
            <a:xfrm>
              <a:off x="3456" y="297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8" name="Line 30"/>
            <p:cNvSpPr>
              <a:spLocks noChangeShapeType="1"/>
            </p:cNvSpPr>
            <p:nvPr/>
          </p:nvSpPr>
          <p:spPr bwMode="auto">
            <a:xfrm>
              <a:off x="1728" y="150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9" name="Line 31"/>
            <p:cNvSpPr>
              <a:spLocks noChangeShapeType="1"/>
            </p:cNvSpPr>
            <p:nvPr/>
          </p:nvSpPr>
          <p:spPr bwMode="auto">
            <a:xfrm>
              <a:off x="1728" y="314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0" name="Line 32"/>
            <p:cNvSpPr>
              <a:spLocks noChangeShapeType="1"/>
            </p:cNvSpPr>
            <p:nvPr/>
          </p:nvSpPr>
          <p:spPr bwMode="auto">
            <a:xfrm>
              <a:off x="3456" y="16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1" name="Line 33"/>
            <p:cNvSpPr>
              <a:spLocks noChangeShapeType="1"/>
            </p:cNvSpPr>
            <p:nvPr/>
          </p:nvSpPr>
          <p:spPr bwMode="auto">
            <a:xfrm>
              <a:off x="3456" y="268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2" name="Line 34"/>
            <p:cNvSpPr>
              <a:spLocks noChangeShapeType="1"/>
            </p:cNvSpPr>
            <p:nvPr/>
          </p:nvSpPr>
          <p:spPr bwMode="auto">
            <a:xfrm>
              <a:off x="2304" y="2496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3" name="Line 35"/>
            <p:cNvSpPr>
              <a:spLocks noChangeShapeType="1"/>
            </p:cNvSpPr>
            <p:nvPr/>
          </p:nvSpPr>
          <p:spPr bwMode="auto">
            <a:xfrm>
              <a:off x="2304" y="1854"/>
              <a:ext cx="0" cy="3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4" name="Line 36"/>
            <p:cNvSpPr>
              <a:spLocks noChangeShapeType="1"/>
            </p:cNvSpPr>
            <p:nvPr/>
          </p:nvSpPr>
          <p:spPr bwMode="auto">
            <a:xfrm flipV="1">
              <a:off x="2304" y="1968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5" name="Line 37"/>
            <p:cNvSpPr>
              <a:spLocks noChangeShapeType="1"/>
            </p:cNvSpPr>
            <p:nvPr/>
          </p:nvSpPr>
          <p:spPr bwMode="auto">
            <a:xfrm>
              <a:off x="2304" y="2160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0326" name="Text Box 38"/>
          <p:cNvSpPr txBox="1">
            <a:spLocks noChangeArrowheads="1"/>
          </p:cNvSpPr>
          <p:nvPr/>
        </p:nvSpPr>
        <p:spPr bwMode="auto">
          <a:xfrm>
            <a:off x="2236788" y="2133600"/>
            <a:ext cx="3540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S</a:t>
            </a:r>
          </a:p>
        </p:txBody>
      </p:sp>
      <p:sp>
        <p:nvSpPr>
          <p:cNvPr id="140327" name="Text Box 39"/>
          <p:cNvSpPr txBox="1">
            <a:spLocks noChangeArrowheads="1"/>
          </p:cNvSpPr>
          <p:nvPr/>
        </p:nvSpPr>
        <p:spPr bwMode="auto">
          <a:xfrm>
            <a:off x="2236788" y="4800600"/>
            <a:ext cx="4048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140328" name="Text Box 40"/>
          <p:cNvSpPr txBox="1">
            <a:spLocks noChangeArrowheads="1"/>
          </p:cNvSpPr>
          <p:nvPr/>
        </p:nvSpPr>
        <p:spPr bwMode="auto">
          <a:xfrm>
            <a:off x="6553200" y="2438400"/>
            <a:ext cx="508473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Q'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0329" name="Text Box 41"/>
          <p:cNvSpPr txBox="1">
            <a:spLocks noChangeArrowheads="1"/>
          </p:cNvSpPr>
          <p:nvPr/>
        </p:nvSpPr>
        <p:spPr bwMode="auto">
          <a:xfrm>
            <a:off x="6580188" y="4495800"/>
            <a:ext cx="4206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Q</a:t>
            </a:r>
          </a:p>
        </p:txBody>
      </p:sp>
      <p:sp>
        <p:nvSpPr>
          <p:cNvPr id="140330" name="Text Box 42"/>
          <p:cNvSpPr txBox="1">
            <a:spLocks noChangeArrowheads="1"/>
          </p:cNvSpPr>
          <p:nvPr/>
        </p:nvSpPr>
        <p:spPr bwMode="auto">
          <a:xfrm>
            <a:off x="5530850" y="42672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rgbClr val="5918BB"/>
                </a:solidFill>
              </a:rPr>
              <a:t>1</a:t>
            </a:r>
          </a:p>
        </p:txBody>
      </p:sp>
      <p:sp>
        <p:nvSpPr>
          <p:cNvPr id="140331" name="Text Box 43"/>
          <p:cNvSpPr txBox="1">
            <a:spLocks noChangeArrowheads="1"/>
          </p:cNvSpPr>
          <p:nvPr/>
        </p:nvSpPr>
        <p:spPr bwMode="auto">
          <a:xfrm>
            <a:off x="5530850" y="25908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rgbClr val="5918BB"/>
                </a:solidFill>
              </a:rPr>
              <a:t>0</a:t>
            </a:r>
          </a:p>
        </p:txBody>
      </p:sp>
      <p:sp>
        <p:nvSpPr>
          <p:cNvPr id="140332" name="Text Box 44"/>
          <p:cNvSpPr txBox="1">
            <a:spLocks noChangeArrowheads="1"/>
          </p:cNvSpPr>
          <p:nvPr/>
        </p:nvSpPr>
        <p:spPr bwMode="auto">
          <a:xfrm>
            <a:off x="3276600" y="39624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rgbClr val="187534"/>
                </a:solidFill>
              </a:rPr>
              <a:t>0</a:t>
            </a:r>
          </a:p>
        </p:txBody>
      </p:sp>
      <p:sp>
        <p:nvSpPr>
          <p:cNvPr id="140333" name="Text Box 45"/>
          <p:cNvSpPr txBox="1">
            <a:spLocks noChangeArrowheads="1"/>
          </p:cNvSpPr>
          <p:nvPr/>
        </p:nvSpPr>
        <p:spPr bwMode="auto">
          <a:xfrm>
            <a:off x="3276600" y="29718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rgbClr val="187534"/>
                </a:solidFill>
              </a:rPr>
              <a:t>1</a:t>
            </a:r>
          </a:p>
        </p:txBody>
      </p:sp>
      <p:sp>
        <p:nvSpPr>
          <p:cNvPr id="140334" name="Text Box 46"/>
          <p:cNvSpPr txBox="1">
            <a:spLocks noChangeArrowheads="1"/>
          </p:cNvSpPr>
          <p:nvPr/>
        </p:nvSpPr>
        <p:spPr bwMode="auto">
          <a:xfrm>
            <a:off x="3313113" y="2971800"/>
            <a:ext cx="6492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r>
              <a:rPr lang="en-US" b="1">
                <a:solidFill>
                  <a:srgbClr val="ED181E"/>
                </a:solidFill>
              </a:rPr>
              <a:t>/   </a:t>
            </a:r>
            <a:r>
              <a:rPr lang="en-US" b="1">
                <a:solidFill>
                  <a:srgbClr val="187534"/>
                </a:solidFill>
              </a:rPr>
              <a:t>0</a:t>
            </a:r>
            <a:endParaRPr lang="en-US" b="1">
              <a:solidFill>
                <a:srgbClr val="5918BB"/>
              </a:solidFill>
            </a:endParaRPr>
          </a:p>
        </p:txBody>
      </p:sp>
      <p:sp>
        <p:nvSpPr>
          <p:cNvPr id="140335" name="Text Box 47"/>
          <p:cNvSpPr txBox="1">
            <a:spLocks noChangeArrowheads="1"/>
          </p:cNvSpPr>
          <p:nvPr/>
        </p:nvSpPr>
        <p:spPr bwMode="auto">
          <a:xfrm>
            <a:off x="3313113" y="3962400"/>
            <a:ext cx="6492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r>
              <a:rPr lang="en-US" b="1">
                <a:solidFill>
                  <a:srgbClr val="ED181E"/>
                </a:solidFill>
              </a:rPr>
              <a:t>/   </a:t>
            </a:r>
            <a:r>
              <a:rPr lang="en-US" b="1">
                <a:solidFill>
                  <a:srgbClr val="187534"/>
                </a:solidFill>
              </a:rPr>
              <a:t>1</a:t>
            </a:r>
            <a:endParaRPr lang="en-US" b="1">
              <a:solidFill>
                <a:srgbClr val="5918BB"/>
              </a:solidFill>
            </a:endParaRPr>
          </a:p>
        </p:txBody>
      </p:sp>
      <p:sp>
        <p:nvSpPr>
          <p:cNvPr id="140336" name="Text Box 48"/>
          <p:cNvSpPr txBox="1">
            <a:spLocks noChangeArrowheads="1"/>
          </p:cNvSpPr>
          <p:nvPr/>
        </p:nvSpPr>
        <p:spPr bwMode="auto">
          <a:xfrm>
            <a:off x="3694113" y="4572000"/>
            <a:ext cx="4968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rgbClr val="ED181E"/>
                </a:solidFill>
              </a:rPr>
              <a:t>/ </a:t>
            </a:r>
            <a:r>
              <a:rPr lang="en-US" b="1">
                <a:solidFill>
                  <a:srgbClr val="2522BE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0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autoUpdateAnimBg="0"/>
      <p:bldP spid="140292" grpId="0" autoUpdateAnimBg="0"/>
      <p:bldP spid="140294" grpId="0" autoUpdateAnimBg="0"/>
      <p:bldP spid="140295" grpId="0" autoUpdateAnimBg="0"/>
      <p:bldP spid="140334" grpId="0" autoUpdateAnimBg="0"/>
      <p:bldP spid="140335" grpId="0" autoUpdateAnimBg="0"/>
      <p:bldP spid="14033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</a:t>
            </a:r>
            <a:r>
              <a:rPr lang="en-US" dirty="0" err="1" smtClean="0"/>
              <a:t>Debouncing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 l="5280" r="12972" b="49758"/>
          <a:stretch>
            <a:fillRect/>
          </a:stretch>
        </p:blipFill>
        <p:spPr bwMode="auto">
          <a:xfrm>
            <a:off x="838200" y="1295400"/>
            <a:ext cx="41910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 bwMode="auto">
          <a:xfrm>
            <a:off x="5410200" y="3429000"/>
            <a:ext cx="6096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14400" y="3505200"/>
            <a:ext cx="4572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 l="59167"/>
          <a:stretch>
            <a:fillRect/>
          </a:stretch>
        </p:blipFill>
        <p:spPr bwMode="auto">
          <a:xfrm>
            <a:off x="3429000" y="3338804"/>
            <a:ext cx="5562600" cy="351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Latch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b="61432"/>
          <a:stretch>
            <a:fillRect/>
          </a:stretch>
        </p:blipFill>
        <p:spPr bwMode="auto">
          <a:xfrm>
            <a:off x="914400" y="2209800"/>
            <a:ext cx="711517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Edge-Triggered D Flip-Flop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1874" r="9957" b="72427"/>
          <a:stretch>
            <a:fillRect/>
          </a:stretch>
        </p:blipFill>
        <p:spPr bwMode="auto">
          <a:xfrm>
            <a:off x="914400" y="2209800"/>
            <a:ext cx="760395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Parameters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2" descr="C:\Documents and Settings\altit\Desktop\Roth 7e Images\Ch11\Figure\Figure 11-20.jpg"/>
          <p:cNvPicPr>
            <a:picLocks noChangeAspect="1" noChangeArrowheads="1"/>
          </p:cNvPicPr>
          <p:nvPr/>
        </p:nvPicPr>
        <p:blipFill rotWithShape="1">
          <a:blip r:embed="rId3" cstate="print"/>
          <a:srcRect l="25003"/>
          <a:stretch/>
        </p:blipFill>
        <p:spPr bwMode="auto">
          <a:xfrm>
            <a:off x="914400" y="2121282"/>
            <a:ext cx="7974019" cy="23745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11_Template">
  <a:themeElements>
    <a:clrScheme name="311_Template 3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DDDDDD"/>
      </a:accent1>
      <a:accent2>
        <a:srgbClr val="333333"/>
      </a:accent2>
      <a:accent3>
        <a:srgbClr val="FFFFFF"/>
      </a:accent3>
      <a:accent4>
        <a:srgbClr val="000000"/>
      </a:accent4>
      <a:accent5>
        <a:srgbClr val="EBEBEB"/>
      </a:accent5>
      <a:accent6>
        <a:srgbClr val="2D2D2D"/>
      </a:accent6>
      <a:hlink>
        <a:srgbClr val="808080"/>
      </a:hlink>
      <a:folHlink>
        <a:srgbClr val="808080"/>
      </a:folHlink>
    </a:clrScheme>
    <a:fontScheme name="311_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311_Templat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11_Templat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11_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11_Templat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311_Template</Template>
  <TotalTime>100</TotalTime>
  <Pages>30</Pages>
  <Words>219</Words>
  <Application>Microsoft Office PowerPoint</Application>
  <PresentationFormat>On-screen Show (4:3)</PresentationFormat>
  <Paragraphs>133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311_Template</vt:lpstr>
      <vt:lpstr>Latches and Flip-Flops</vt:lpstr>
      <vt:lpstr>Set-Reset Latch</vt:lpstr>
      <vt:lpstr>Set-Reset Latch</vt:lpstr>
      <vt:lpstr>Set-Reset Latch</vt:lpstr>
      <vt:lpstr>Set-Reset Latch</vt:lpstr>
      <vt:lpstr>Switch Debouncing</vt:lpstr>
      <vt:lpstr>D Latch</vt:lpstr>
      <vt:lpstr>Edge-Triggered D Flip-Flop</vt:lpstr>
      <vt:lpstr>Timing Parameters</vt:lpstr>
      <vt:lpstr>J-K and T Flip-Flops</vt:lpstr>
      <vt:lpstr>J-K FF Timing Diagram</vt:lpstr>
      <vt:lpstr>T FF Timing Diagram</vt:lpstr>
      <vt:lpstr>Additional Inputs</vt:lpstr>
      <vt:lpstr>Sequential Circuits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Ron Hayne</dc:creator>
  <cp:keywords/>
  <dc:description/>
  <cp:lastModifiedBy>Ron Hayne</cp:lastModifiedBy>
  <cp:revision>16</cp:revision>
  <cp:lastPrinted>1997-07-09T13:32:52Z</cp:lastPrinted>
  <dcterms:created xsi:type="dcterms:W3CDTF">2011-06-02T13:54:24Z</dcterms:created>
  <dcterms:modified xsi:type="dcterms:W3CDTF">2013-06-13T18:17:06Z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75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khintz@gmu.edu</vt:lpwstr>
  </property>
  <property fmtid="{D5CDD505-2E9C-101B-9397-08002B2CF9AE}" pid="8" name="HomePage">
    <vt:lpwstr>http://cpe.gmu.edu/~khintz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C:\FrontPage Webs\Content\cpeweb\courses\ece331\lectures</vt:lpwstr>
  </property>
</Properties>
</file>