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CCECFF"/>
    <a:srgbClr val="003366"/>
    <a:srgbClr val="F8F8F8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/>
  </p:normalViewPr>
  <p:slideViewPr>
    <p:cSldViewPr>
      <p:cViewPr varScale="1">
        <p:scale>
          <a:sx n="75" d="100"/>
          <a:sy n="75" d="100"/>
        </p:scale>
        <p:origin x="-90" y="-10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r>
              <a:rPr lang="en-US"/>
              <a:t>ELEC 311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D5EC918F-CC1B-46BE-A5A8-03012F5030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r>
              <a:rPr lang="en-US"/>
              <a:t>ELEC 311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F760A07C-F241-4A31-B8B8-8B63944B3A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77DF2-90E1-46E7-ACA3-80030A4186BD}" type="slidenum">
              <a:rPr lang="en-US"/>
              <a:pPr/>
              <a:t>1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1114425" y="784225"/>
            <a:ext cx="7572375" cy="1485900"/>
          </a:xfrm>
          <a:prstGeom prst="rect">
            <a:avLst/>
          </a:prstGeom>
          <a:solidFill>
            <a:srgbClr val="CCE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123950" y="862013"/>
            <a:ext cx="5662613" cy="77787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271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2715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2716" name="Picture 12" descr="ECELogom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715000"/>
            <a:ext cx="2971800" cy="1055688"/>
          </a:xfrm>
          <a:prstGeom prst="rect">
            <a:avLst/>
          </a:prstGeom>
          <a:noFill/>
        </p:spPr>
      </p:pic>
      <p:sp>
        <p:nvSpPr>
          <p:cNvPr id="72717" name="Rectangle 13" descr="Light horizontal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pattFill prst="ltHorz">
            <a:fgClr>
              <a:srgbClr val="003366">
                <a:alpha val="25000"/>
              </a:srgbClr>
            </a:fgClr>
            <a:bgClr>
              <a:schemeClr val="bg1">
                <a:alpha val="25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2F160-1063-4EBA-B0A0-72E54CB63A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9750" y="152400"/>
            <a:ext cx="2025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625" y="152400"/>
            <a:ext cx="5927725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A86F94-62F3-462C-9C91-E2405BC214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22166A-F1F1-4604-BF09-716701076B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BCD63D-A5E2-47F0-A418-178851B183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625" y="1524000"/>
            <a:ext cx="390207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524000"/>
            <a:ext cx="390366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648225-35A9-4C2A-B9A8-DC1F779490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2E5C3F-F405-4F24-B497-E851A5337E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A9A69C-E1BF-4C77-8BFB-2ACBB40A53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2E811A-DDA6-4145-91D0-11C4E9EBE3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8C7B8D-A27F-451A-8CE5-E82F112823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539699-B6FB-4D66-B09D-8C4DD2C530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 descr="Light horizontal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pattFill prst="ltHorz">
            <a:fgClr>
              <a:srgbClr val="003366">
                <a:alpha val="25000"/>
              </a:srgbClr>
            </a:fgClr>
            <a:bgClr>
              <a:schemeClr val="bg1">
                <a:alpha val="25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89000" y="0"/>
            <a:ext cx="496888" cy="1295400"/>
          </a:xfrm>
          <a:prstGeom prst="rect">
            <a:avLst/>
          </a:prstGeom>
          <a:solidFill>
            <a:srgbClr val="CCE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639763" y="131763"/>
            <a:ext cx="5662612" cy="77787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524000"/>
            <a:ext cx="795813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37698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3366"/>
                </a:solidFill>
              </a:defRPr>
            </a:lvl1pPr>
          </a:lstStyle>
          <a:p>
            <a:r>
              <a:rPr lang="en-US" smtClean="0"/>
              <a:t>311_13</a:t>
            </a:r>
            <a:endParaRPr lang="en-US"/>
          </a:p>
        </p:txBody>
      </p:sp>
      <p:sp>
        <p:nvSpPr>
          <p:cNvPr id="716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3366"/>
                </a:solidFill>
              </a:defRPr>
            </a:lvl1pPr>
          </a:lstStyle>
          <a:p>
            <a:fld id="{BCC5401E-37A7-40DA-B9F5-89581C8AA3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68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6700" y="1524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w"/>
        <a:defRPr sz="3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55000"/>
        <a:buFont typeface="Wingdings" pitchFamily="2" charset="2"/>
        <a:buChar char="n"/>
        <a:defRPr sz="2800">
          <a:solidFill>
            <a:srgbClr val="003366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65000"/>
        <a:buFont typeface="Wingdings" pitchFamily="2" charset="2"/>
        <a:buChar char="l"/>
        <a:defRPr sz="2400">
          <a:solidFill>
            <a:srgbClr val="003366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5000"/>
        <a:buFont typeface="Wingdings" pitchFamily="2" charset="2"/>
        <a:buChar char="w"/>
        <a:defRPr sz="2000">
          <a:solidFill>
            <a:srgbClr val="003366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Sequential Analysis</a:t>
            </a:r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ELEC 311</a:t>
            </a:r>
          </a:p>
          <a:p>
            <a:r>
              <a:rPr lang="en-US" dirty="0"/>
              <a:t>Digital Logic and Circuits</a:t>
            </a:r>
          </a:p>
          <a:p>
            <a:r>
              <a:rPr lang="en-US" dirty="0"/>
              <a:t>Dr. Ron Hayne</a:t>
            </a:r>
          </a:p>
          <a:p>
            <a:endParaRPr lang="en-US" dirty="0"/>
          </a:p>
          <a:p>
            <a:pPr>
              <a:buClr>
                <a:schemeClr val="hlink"/>
              </a:buClr>
              <a:buSzPct val="110000"/>
            </a:pPr>
            <a:r>
              <a:rPr lang="en-US" sz="2400" i="1" dirty="0" smtClean="0"/>
              <a:t>Images Courtesy of  </a:t>
            </a:r>
            <a:r>
              <a:rPr lang="en-US" sz="2400" i="1" dirty="0" err="1" smtClean="0"/>
              <a:t>Cengage</a:t>
            </a:r>
            <a:r>
              <a:rPr lang="en-US" sz="2400" i="1" dirty="0" smtClean="0"/>
              <a:t> Learning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0" y="1371600"/>
            <a:ext cx="78295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Circuits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447800"/>
            <a:ext cx="8077200" cy="4966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Analysis</a:t>
            </a:r>
          </a:p>
          <a:p>
            <a:pPr lvl="1"/>
            <a:r>
              <a:rPr lang="en-US" dirty="0" smtClean="0"/>
              <a:t>State Tables</a:t>
            </a:r>
          </a:p>
          <a:p>
            <a:pPr lvl="1"/>
            <a:r>
              <a:rPr lang="en-US" dirty="0" smtClean="0"/>
              <a:t>State Graphs</a:t>
            </a:r>
          </a:p>
          <a:p>
            <a:pPr lvl="1"/>
            <a:r>
              <a:rPr lang="en-US" dirty="0" smtClean="0"/>
              <a:t>Timing Diagrams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47F3A3-8094-4B8F-B62B-3E73C6A7B13B}" type="slidenum">
              <a:rPr lang="en-US"/>
              <a:pPr/>
              <a:t>2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Tables and Graphs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57400" y="2133600"/>
          <a:ext cx="50292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0"/>
                <a:gridCol w="1257300"/>
                <a:gridCol w="1257300"/>
                <a:gridCol w="1257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Present</a:t>
                      </a:r>
                      <a:r>
                        <a:rPr lang="en-US" sz="2400" baseline="0" dirty="0" smtClean="0"/>
                        <a:t> State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Next State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Output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 = 1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0</a:t>
                      </a:r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0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0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0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295400"/>
            <a:ext cx="7696200" cy="5258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0" y="1371600"/>
            <a:ext cx="78295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3886200" y="1143000"/>
            <a:ext cx="5029200" cy="5410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0" y="1371600"/>
            <a:ext cx="78295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5181600" y="1143000"/>
            <a:ext cx="3733800" cy="5410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0" y="1371600"/>
            <a:ext cx="78295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6400800" y="1143000"/>
            <a:ext cx="2514600" cy="5410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0" y="1371600"/>
            <a:ext cx="78295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7620000" y="1143000"/>
            <a:ext cx="1295400" cy="5410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0" y="1371600"/>
            <a:ext cx="78295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Example (cont)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295400"/>
            <a:ext cx="7696200" cy="5258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11_Template">
  <a:themeElements>
    <a:clrScheme name="311_Template 3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DDDDDD"/>
      </a:accent1>
      <a:accent2>
        <a:srgbClr val="333333"/>
      </a:accent2>
      <a:accent3>
        <a:srgbClr val="FFFFFF"/>
      </a:accent3>
      <a:accent4>
        <a:srgbClr val="000000"/>
      </a:accent4>
      <a:accent5>
        <a:srgbClr val="EBEBEB"/>
      </a:accent5>
      <a:accent6>
        <a:srgbClr val="2D2D2D"/>
      </a:accent6>
      <a:hlink>
        <a:srgbClr val="808080"/>
      </a:hlink>
      <a:folHlink>
        <a:srgbClr val="808080"/>
      </a:folHlink>
    </a:clrScheme>
    <a:fontScheme name="311_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311_Templat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11_Templat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1_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1_Templat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311_Template</Template>
  <TotalTime>120</TotalTime>
  <Pages>30</Pages>
  <Words>137</Words>
  <Application>Microsoft Office PowerPoint</Application>
  <PresentationFormat>On-screen Show (4:3)</PresentationFormat>
  <Paragraphs>89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311_Template</vt:lpstr>
      <vt:lpstr>Sequential Analysis</vt:lpstr>
      <vt:lpstr>State Tables and Graphs</vt:lpstr>
      <vt:lpstr>Analysis Example</vt:lpstr>
      <vt:lpstr>Timing Diagram</vt:lpstr>
      <vt:lpstr>Timing Diagram</vt:lpstr>
      <vt:lpstr>Timing Diagram</vt:lpstr>
      <vt:lpstr>Timing Diagram</vt:lpstr>
      <vt:lpstr>Timing Diagram</vt:lpstr>
      <vt:lpstr>Analysis Example (cont)</vt:lpstr>
      <vt:lpstr>Timing Diagram</vt:lpstr>
      <vt:lpstr>Sequential Circuits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Ron Hayne</dc:creator>
  <cp:keywords/>
  <dc:description/>
  <cp:lastModifiedBy>Ron Hayne</cp:lastModifiedBy>
  <cp:revision>14</cp:revision>
  <cp:lastPrinted>1997-07-09T13:32:52Z</cp:lastPrinted>
  <dcterms:created xsi:type="dcterms:W3CDTF">2011-06-07T13:35:07Z</dcterms:created>
  <dcterms:modified xsi:type="dcterms:W3CDTF">2011-06-07T15:35:08Z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75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khintz@gmu.edu</vt:lpwstr>
  </property>
  <property fmtid="{D5CDD505-2E9C-101B-9397-08002B2CF9AE}" pid="8" name="HomePage">
    <vt:lpwstr>http://cpe.gmu.edu/~khintz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C:\FrontPage Webs\Content\cpeweb\courses\ece331\lectures</vt:lpwstr>
  </property>
</Properties>
</file>