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394C-1EFC-0868-8DF1-B066B3C1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B3DD-BA1A-D4DE-9426-3A75AC675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4B43-D4AF-B132-A9D9-90548D78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CBE5F-0307-7F2E-ABB8-81AAA1C9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4439-B57F-52D5-4E55-0449A135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6328-4856-BB91-3970-0C574BEE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87EC0-CC65-8DFD-F569-C99EB007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C3FC-58C1-CBDB-B001-80045CB1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C368-D264-D0A3-1D72-9B73B884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E77B-1F59-CC8B-A169-BF350144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96DE1-2BA7-AA9E-B7BC-03CB65DB4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31E48-34BD-9542-B19A-DA062453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ED7D-ACB0-B356-E7F9-75692BB9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7496-0C88-06FE-CDD9-3780B75F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B4C4-AAA5-59CF-669E-A089E624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A2E1-0646-9E26-5A8F-3AD0AAB3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5F53-61ED-A9FC-A836-C6116C74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D9DB-4018-2F2F-874F-2AB7EC9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E26A-7940-7078-448A-75E46178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D36E-755C-23CF-E5C2-1842CF94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4FBF-53CF-ED5A-67A5-153A0BE9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779D-6C8B-41A2-F637-5D5F020A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4160-00D5-4F4C-31CF-997C9899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EBD3-85DE-2B73-51DC-DC7A61F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8946-5852-7E3F-B6A1-B6C1AF3E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1E83-4138-65F1-7550-C2666A4A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EE4C-F842-4E1C-20CC-EEA95CB59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735CC-9809-D03D-AA57-563ADF56D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6FA9-FDD3-F84B-4136-E3D04EF2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74201-47CF-2F30-CB2F-19368109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EEB3-4C5A-3D89-987E-85C5DDA0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2703-E7C0-8241-FCFE-D13A3523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8BE8-ADBC-0244-EE02-33F86E3E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37099-4A95-43E2-ACFE-BCED1635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CD04-26A8-90C9-9BC9-E934306E7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49BFB-C2AB-EFE5-708C-3DC96D44A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3FD06-C227-CA46-ACB7-91A371E7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4A8D8-D72C-1D86-AE40-50B303DF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8DDC6-8772-9C68-0973-85D3C1B0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7D19-72D6-286D-E5CD-ACA90520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B2E8C-273C-D66B-A0C6-18D48C0A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8D06E-F209-74EA-48BF-CAEE62EE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873CA-9910-8736-8562-0DDAF7EF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7FBD2-4887-145E-F562-1A454CFB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3C86-40D1-3C25-3142-CFB24776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41F6-AE17-5E66-8EB3-6CFCA31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573B-5C50-A2E2-F18C-44884105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F20B-3C2C-3775-2B4E-915146229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15BB-F721-3DEE-230B-D2C1D0AB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19BF-61CE-1F01-D120-4E5B9018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06B8A-6ADB-FC64-EF2A-92FB15D7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4BA2-F8C7-2387-6B98-6B47454E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3DF7-DD8D-0975-CFA4-8ADFD0C8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76F50-79B7-5251-6455-A1C33A099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8163E-A3F3-8C39-1C55-19ECCF49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0D61-A962-A254-B6AF-C9F64EB7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EAE1A-8C63-6C18-7A83-BDB559ED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54E6-157C-AEFD-1ADF-07F694C3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1CCAC-72B6-BB08-69B7-217D1F91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0A076-0B01-A095-FD19-AA66657E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3E5D-0255-C8ED-4A7C-57A5BE540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F4065-558C-DC47-BAFC-F1227EBCCCB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423B-106F-D364-7FC9-96C7E1DF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075-0F30-C2B4-1A0D-D9C1C2436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C14C1-98A0-9C40-A7A5-FFDF7093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gram Trials 'Take A Break' Feature — Hotglue — A creative, production,  media and social agency">
            <a:extLst>
              <a:ext uri="{FF2B5EF4-FFF2-40B4-BE49-F238E27FC236}">
                <a16:creationId xmlns:a16="http://schemas.microsoft.com/office/drawing/2014/main" id="{3F9CBB94-E2CC-D32A-192F-BDB6D61A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32" y="705802"/>
            <a:ext cx="3137535" cy="31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onnect and Get Data Off a Hard Drive With These 6 Methods">
            <a:extLst>
              <a:ext uri="{FF2B5EF4-FFF2-40B4-BE49-F238E27FC236}">
                <a16:creationId xmlns:a16="http://schemas.microsoft.com/office/drawing/2014/main" id="{97CF11DB-4BAC-3213-27E4-94672D38A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1" y="1174963"/>
            <a:ext cx="2279649" cy="21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 Aiming to Bring Face ID-Like Authentication to ATMs, Gates, Door  Locks, and More With 'RealSense ID' - MacRumors">
            <a:extLst>
              <a:ext uri="{FF2B5EF4-FFF2-40B4-BE49-F238E27FC236}">
                <a16:creationId xmlns:a16="http://schemas.microsoft.com/office/drawing/2014/main" id="{2A044E13-6274-AE25-3334-37834386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1" y="3623310"/>
            <a:ext cx="4043680" cy="2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correct finger placement for typing?">
            <a:extLst>
              <a:ext uri="{FF2B5EF4-FFF2-40B4-BE49-F238E27FC236}">
                <a16:creationId xmlns:a16="http://schemas.microsoft.com/office/drawing/2014/main" id="{12AB825F-D529-75CB-0F0D-A7560977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30" y="4309842"/>
            <a:ext cx="3689350" cy="24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0E887-4A8F-1690-E261-D9D81482FC32}"/>
              </a:ext>
            </a:extLst>
          </p:cNvPr>
          <p:cNvSpPr txBox="1"/>
          <p:nvPr/>
        </p:nvSpPr>
        <p:spPr>
          <a:xfrm>
            <a:off x="2651760" y="1812904"/>
            <a:ext cx="880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from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91A0E-C1CD-1470-8DD2-1888E90D0F9C}"/>
              </a:ext>
            </a:extLst>
          </p:cNvPr>
          <p:cNvSpPr txBox="1"/>
          <p:nvPr/>
        </p:nvSpPr>
        <p:spPr>
          <a:xfrm>
            <a:off x="7224711" y="1439524"/>
            <a:ext cx="143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 interrupts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E6272-9AD2-F4CE-F6C1-240B254F2B8D}"/>
              </a:ext>
            </a:extLst>
          </p:cNvPr>
          <p:cNvSpPr txBox="1"/>
          <p:nvPr/>
        </p:nvSpPr>
        <p:spPr>
          <a:xfrm>
            <a:off x="6532245" y="3940510"/>
            <a:ext cx="2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keyboard &amp; mouse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C8BE3-B629-401B-081D-015398E836E8}"/>
              </a:ext>
            </a:extLst>
          </p:cNvPr>
          <p:cNvSpPr txBox="1"/>
          <p:nvPr/>
        </p:nvSpPr>
        <p:spPr>
          <a:xfrm>
            <a:off x="372111" y="5847195"/>
            <a:ext cx="45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new hardware peripherals like face ID</a:t>
            </a:r>
          </a:p>
        </p:txBody>
      </p:sp>
      <p:pic>
        <p:nvPicPr>
          <p:cNvPr id="1034" name="Picture 10" descr="How to activate iPhone's Emergency SOS feature">
            <a:extLst>
              <a:ext uri="{FF2B5EF4-FFF2-40B4-BE49-F238E27FC236}">
                <a16:creationId xmlns:a16="http://schemas.microsoft.com/office/drawing/2014/main" id="{FBD4C5A5-B869-FE6F-A14F-D8E600923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33906"/>
          <a:stretch/>
        </p:blipFill>
        <p:spPr bwMode="auto">
          <a:xfrm>
            <a:off x="9182245" y="0"/>
            <a:ext cx="2360002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43802-C33C-C5E5-04C6-9A063AF3CAFE}"/>
              </a:ext>
            </a:extLst>
          </p:cNvPr>
          <p:cNvSpPr txBox="1"/>
          <p:nvPr/>
        </p:nvSpPr>
        <p:spPr>
          <a:xfrm>
            <a:off x="9186053" y="2423697"/>
            <a:ext cx="28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 button hotkeys</a:t>
            </a:r>
          </a:p>
        </p:txBody>
      </p:sp>
      <p:pic>
        <p:nvPicPr>
          <p:cNvPr id="1036" name="Picture 12" descr="StarTech.com PCIe 300 Mbps Wireless Card - Network Adapter 802.11n/g 2T2R">
            <a:extLst>
              <a:ext uri="{FF2B5EF4-FFF2-40B4-BE49-F238E27FC236}">
                <a16:creationId xmlns:a16="http://schemas.microsoft.com/office/drawing/2014/main" id="{0924646E-DDD6-9E75-131A-F6E8A32F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3065520"/>
            <a:ext cx="2825748" cy="21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3C8FA-E8C5-4387-853E-94B24F1F6FD5}"/>
              </a:ext>
            </a:extLst>
          </p:cNvPr>
          <p:cNvSpPr txBox="1"/>
          <p:nvPr/>
        </p:nvSpPr>
        <p:spPr>
          <a:xfrm>
            <a:off x="9634218" y="5087990"/>
            <a:ext cx="242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</a:t>
            </a:r>
            <a:r>
              <a:rPr lang="en-US" dirty="0" err="1"/>
              <a:t>WiFi</a:t>
            </a:r>
            <a:r>
              <a:rPr lang="en-US" dirty="0"/>
              <a:t> packets</a:t>
            </a:r>
          </a:p>
        </p:txBody>
      </p:sp>
    </p:spTree>
    <p:extLst>
      <p:ext uri="{BB962C8B-B14F-4D97-AF65-F5344CB8AC3E}">
        <p14:creationId xmlns:p14="http://schemas.microsoft.com/office/powerpoint/2010/main" val="7580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Campbell, Brad (bjc8c)</dc:creator>
  <cp:lastModifiedBy>Campbell, Brad (bjc8c)</cp:lastModifiedBy>
  <cp:revision>1</cp:revision>
  <dcterms:created xsi:type="dcterms:W3CDTF">2025-01-27T18:44:11Z</dcterms:created>
  <dcterms:modified xsi:type="dcterms:W3CDTF">2025-01-27T18:54:29Z</dcterms:modified>
</cp:coreProperties>
</file>