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FAAB-8E4D-5642-A329-B4A5122B0106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9DF2-2EAC-C542-9366-5194EE66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2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FAAB-8E4D-5642-A329-B4A5122B0106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9DF2-2EAC-C542-9366-5194EE66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6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FAAB-8E4D-5642-A329-B4A5122B0106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9DF2-2EAC-C542-9366-5194EE66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1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FAAB-8E4D-5642-A329-B4A5122B0106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9DF2-2EAC-C542-9366-5194EE66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FAAB-8E4D-5642-A329-B4A5122B0106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9DF2-2EAC-C542-9366-5194EE66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FAAB-8E4D-5642-A329-B4A5122B0106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9DF2-2EAC-C542-9366-5194EE66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0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FAAB-8E4D-5642-A329-B4A5122B0106}" type="datetimeFigureOut">
              <a:rPr lang="en-US" smtClean="0"/>
              <a:t>11/6/17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9DF2-2EAC-C542-9366-5194EE66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3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FAAB-8E4D-5642-A329-B4A5122B0106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9DF2-2EAC-C542-9366-5194EE66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4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FAAB-8E4D-5642-A329-B4A5122B0106}" type="datetimeFigureOut">
              <a:rPr lang="en-US" smtClean="0"/>
              <a:t>11/6/17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9DF2-2EAC-C542-9366-5194EE66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8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FAAB-8E4D-5642-A329-B4A5122B0106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9DF2-2EAC-C542-9366-5194EE66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3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FAAB-8E4D-5642-A329-B4A5122B0106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9DF2-2EAC-C542-9366-5194EE66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0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FAAB-8E4D-5642-A329-B4A5122B0106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D9DF2-2EAC-C542-9366-5194EE66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7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5102" y="1371599"/>
            <a:ext cx="10570522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Raleway" charset="0"/>
                <a:ea typeface="Raleway" charset="0"/>
                <a:cs typeface="Raleway" charset="0"/>
              </a:rPr>
              <a:t>An Evergreen Planet: Preserving our World’s Natural </a:t>
            </a:r>
            <a:r>
              <a:rPr lang="en-US" sz="2800" b="1" dirty="0" smtClean="0">
                <a:latin typeface="Raleway" charset="0"/>
                <a:ea typeface="Raleway" charset="0"/>
                <a:cs typeface="Raleway" charset="0"/>
              </a:rPr>
              <a:t>Forests</a:t>
            </a:r>
          </a:p>
          <a:p>
            <a:pPr algn="ctr"/>
            <a:endParaRPr lang="en-US" sz="2800" b="1" dirty="0">
              <a:effectLst/>
              <a:latin typeface="Raleway" charset="0"/>
              <a:ea typeface="Raleway" charset="0"/>
              <a:cs typeface="Raleway" charset="0"/>
            </a:endParaRPr>
          </a:p>
          <a:p>
            <a:pPr algn="ctr"/>
            <a:endParaRPr lang="en-US" sz="2800" b="1" dirty="0" smtClean="0">
              <a:latin typeface="Raleway" charset="0"/>
              <a:ea typeface="Raleway" charset="0"/>
              <a:cs typeface="Raleway" charset="0"/>
            </a:endParaRPr>
          </a:p>
          <a:p>
            <a:pPr algn="ctr"/>
            <a:endParaRPr lang="en-US" sz="2800" b="1" dirty="0">
              <a:effectLst/>
              <a:latin typeface="Raleway" charset="0"/>
              <a:ea typeface="Raleway" charset="0"/>
              <a:cs typeface="Raleway" charset="0"/>
            </a:endParaRPr>
          </a:p>
          <a:p>
            <a:pPr algn="ctr"/>
            <a:endParaRPr lang="en-US" sz="2800" b="1" dirty="0" smtClean="0">
              <a:latin typeface="Raleway" charset="0"/>
              <a:ea typeface="Raleway" charset="0"/>
              <a:cs typeface="Raleway" charset="0"/>
            </a:endParaRPr>
          </a:p>
          <a:p>
            <a:pPr algn="ctr"/>
            <a:endParaRPr lang="en-US" sz="2800" b="1" dirty="0">
              <a:effectLst/>
              <a:latin typeface="Raleway" charset="0"/>
              <a:ea typeface="Raleway" charset="0"/>
              <a:cs typeface="Raleway" charset="0"/>
            </a:endParaRPr>
          </a:p>
          <a:p>
            <a:pPr algn="ctr"/>
            <a:endParaRPr lang="en-US" sz="2800" b="1" dirty="0" smtClean="0">
              <a:latin typeface="Raleway" charset="0"/>
              <a:ea typeface="Raleway" charset="0"/>
              <a:cs typeface="Raleway" charset="0"/>
            </a:endParaRPr>
          </a:p>
          <a:p>
            <a:pPr algn="ctr"/>
            <a:endParaRPr lang="en-US" sz="2800" b="1" dirty="0">
              <a:effectLst/>
              <a:latin typeface="Raleway" charset="0"/>
              <a:ea typeface="Raleway" charset="0"/>
              <a:cs typeface="Raleway" charset="0"/>
            </a:endParaRPr>
          </a:p>
          <a:p>
            <a:pPr algn="ctr"/>
            <a:endParaRPr lang="en-US" sz="2800" b="1" dirty="0" smtClean="0">
              <a:latin typeface="Raleway" charset="0"/>
              <a:ea typeface="Raleway" charset="0"/>
              <a:cs typeface="Raleway" charset="0"/>
            </a:endParaRPr>
          </a:p>
          <a:p>
            <a:pPr algn="ctr"/>
            <a:endParaRPr lang="en-US" sz="2800" b="1" dirty="0">
              <a:effectLst/>
              <a:latin typeface="Raleway" charset="0"/>
              <a:ea typeface="Raleway" charset="0"/>
              <a:cs typeface="Raleway" charset="0"/>
            </a:endParaRPr>
          </a:p>
          <a:p>
            <a:pPr algn="ctr"/>
            <a:endParaRPr lang="en-US" sz="2800" b="1" dirty="0" smtClean="0">
              <a:effectLst/>
              <a:latin typeface="Raleway" charset="0"/>
              <a:ea typeface="Raleway" charset="0"/>
              <a:cs typeface="Raleway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Kevin </a:t>
            </a:r>
            <a:r>
              <a:rPr lang="en-US" sz="2400" dirty="0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Huang   </a:t>
            </a:r>
            <a:r>
              <a:rPr lang="en-US" sz="2400" dirty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Christine </a:t>
            </a:r>
            <a:r>
              <a:rPr lang="en-US" sz="2400" dirty="0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Zhang  </a:t>
            </a:r>
            <a:r>
              <a:rPr lang="en-US" sz="2400" dirty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Jesse Zhang</a:t>
            </a:r>
            <a:endParaRPr lang="en-US" sz="2400" b="0" dirty="0" smtClean="0">
              <a:solidFill>
                <a:schemeClr val="bg1"/>
              </a:solidFill>
              <a:effectLst/>
              <a:latin typeface="Raleway" charset="0"/>
              <a:ea typeface="Raleway" charset="0"/>
              <a:cs typeface="Raleway" charset="0"/>
            </a:endParaRPr>
          </a:p>
          <a:p>
            <a:pPr algn="ctr"/>
            <a:r>
              <a:rPr lang="en-US" sz="2400" dirty="0" smtClean="0">
                <a:latin typeface="Raleway" charset="0"/>
                <a:ea typeface="Raleway" charset="0"/>
                <a:cs typeface="Raleway" charset="0"/>
              </a:rPr>
              <a:t/>
            </a:r>
            <a:br>
              <a:rPr lang="en-US" sz="2400" dirty="0" smtClean="0">
                <a:latin typeface="Raleway" charset="0"/>
                <a:ea typeface="Raleway" charset="0"/>
                <a:cs typeface="Raleway" charset="0"/>
              </a:rPr>
            </a:br>
            <a:endParaRPr lang="en-US" sz="2400" dirty="0">
              <a:latin typeface="Raleway" charset="0"/>
              <a:ea typeface="Raleway" charset="0"/>
              <a:cs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44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Idea: Deforestation</a:t>
            </a:r>
            <a:endParaRPr lang="en-US" dirty="0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200"/>
              </a:spcBef>
            </a:pPr>
            <a:r>
              <a:rPr lang="en-US" dirty="0">
                <a:latin typeface="Raleway" charset="0"/>
                <a:ea typeface="Raleway" charset="0"/>
                <a:cs typeface="Raleway" charset="0"/>
              </a:rPr>
              <a:t>Forests </a:t>
            </a: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produce </a:t>
            </a:r>
            <a:r>
              <a:rPr lang="en-US" dirty="0">
                <a:latin typeface="Raleway" charset="0"/>
                <a:ea typeface="Raleway" charset="0"/>
                <a:cs typeface="Raleway" charset="0"/>
              </a:rPr>
              <a:t>essential oxygen, materials, and habitat for the survival of species on Earth. </a:t>
            </a:r>
            <a:endParaRPr lang="en-US" dirty="0" smtClean="0"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2200"/>
              </a:spcBef>
            </a:pP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Between 2000 </a:t>
            </a:r>
            <a:r>
              <a:rPr lang="en-US" dirty="0">
                <a:latin typeface="Raleway" charset="0"/>
                <a:ea typeface="Raleway" charset="0"/>
                <a:cs typeface="Raleway" charset="0"/>
              </a:rPr>
              <a:t>and 2012, only 2.4 million square miles of the original 6 million square miles of forest covering the Earth remain</a:t>
            </a: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.</a:t>
            </a:r>
          </a:p>
          <a:p>
            <a:pPr>
              <a:spcBef>
                <a:spcPts val="2200"/>
              </a:spcBef>
            </a:pP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Many functions of forests </a:t>
            </a:r>
            <a:r>
              <a:rPr lang="en-US" dirty="0">
                <a:latin typeface="Raleway" charset="0"/>
                <a:ea typeface="Raleway" charset="0"/>
                <a:cs typeface="Raleway" charset="0"/>
              </a:rPr>
              <a:t>have </a:t>
            </a: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no apparent </a:t>
            </a:r>
            <a:r>
              <a:rPr lang="en-US" dirty="0">
                <a:latin typeface="Raleway" charset="0"/>
                <a:ea typeface="Raleway" charset="0"/>
                <a:cs typeface="Raleway" charset="0"/>
              </a:rPr>
              <a:t>economic value </a:t>
            </a: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to </a:t>
            </a:r>
            <a:r>
              <a:rPr lang="en-US" dirty="0">
                <a:latin typeface="Raleway" charset="0"/>
                <a:ea typeface="Raleway" charset="0"/>
                <a:cs typeface="Raleway" charset="0"/>
              </a:rPr>
              <a:t>their owners, and so they are quickly converted for profit.</a:t>
            </a:r>
            <a:endParaRPr lang="en-US" dirty="0" smtClean="0"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2200"/>
              </a:spcBef>
            </a:pPr>
            <a:endParaRPr lang="en-US" dirty="0"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38200" y="1482811"/>
            <a:ext cx="10515600" cy="12357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00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Goals</a:t>
            </a:r>
            <a:endParaRPr lang="en-US" dirty="0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latin typeface="Raleway" charset="0"/>
                <a:ea typeface="Raleway" charset="0"/>
                <a:cs typeface="Raleway" charset="0"/>
              </a:rPr>
              <a:t>Raise awareness of deforestation and its alarming rates in different regions of the </a:t>
            </a: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world</a:t>
            </a:r>
          </a:p>
          <a:p>
            <a:pPr fontAlgn="base"/>
            <a:r>
              <a:rPr lang="en-US" dirty="0">
                <a:latin typeface="Raleway" charset="0"/>
                <a:ea typeface="Raleway" charset="0"/>
                <a:cs typeface="Raleway" charset="0"/>
              </a:rPr>
              <a:t>P</a:t>
            </a: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resent </a:t>
            </a:r>
            <a:r>
              <a:rPr lang="en-US" dirty="0">
                <a:latin typeface="Raleway" charset="0"/>
                <a:ea typeface="Raleway" charset="0"/>
                <a:cs typeface="Raleway" charset="0"/>
              </a:rPr>
              <a:t>viewers with </a:t>
            </a: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important information different </a:t>
            </a:r>
            <a:r>
              <a:rPr lang="en-US" dirty="0">
                <a:latin typeface="Raleway" charset="0"/>
                <a:ea typeface="Raleway" charset="0"/>
                <a:cs typeface="Raleway" charset="0"/>
              </a:rPr>
              <a:t>time </a:t>
            </a: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periods, geographic regions, and </a:t>
            </a:r>
            <a:r>
              <a:rPr lang="en-US" dirty="0">
                <a:latin typeface="Raleway" charset="0"/>
                <a:ea typeface="Raleway" charset="0"/>
                <a:cs typeface="Raleway" charset="0"/>
              </a:rPr>
              <a:t>socioeconomic </a:t>
            </a: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levels to send message</a:t>
            </a:r>
          </a:p>
          <a:p>
            <a:pPr fontAlgn="base"/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Discover trends to determine where to focus in order to have the most impact</a:t>
            </a:r>
            <a:endParaRPr lang="en-US" dirty="0">
              <a:latin typeface="Raleway" charset="0"/>
              <a:ea typeface="Raleway" charset="0"/>
              <a:cs typeface="Raleway" charset="0"/>
            </a:endParaRPr>
          </a:p>
          <a:p>
            <a:r>
              <a:rPr lang="en-US" b="0" dirty="0" smtClean="0">
                <a:effectLst/>
                <a:latin typeface="Raleway" charset="0"/>
                <a:ea typeface="Raleway" charset="0"/>
                <a:cs typeface="Raleway" charset="0"/>
              </a:rPr>
              <a:t>Provide a clean and elegant design</a:t>
            </a:r>
            <a:br>
              <a:rPr lang="en-US" b="0" dirty="0" smtClean="0">
                <a:effectLst/>
                <a:latin typeface="Raleway" charset="0"/>
                <a:ea typeface="Raleway" charset="0"/>
                <a:cs typeface="Raleway" charset="0"/>
              </a:rPr>
            </a:br>
            <a:endParaRPr lang="en-US" dirty="0"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38200" y="1482811"/>
            <a:ext cx="10515600" cy="12357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17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Tasks</a:t>
            </a:r>
            <a:endParaRPr lang="en-US" dirty="0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134" y="1442565"/>
            <a:ext cx="11098427" cy="484702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US" b="0" dirty="0" smtClean="0">
              <a:effectLst/>
              <a:latin typeface="Raleway" charset="0"/>
              <a:ea typeface="Raleway" charset="0"/>
              <a:cs typeface="Raleway" charset="0"/>
            </a:endParaRP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Individually </a:t>
            </a:r>
            <a:r>
              <a:rPr lang="en-US" dirty="0">
                <a:latin typeface="Raleway" charset="0"/>
                <a:ea typeface="Raleway" charset="0"/>
                <a:cs typeface="Raleway" charset="0"/>
              </a:rPr>
              <a:t>focus on creating own visualizations first (1 for each person)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Merge </a:t>
            </a:r>
            <a:r>
              <a:rPr lang="en-US" dirty="0">
                <a:latin typeface="Raleway" charset="0"/>
                <a:ea typeface="Raleway" charset="0"/>
                <a:cs typeface="Raleway" charset="0"/>
              </a:rPr>
              <a:t>codes together on </a:t>
            </a:r>
            <a:r>
              <a:rPr lang="en-US" dirty="0" err="1">
                <a:latin typeface="Raleway" charset="0"/>
                <a:ea typeface="Raleway" charset="0"/>
                <a:cs typeface="Raleway" charset="0"/>
              </a:rPr>
              <a:t>Github</a:t>
            </a:r>
            <a:r>
              <a:rPr lang="en-US" dirty="0">
                <a:latin typeface="Raleway" charset="0"/>
                <a:ea typeface="Raleway" charset="0"/>
                <a:cs typeface="Raleway" charset="0"/>
              </a:rPr>
              <a:t> and make sure there are no compatibility issues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Factorize </a:t>
            </a:r>
            <a:r>
              <a:rPr lang="en-US" dirty="0">
                <a:latin typeface="Raleway" charset="0"/>
                <a:ea typeface="Raleway" charset="0"/>
                <a:cs typeface="Raleway" charset="0"/>
              </a:rPr>
              <a:t>overlapping functions used in separate visualizations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Create </a:t>
            </a:r>
            <a:r>
              <a:rPr lang="en-US" dirty="0">
                <a:latin typeface="Raleway" charset="0"/>
                <a:ea typeface="Raleway" charset="0"/>
                <a:cs typeface="Raleway" charset="0"/>
              </a:rPr>
              <a:t>website template and containers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Insert </a:t>
            </a:r>
            <a:r>
              <a:rPr lang="en-US" dirty="0">
                <a:latin typeface="Raleway" charset="0"/>
                <a:ea typeface="Raleway" charset="0"/>
                <a:cs typeface="Raleway" charset="0"/>
              </a:rPr>
              <a:t>visualizations and text information  into the already created  containers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Stylize </a:t>
            </a:r>
            <a:r>
              <a:rPr lang="en-US" dirty="0">
                <a:latin typeface="Raleway" charset="0"/>
                <a:ea typeface="Raleway" charset="0"/>
                <a:cs typeface="Raleway" charset="0"/>
              </a:rPr>
              <a:t>the website using CSS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Optimize </a:t>
            </a:r>
            <a:r>
              <a:rPr lang="en-US" dirty="0">
                <a:latin typeface="Raleway" charset="0"/>
                <a:ea typeface="Raleway" charset="0"/>
                <a:cs typeface="Raleway" charset="0"/>
              </a:rPr>
              <a:t>efficiency of visualization generation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Add </a:t>
            </a:r>
            <a:r>
              <a:rPr lang="en-US" dirty="0">
                <a:latin typeface="Raleway" charset="0"/>
                <a:ea typeface="Raleway" charset="0"/>
                <a:cs typeface="Raleway" charset="0"/>
              </a:rPr>
              <a:t>additional visualizations as needed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Fix </a:t>
            </a:r>
            <a:r>
              <a:rPr lang="en-US" dirty="0">
                <a:latin typeface="Raleway" charset="0"/>
                <a:ea typeface="Raleway" charset="0"/>
                <a:cs typeface="Raleway" charset="0"/>
              </a:rPr>
              <a:t>any outstanding bugs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Get </a:t>
            </a:r>
            <a:r>
              <a:rPr lang="en-US" dirty="0">
                <a:latin typeface="Raleway" charset="0"/>
                <a:ea typeface="Raleway" charset="0"/>
                <a:cs typeface="Raleway" charset="0"/>
              </a:rPr>
              <a:t>feedback from peers 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Implement </a:t>
            </a:r>
            <a:r>
              <a:rPr lang="en-US" dirty="0">
                <a:latin typeface="Raleway" charset="0"/>
                <a:ea typeface="Raleway" charset="0"/>
                <a:cs typeface="Raleway" charset="0"/>
              </a:rPr>
              <a:t>advice given by peers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Finalize </a:t>
            </a:r>
            <a:r>
              <a:rPr lang="en-US" dirty="0">
                <a:latin typeface="Raleway" charset="0"/>
                <a:ea typeface="Raleway" charset="0"/>
                <a:cs typeface="Raleway" charset="0"/>
              </a:rPr>
              <a:t>website </a:t>
            </a: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design</a:t>
            </a:r>
            <a:r>
              <a:rPr lang="en-US" b="0" dirty="0" smtClean="0">
                <a:effectLst/>
                <a:latin typeface="Raleway" charset="0"/>
                <a:ea typeface="Raleway" charset="0"/>
                <a:cs typeface="Raleway" charset="0"/>
              </a:rPr>
              <a:t/>
            </a:r>
            <a:br>
              <a:rPr lang="en-US" b="0" dirty="0" smtClean="0">
                <a:effectLst/>
                <a:latin typeface="Raleway" charset="0"/>
                <a:ea typeface="Raleway" charset="0"/>
                <a:cs typeface="Raleway" charset="0"/>
              </a:rPr>
            </a:br>
            <a:endParaRPr lang="en-US" dirty="0"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38200" y="1482811"/>
            <a:ext cx="10515600" cy="12357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49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Data</a:t>
            </a:r>
            <a:endParaRPr lang="en-US" dirty="0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134" y="1442565"/>
            <a:ext cx="11098427" cy="4847023"/>
          </a:xfrm>
        </p:spPr>
        <p:txBody>
          <a:bodyPr>
            <a:normAutofit/>
          </a:bodyPr>
          <a:lstStyle/>
          <a:p>
            <a:endParaRPr lang="en-US" b="0" dirty="0" smtClean="0">
              <a:effectLst/>
              <a:latin typeface="Raleway" charset="0"/>
              <a:ea typeface="Raleway" charset="0"/>
              <a:cs typeface="Raleway" charset="0"/>
            </a:endParaRPr>
          </a:p>
          <a:p>
            <a:pPr lvl="1" fontAlgn="base"/>
            <a:r>
              <a:rPr lang="en-US" dirty="0">
                <a:latin typeface="Raleway" charset="0"/>
                <a:ea typeface="Raleway" charset="0"/>
                <a:cs typeface="Raleway" charset="0"/>
              </a:rPr>
              <a:t>The </a:t>
            </a:r>
            <a:r>
              <a:rPr lang="en-US" b="1" dirty="0">
                <a:latin typeface="Raleway" charset="0"/>
                <a:ea typeface="Raleway" charset="0"/>
                <a:cs typeface="Raleway" charset="0"/>
              </a:rPr>
              <a:t>World Bank dataset </a:t>
            </a:r>
            <a:r>
              <a:rPr lang="en-US" dirty="0">
                <a:latin typeface="Raleway" charset="0"/>
                <a:ea typeface="Raleway" charset="0"/>
                <a:cs typeface="Raleway" charset="0"/>
              </a:rPr>
              <a:t>consists of annual data from 1990 to 2015 of the percentage of forested land broken down by countries, continents, and socioeconomic levels. </a:t>
            </a:r>
            <a:endParaRPr lang="en-US" dirty="0" smtClean="0">
              <a:latin typeface="Raleway" charset="0"/>
              <a:ea typeface="Raleway" charset="0"/>
              <a:cs typeface="Raleway" charset="0"/>
            </a:endParaRPr>
          </a:p>
          <a:p>
            <a:pPr lvl="1" fontAlgn="base"/>
            <a:r>
              <a:rPr lang="en-US" dirty="0">
                <a:latin typeface="Raleway" charset="0"/>
                <a:ea typeface="Raleway" charset="0"/>
                <a:cs typeface="Raleway" charset="0"/>
              </a:rPr>
              <a:t>The </a:t>
            </a:r>
            <a:r>
              <a:rPr lang="en-US" b="1" dirty="0" err="1">
                <a:latin typeface="Raleway" charset="0"/>
                <a:ea typeface="Raleway" charset="0"/>
                <a:cs typeface="Raleway" charset="0"/>
              </a:rPr>
              <a:t>Mongabay</a:t>
            </a:r>
            <a:r>
              <a:rPr lang="en-US" b="1" dirty="0">
                <a:latin typeface="Raleway" charset="0"/>
                <a:ea typeface="Raleway" charset="0"/>
                <a:cs typeface="Raleway" charset="0"/>
              </a:rPr>
              <a:t> dataset </a:t>
            </a:r>
            <a:r>
              <a:rPr lang="en-US" dirty="0">
                <a:latin typeface="Raleway" charset="0"/>
                <a:ea typeface="Raleway" charset="0"/>
                <a:cs typeface="Raleway" charset="0"/>
              </a:rPr>
              <a:t>covers gross forest loss to measure the rate of deforestation. </a:t>
            </a:r>
            <a:r>
              <a:rPr lang="en-US" b="0" dirty="0" smtClean="0">
                <a:effectLst/>
                <a:latin typeface="Raleway" charset="0"/>
                <a:ea typeface="Raleway" charset="0"/>
                <a:cs typeface="Raleway" charset="0"/>
              </a:rPr>
              <a:t/>
            </a:r>
            <a:br>
              <a:rPr lang="en-US" b="0" dirty="0" smtClean="0">
                <a:effectLst/>
                <a:latin typeface="Raleway" charset="0"/>
                <a:ea typeface="Raleway" charset="0"/>
                <a:cs typeface="Raleway" charset="0"/>
              </a:rPr>
            </a:br>
            <a:endParaRPr lang="en-US" dirty="0"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38200" y="1482811"/>
            <a:ext cx="10515600" cy="12357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34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Sketch 1</a:t>
            </a:r>
            <a:endParaRPr lang="en-US" dirty="0"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1026" name="Picture 2" descr="isual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412" y="365125"/>
            <a:ext cx="4335794" cy="590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19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Sketch 2</a:t>
            </a:r>
            <a:endParaRPr lang="en-US" dirty="0"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2050" name="Picture 2" descr="https://lh4.googleusercontent.com/Flaqj7G4Jq4ypk1G5A69WtbgVwjsFZs3R6nGfSflXT24gmSSUBasp-b3IF6QDwYftRLAVp3yicN8SyIQMkLTlGJ3gT6wP-XPFyMLkK_JNf5rQWZV38QEfPPXayOWYA-1aTZnZPSZ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045" y="365125"/>
            <a:ext cx="4687330" cy="55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56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Sketch 3</a:t>
            </a:r>
            <a:endParaRPr lang="en-US" dirty="0"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3076" name="Picture 4" descr="https://lh3.googleusercontent.com/YbITqrvsMpl7QlsJ4nRdXe74Iaf3k5KZ3qDdRKFbXimTcHGzNqMgqEBz4TxOFNSU6HA0wQqX0z5aMhBtE6XeJsIA9EEqgwqnrdwJLrXPab_Qg_hdhrLXKdcFLygstSF4wseVVQlr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58"/>
          <a:stretch/>
        </p:blipFill>
        <p:spPr bwMode="auto">
          <a:xfrm>
            <a:off x="4361936" y="365125"/>
            <a:ext cx="5062360" cy="636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65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228</Words>
  <Application>Microsoft Macintosh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Raleway</vt:lpstr>
      <vt:lpstr>Arial</vt:lpstr>
      <vt:lpstr>Office Theme</vt:lpstr>
      <vt:lpstr>PowerPoint Presentation</vt:lpstr>
      <vt:lpstr>Idea: Deforestation</vt:lpstr>
      <vt:lpstr>Goals</vt:lpstr>
      <vt:lpstr>Tasks</vt:lpstr>
      <vt:lpstr>Data</vt:lpstr>
      <vt:lpstr>Sketch 1</vt:lpstr>
      <vt:lpstr>Sketch 2</vt:lpstr>
      <vt:lpstr>Sketch 3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Jesse Tan</dc:creator>
  <cp:lastModifiedBy>Zhang, Jesse Tan</cp:lastModifiedBy>
  <cp:revision>2</cp:revision>
  <dcterms:created xsi:type="dcterms:W3CDTF">2017-11-07T02:11:25Z</dcterms:created>
  <dcterms:modified xsi:type="dcterms:W3CDTF">2017-11-07T02:28:40Z</dcterms:modified>
</cp:coreProperties>
</file>