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21"/>
  </p:sldMasterIdLst>
  <p:notesMasterIdLst>
    <p:notesMasterId r:id="rId30"/>
  </p:notesMasterIdLst>
  <p:handoutMasterIdLst>
    <p:handoutMasterId r:id="rId31"/>
  </p:handoutMasterIdLst>
  <p:sldIdLst>
    <p:sldId id="264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2192000" cy="6858000"/>
  <p:notesSz cx="6858000" cy="9144000"/>
  <p:defaultTextStyle>
    <a:defPPr lvl="0">
      <a:defRPr lang="nl-NL"/>
    </a:defPPr>
    <a:lvl1pPr marL="0" lvl="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lvl="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lvl="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lvl="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62CC56-BEB9-478B-9DBA-08F5E435C3E4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762CC56-BEB9-478B-9DBA-08F5E435C3E4}" styleName="Tabelstijl Ordina">
    <a:wholeTbl>
      <a:tcTxStyle b="off" i="off">
        <a:font>
          <a:latin typeface="Roboto Light"/>
          <a:ea typeface="Roboto Light"/>
          <a:cs typeface="Roboto Light"/>
        </a:font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58595B"/>
              </a:solidFill>
            </a:ln>
          </a:insideH>
          <a:insideV>
            <a:ln w="6350" cmpd="sng">
              <a:solidFill>
                <a:srgbClr val="58595B"/>
              </a:solidFill>
            </a:ln>
          </a:insideV>
        </a:tcBdr>
        <a:fill>
          <a:noFill/>
        </a:fill>
      </a:tcStyle>
    </a:wholeTbl>
    <a:firstRow>
      <a:tcTxStyle b="on" i="off">
        <a:font>
          <a:latin typeface="Roboto"/>
          <a:ea typeface="Roboto"/>
          <a:cs typeface="Roboto"/>
        </a:font>
        <a:srgbClr val="000000"/>
      </a:tcTxStyle>
      <a:tcStyle>
        <a:tcBdr/>
      </a:tcStyle>
    </a:firstRow>
    <a:extLst>
      <a:ext uri="http://www.joulesunlimited.com/pptTableStyle"/>
    </a:extLst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>
      <p:cViewPr varScale="1">
        <p:scale>
          <a:sx n="86" d="100"/>
          <a:sy n="86" d="100"/>
        </p:scale>
        <p:origin x="763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2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, Charles" userId="854cbbf8-f841-4486-bdd2-d6b325f0040c" providerId="ADAL" clId="{DF65DC91-CA0D-4267-B140-F0B15932BE23}"/>
    <pc:docChg chg="delSld">
      <pc:chgData name="Robert, Charles" userId="854cbbf8-f841-4486-bdd2-d6b325f0040c" providerId="ADAL" clId="{DF65DC91-CA0D-4267-B140-F0B15932BE23}" dt="2022-01-14T12:53:40.317" v="0" actId="47"/>
      <pc:docMkLst>
        <pc:docMk/>
      </pc:docMkLst>
      <pc:sldChg chg="del">
        <pc:chgData name="Robert, Charles" userId="854cbbf8-f841-4486-bdd2-d6b325f0040c" providerId="ADAL" clId="{DF65DC91-CA0D-4267-B140-F0B15932BE23}" dt="2022-01-14T12:53:40.317" v="0" actId="47"/>
        <pc:sldMkLst>
          <pc:docMk/>
          <pc:sldMk cId="2777690685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57D0-0DA8-4B50-962C-F8908CCD91C6}" type="datetimeFigureOut">
              <a:rPr lang="nl-NL" smtClean="0"/>
              <a:pPr/>
              <a:t>14-1-2022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7354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nl-NL" smtClean="0"/>
              <a:pPr/>
              <a:t>14-1-2022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652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2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48072" y="2455675"/>
            <a:ext cx="6552000" cy="93732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9pPr>
          </a:lstStyle>
          <a:p>
            <a:pPr lvl="0"/>
            <a:r>
              <a:rPr lang="nl-NL" dirty="0"/>
              <a:t>[Subtitel]</a:t>
            </a:r>
          </a:p>
        </p:txBody>
      </p:sp>
      <p:sp>
        <p:nvSpPr>
          <p:cNvPr id="2" name="***Titel 1"/>
          <p:cNvSpPr>
            <a:spLocks noGrp="1"/>
          </p:cNvSpPr>
          <p:nvPr>
            <p:ph type="title" hasCustomPrompt="1"/>
          </p:nvPr>
        </p:nvSpPr>
        <p:spPr bwMode="gray">
          <a:xfrm>
            <a:off x="648000" y="592224"/>
            <a:ext cx="6552000" cy="17206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noProof="1"/>
              <a:t>[titel]</a:t>
            </a:r>
          </a:p>
        </p:txBody>
      </p:sp>
    </p:spTree>
    <p:extLst>
      <p:ext uri="{BB962C8B-B14F-4D97-AF65-F5344CB8AC3E}">
        <p14:creationId xmlns:p14="http://schemas.microsoft.com/office/powerpoint/2010/main" val="47979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pPr lvl="0"/>
            <a:r>
              <a:rPr lang="nl-NL" noProof="1"/>
              <a:t>[Typ tekst of klik op een pictogram om een object in te voegen]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noProof="1"/>
              <a:t>[titel]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, grafiek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4" name="Tijdelijke aanduiding voor grafiek 3"/>
          <p:cNvSpPr>
            <a:spLocks noGrp="1"/>
          </p:cNvSpPr>
          <p:nvPr>
            <p:ph type="chart" sz="quarter" idx="14" hasCustomPrompt="1"/>
          </p:nvPr>
        </p:nvSpPr>
        <p:spPr>
          <a:xfrm>
            <a:off x="7765574" y="2251075"/>
            <a:ext cx="3780000" cy="3743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[Grafiek]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250295"/>
            <a:ext cx="6873052" cy="374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[Tekst]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noProof="1"/>
              <a:t>[titel]</a:t>
            </a:r>
          </a:p>
        </p:txBody>
      </p:sp>
    </p:spTree>
    <p:extLst>
      <p:ext uri="{BB962C8B-B14F-4D97-AF65-F5344CB8AC3E}">
        <p14:creationId xmlns:p14="http://schemas.microsoft.com/office/powerpoint/2010/main" val="18200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7"/>
          <p:cNvSpPr>
            <a:spLocks noGrp="1"/>
          </p:cNvSpPr>
          <p:nvPr>
            <p:ph type="pic" sz="quarter" idx="14" hasCustomPrompt="1"/>
          </p:nvPr>
        </p:nvSpPr>
        <p:spPr>
          <a:xfrm>
            <a:off x="6851875" y="0"/>
            <a:ext cx="53424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nl-NL" dirty="0"/>
              <a:t>[Klik op het pictogram om een afbeelding in te voegen]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735225"/>
            <a:ext cx="5868000" cy="42590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[Tekst]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48000" y="592225"/>
            <a:ext cx="58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1"/>
              <a:t>[Titel]</a:t>
            </a:r>
          </a:p>
        </p:txBody>
      </p:sp>
    </p:spTree>
    <p:extLst>
      <p:ext uri="{BB962C8B-B14F-4D97-AF65-F5344CB8AC3E}">
        <p14:creationId xmlns:p14="http://schemas.microsoft.com/office/powerpoint/2010/main" val="14407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tekst en afbeelding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12" name="Tijdelijke aanduiding voor afbeelding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3424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nl-NL" dirty="0"/>
              <a:t>[Klik op het pictogram om een afbeelding in te voegen]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5964511" y="1735225"/>
            <a:ext cx="5868000" cy="42590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[Tekst]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5964511" y="592225"/>
            <a:ext cx="58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1"/>
              <a:t>[Titel]</a:t>
            </a:r>
          </a:p>
        </p:txBody>
      </p:sp>
    </p:spTree>
    <p:extLst>
      <p:ext uri="{BB962C8B-B14F-4D97-AF65-F5344CB8AC3E}">
        <p14:creationId xmlns:p14="http://schemas.microsoft.com/office/powerpoint/2010/main" val="10426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11" name="Tijdelijke aanduiding voor inhoud R"/>
          <p:cNvSpPr>
            <a:spLocks noGrp="1"/>
          </p:cNvSpPr>
          <p:nvPr>
            <p:ph sz="quarter" idx="14" hasCustomPrompt="1"/>
          </p:nvPr>
        </p:nvSpPr>
        <p:spPr bwMode="gray">
          <a:xfrm>
            <a:off x="6329548" y="2250000"/>
            <a:ext cx="5346078" cy="374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1"/>
              <a:t>[Typ tekst of klik op een pictogram om een object in te voegen]</a:t>
            </a:r>
          </a:p>
        </p:txBody>
      </p:sp>
      <p:sp>
        <p:nvSpPr>
          <p:cNvPr id="9" name="Tijdelijke aanduiding voor inhoud L"/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2" y="2250000"/>
            <a:ext cx="5346000" cy="374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1"/>
              <a:t>[Typ tekst of klik op een pictogram om een object in te voegen]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48000" y="592225"/>
            <a:ext cx="1102762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1"/>
              <a:t>[titel]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noProof="1"/>
              <a:t>[titel]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 bwMode="gray">
          <a:xfrm>
            <a:off x="9897422" y="6411940"/>
            <a:ext cx="1260222" cy="172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>
                <a:solidFill>
                  <a:srgbClr val="F58220"/>
                </a:solidFill>
              </a:rPr>
              <a:t>|</a:t>
            </a:r>
            <a:r>
              <a:rPr lang="nl-NL" noProof="1"/>
              <a:t> </a:t>
            </a:r>
            <a:fld id="{74C395E7-400F-47A0-A220-1171A3F42FB3}" type="datetime4">
              <a:rPr lang="nl-NL" noProof="1" smtClean="0"/>
              <a:t>14 januari 2022</a:t>
            </a:fld>
            <a:endParaRPr lang="nl-NL" noProof="1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 bwMode="gray">
          <a:xfrm>
            <a:off x="3576535" y="6411940"/>
            <a:ext cx="6263881" cy="172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[Voettekst]</a:t>
            </a:r>
            <a:endParaRPr lang="nl-NL" sz="1100" noProof="1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 bwMode="gray">
          <a:xfrm>
            <a:off x="11157644" y="6335897"/>
            <a:ext cx="517982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500">
                <a:solidFill>
                  <a:srgbClr val="F58220"/>
                </a:solidFill>
                <a:latin typeface="+mn-lt"/>
              </a:defRPr>
            </a:lvl1pPr>
          </a:lstStyle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3" name="Tijdelijke aanduiding voor tekst 2 (JU-Free)"/>
          <p:cNvSpPr>
            <a:spLocks noGrp="1"/>
          </p:cNvSpPr>
          <p:nvPr>
            <p:ph type="body" idx="1"/>
          </p:nvPr>
        </p:nvSpPr>
        <p:spPr bwMode="gray">
          <a:xfrm>
            <a:off x="648000" y="2250295"/>
            <a:ext cx="11027626" cy="37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1"/>
              <a:t>JU-LEVEL1=Opsomming 1e niveau</a:t>
            </a:r>
          </a:p>
          <a:p>
            <a:pPr lvl="1"/>
            <a:r>
              <a:rPr lang="nl-NL" noProof="1"/>
              <a:t>JU-LEVEL2=Opsomming 2e niveau</a:t>
            </a:r>
          </a:p>
          <a:p>
            <a:pPr lvl="2"/>
            <a:r>
              <a:rPr lang="nl-NL" noProof="1"/>
              <a:t>JU-LEVEL3=Opsomming 1e niveau klein</a:t>
            </a:r>
          </a:p>
          <a:p>
            <a:pPr lvl="3"/>
            <a:r>
              <a:rPr lang="nl-NL" noProof="1"/>
              <a:t>JU-LEVEL4=Kop</a:t>
            </a:r>
          </a:p>
          <a:p>
            <a:pPr lvl="4"/>
            <a:r>
              <a:rPr lang="nl-NL" noProof="1"/>
              <a:t>JU-LEVEL5=Basistekst</a:t>
            </a:r>
          </a:p>
          <a:p>
            <a:pPr lvl="5"/>
            <a:r>
              <a:rPr lang="nl-NL" noProof="1"/>
              <a:t>JU-LEVEL6=Tekst klein</a:t>
            </a:r>
          </a:p>
          <a:p>
            <a:pPr lvl="6"/>
            <a:r>
              <a:rPr lang="nl-NL" noProof="1"/>
              <a:t>JU-LEVEL7=Zwevend 1e niveau</a:t>
            </a:r>
          </a:p>
          <a:p>
            <a:pPr lvl="7"/>
            <a:r>
              <a:rPr lang="nl-NL" noProof="1"/>
              <a:t>JU-LEVEL8=Zwevend 2e niveau</a:t>
            </a:r>
          </a:p>
          <a:p>
            <a:pPr lvl="8"/>
            <a:r>
              <a:rPr lang="nl-NL" noProof="1"/>
              <a:t>JU-LEVEL9=Zwevend 1e niveau klein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gray">
          <a:xfrm>
            <a:off x="648000" y="592225"/>
            <a:ext cx="1102762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1"/>
              <a:t>[Titel]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21" r:id="rId3"/>
    <p:sldLayoutId id="2147483724" r:id="rId4"/>
    <p:sldLayoutId id="2147483726" r:id="rId5"/>
    <p:sldLayoutId id="2147483711" r:id="rId6"/>
    <p:sldLayoutId id="2147483713" r:id="rId7"/>
    <p:sldLayoutId id="2147483714" r:id="rId8"/>
  </p:sldLayoutIdLst>
  <p:hf hdr="0" ftr="0" dt="0"/>
  <p:txStyles>
    <p:titleStyle>
      <a:lvl1pPr algn="l" defTabSz="1088610" rtl="0" eaLnBrk="1" latinLnBrk="0" hangingPunct="1">
        <a:lnSpc>
          <a:spcPct val="94000"/>
        </a:lnSpc>
        <a:spcBef>
          <a:spcPct val="0"/>
        </a:spcBef>
        <a:buNone/>
        <a:defRPr sz="3900" b="0" kern="1200" cap="all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1088610" rtl="0" eaLnBrk="1" latinLnBrk="0" hangingPunct="1">
        <a:lnSpc>
          <a:spcPct val="125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●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defTabSz="1088610" rtl="0" eaLnBrk="1" latinLnBrk="0" hangingPunct="1">
        <a:lnSpc>
          <a:spcPct val="125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000" indent="-342000" algn="l" defTabSz="1088610" rtl="0" eaLnBrk="1" latinLnBrk="0" hangingPunct="1">
        <a:lnSpc>
          <a:spcPct val="137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●"/>
        <a:defRPr sz="13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610" rtl="0" eaLnBrk="1" latinLnBrk="0" hangingPunct="1">
        <a:lnSpc>
          <a:spcPct val="125000"/>
        </a:lnSpc>
        <a:spcBef>
          <a:spcPts val="0"/>
        </a:spcBef>
        <a:buFont typeface="Arial" pitchFamily="34" charset="0"/>
        <a:buNone/>
        <a:defRPr sz="1900" b="1" kern="1200" baseline="0">
          <a:solidFill>
            <a:schemeClr val="accent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0" indent="0" algn="l" defTabSz="1088610" rtl="0" eaLnBrk="1" latinLnBrk="0" hangingPunct="1">
        <a:lnSpc>
          <a:spcPct val="125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1088610" rtl="0" eaLnBrk="1" latinLnBrk="0" hangingPunct="1">
        <a:lnSpc>
          <a:spcPct val="137000"/>
        </a:lnSpc>
        <a:spcBef>
          <a:spcPts val="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00" indent="0" algn="l" defTabSz="1088610" rtl="0" eaLnBrk="1" latinLnBrk="0" hangingPunct="1">
        <a:lnSpc>
          <a:spcPct val="125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684000" indent="0" algn="l" defTabSz="1088610" rtl="0" eaLnBrk="1" latinLnBrk="0" hangingPunct="1">
        <a:lnSpc>
          <a:spcPct val="125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000" indent="0" algn="l" defTabSz="1088610" rtl="0" eaLnBrk="1" latinLnBrk="0" hangingPunct="1">
        <a:lnSpc>
          <a:spcPct val="137000"/>
        </a:lnSpc>
        <a:spcBef>
          <a:spcPts val="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06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10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916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222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526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31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137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442" algn="l" defTabSz="10886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327B5-54E8-407F-A779-E17DF960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" y="0"/>
            <a:ext cx="12188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E3039-C3A0-4E1E-950D-CD963F9C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2"/>
            <a:ext cx="12192000" cy="68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2EE91-5CB6-4458-BC6C-17A978EB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7"/>
            <a:ext cx="12192000" cy="68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2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AA29B-216C-4998-BEE6-31CBA548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2"/>
            <a:ext cx="12192000" cy="68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54B28-104C-424D-9DC6-4F08F20D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5</a:t>
            </a:fld>
            <a:endParaRPr lang="nl-NL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E24C-ACF2-4744-9D8A-547742A0A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12AF6-8F7F-4146-B148-1B456D9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60285-CAE4-45FC-8A41-9CDC7748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20"/>
            <a:ext cx="12186632" cy="68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7230D-280E-4948-9865-C5353EEA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6</a:t>
            </a:fld>
            <a:endParaRPr lang="nl-NL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362C-9EE8-4E5B-AB5D-1A75514E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C5F0CA-B28C-471A-9D47-DAD715B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191B3-05BE-4203-B0B9-9A16AAB1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2966"/>
            <a:ext cx="12120301" cy="68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7230D-280E-4948-9865-C5353EEA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7</a:t>
            </a:fld>
            <a:endParaRPr lang="nl-NL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362C-9EE8-4E5B-AB5D-1A75514E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C5F0CA-B28C-471A-9D47-DAD715B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8417F-B0EA-4DEA-ABE6-1964583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34" y="0"/>
            <a:ext cx="12234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F2F943-CA11-46D9-807B-4405B8FC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8</a:t>
            </a:fld>
            <a:endParaRPr lang="nl-NL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AFF8-3D45-417F-95D4-E3844509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067F5-4F90-4CB7-9409-F85E233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682D7-DB1C-4D2A-92A2-A531172C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8"/>
            <a:ext cx="12192000" cy="68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68130"/>
      </p:ext>
    </p:extLst>
  </p:cSld>
  <p:clrMapOvr>
    <a:masterClrMapping/>
  </p:clrMapOvr>
</p:sld>
</file>

<file path=ppt/theme/theme1.xml><?xml version="1.0" encoding="utf-8"?>
<a:theme xmlns:a="http://schemas.openxmlformats.org/drawingml/2006/main" name="Huisstijl">
  <a:themeElements>
    <a:clrScheme name="Kleuren Ordina PP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58220"/>
      </a:accent1>
      <a:accent2>
        <a:srgbClr val="58595B"/>
      </a:accent2>
      <a:accent3>
        <a:srgbClr val="000000"/>
      </a:accent3>
      <a:accent4>
        <a:srgbClr val="007F91"/>
      </a:accent4>
      <a:accent5>
        <a:srgbClr val="3DA4BF"/>
      </a:accent5>
      <a:accent6>
        <a:srgbClr val="E1E1E1"/>
      </a:accent6>
      <a:hlink>
        <a:srgbClr val="000000"/>
      </a:hlink>
      <a:folHlink>
        <a:srgbClr val="000000"/>
      </a:folHlink>
    </a:clrScheme>
    <a:fontScheme name="Lettertypen Ordina PP">
      <a:majorFont>
        <a:latin typeface="Roboto Condensed Light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800" dirty="0" err="1" smtClean="0"/>
        </a:defPPr>
      </a:lstStyle>
    </a:txDef>
  </a:objectDefaults>
  <a:extraClrSchemeLst/>
  <a:custClrLst>
    <a:custClr name="Verbinding">
      <a:srgbClr val="F58220"/>
    </a:custClr>
    <a:custClr name="Betrouwbaar">
      <a:srgbClr val="58595B"/>
    </a:custClr>
    <a:custClr name="Voorloper">
      <a:srgbClr val="000000"/>
    </a:custClr>
    <a:custClr name="Ontdekking 100%">
      <a:srgbClr val="007F91"/>
    </a:custClr>
    <a:custClr name="Ontdekking 80%">
      <a:srgbClr val="3398A7"/>
    </a:custClr>
    <a:custClr name="Ontdekking 60%">
      <a:srgbClr val="66B2BD"/>
    </a:custClr>
    <a:custClr name="Ontdekking 40%">
      <a:srgbClr val="99CCD3"/>
    </a:custClr>
    <a:custClr name="Ontdekking 20%">
      <a:srgbClr val="CCE6E9"/>
    </a:custClr>
    <a:custClr name="Versnelling 100%">
      <a:srgbClr val="3DA4BF"/>
    </a:custClr>
    <a:custClr name="Versnelling 80%">
      <a:srgbClr val="64B6CC"/>
    </a:custClr>
    <a:custClr name="Versnelling 60%">
      <a:srgbClr val="8BC8D8"/>
    </a:custClr>
    <a:custClr name="Versnelling 40%">
      <a:srgbClr val="B1DBE6"/>
    </a:custClr>
    <a:custClr name="Versnelling 20%">
      <a:srgbClr val="D8EDF2"/>
    </a:custClr>
    <a:custClr name="Lichtgrijs">
      <a:srgbClr val="E1E1E1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Blank.potx" id="{F7342457-5B71-421E-B8FF-61008A69246A}" vid="{B4F394A9-B733-48D8-B803-AAF513D504B3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58220"/>
      </a:accent1>
      <a:accent2>
        <a:srgbClr val="58595B"/>
      </a:accent2>
      <a:accent3>
        <a:srgbClr val="000000"/>
      </a:accent3>
      <a:accent4>
        <a:srgbClr val="007F91"/>
      </a:accent4>
      <a:accent5>
        <a:srgbClr val="3DA4BF"/>
      </a:accent5>
      <a:accent6>
        <a:srgbClr val="E1E1E1"/>
      </a:accent6>
      <a:hlink>
        <a:srgbClr val="000000"/>
      </a:hlink>
      <a:folHlink>
        <a:srgbClr val="000000"/>
      </a:folHlink>
    </a:clrScheme>
    <a:fontScheme name="Notes fonts">
      <a:majorFont>
        <a:latin typeface="Roboto Condensed Light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58220"/>
      </a:accent1>
      <a:accent2>
        <a:srgbClr val="58595B"/>
      </a:accent2>
      <a:accent3>
        <a:srgbClr val="000000"/>
      </a:accent3>
      <a:accent4>
        <a:srgbClr val="007F91"/>
      </a:accent4>
      <a:accent5>
        <a:srgbClr val="3DA4BF"/>
      </a:accent5>
      <a:accent6>
        <a:srgbClr val="E1E1E1"/>
      </a:accent6>
      <a:hlink>
        <a:srgbClr val="000000"/>
      </a:hlink>
      <a:folHlink>
        <a:srgbClr val="000000"/>
      </a:folHlink>
    </a:clrScheme>
    <a:fontScheme name="Handout fonts">
      <a:majorFont>
        <a:latin typeface="Roboto Condensed Light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59EBB92C-B5E4-4C2E-9890-E18D9B4BBAC7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F0DEBCA9-7B2D-4EB6-A472-8581C5B41C94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1C71CFC2-C8C9-42A4-9648-7095CB501E09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60F528AF-76CE-41AD-8ED4-58B361D98035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C3E713AF-F24A-49A1-B0CA-D7BCF00D0422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93D1DCBE-F0A2-4C09-9F5C-EC62D986F782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EF145F43-DA97-4E46-9278-A83BCC3C9AAD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842FF9A3-F3A0-4CD0-8BC9-0F8A744593E5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0BB98941-A01A-4F52-AB23-6CA176FA5DC6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51F893DE-881F-4749-B560-BD6147BEEED1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AA429E80-DEC4-4636-85DD-0796264DA6E0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424F8E70-4947-4393-9816-10880D729046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8018F5DE-F291-4752-B8C3-86429DA36350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B254486B-39B1-43A8-BF90-E3B7D0BE77DA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38587DE6-224A-4AFE-B0BC-E029BFC8A112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72B480DD-E4FD-40E7-8978-82577B49EB47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35FE0581-3912-4194-A8B7-0D36FDD31FB8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491D02F2-3A87-4B17-9A38-2C6916B81D0A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438F2899-0F8B-44D2-A395-9D3D6EE08B6D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214945B4-2FDA-4C22-A3F2-5352FEFB29E6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Roboto Condensed Light</vt:lpstr>
      <vt:lpstr>Roboto Light</vt:lpstr>
      <vt:lpstr>Huisstijl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Ordina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Robert, Charles</dc:creator>
  <cp:keywords/>
  <dc:description>Sjabloonversie: 1.0a - 12  maart 2020_x000d_
Ontwerp: www.Enof.nl_x000d_
Sjablonen: www.JoulesUnlimited.com</dc:description>
  <cp:lastModifiedBy>Robert, Charles</cp:lastModifiedBy>
  <cp:revision>1</cp:revision>
  <dcterms:created xsi:type="dcterms:W3CDTF">2022-01-13T09:34:29Z</dcterms:created>
  <dcterms:modified xsi:type="dcterms:W3CDTF">2022-01-14T12:53:42Z</dcterms:modified>
  <cp:category/>
</cp:coreProperties>
</file>