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70" r:id="rId2"/>
    <p:sldId id="273" r:id="rId3"/>
    <p:sldId id="274" r:id="rId4"/>
    <p:sldId id="275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5E9C"/>
    <a:srgbClr val="012845"/>
    <a:srgbClr val="FFF7F0"/>
    <a:srgbClr val="EEF8E5"/>
    <a:srgbClr val="F1EDE2"/>
    <a:srgbClr val="FFF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17"/>
    <p:restoredTop sz="94636"/>
  </p:normalViewPr>
  <p:slideViewPr>
    <p:cSldViewPr snapToGrid="0">
      <p:cViewPr>
        <p:scale>
          <a:sx n="215" d="100"/>
          <a:sy n="215" d="100"/>
        </p:scale>
        <p:origin x="-2400" y="-1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00105-9C48-984E-9CDC-F1375D25D7E6}" type="datetimeFigureOut">
              <a:t>02/09/2025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F1E06-D5E6-D248-B45C-D8434899FAE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260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01218-49A7-BA8F-57EC-02BE33D16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B45880F-D048-D91B-EBF5-0A89D857A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1F9782-C932-74C3-46E3-1ECFD1CC4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02/09/2025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C10B2-D5EC-EBC6-A704-EDF92A805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3C3000-F5C0-E033-90E6-50F1C3F27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16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885A05-EED6-A220-252D-934C6E84E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5C231A1-80F8-6C05-3033-B3E064D5E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FEA26C-3521-DF50-74CB-394A51B27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02/09/2025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659C71-E65C-FBBC-6932-DA6A52879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1E5D0A-F60F-90DF-3CD9-27166519B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17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05CEA68-5881-3174-E270-4C90E51D9A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4419C3B-3DA8-FC56-FD4F-AC094DA4E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3ED396-A57E-8417-005D-529896162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02/09/2025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85C519-0138-2914-34D0-018BCBD3A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53BE6B-B2F6-E97D-899A-E5869D5F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14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543903-615C-BF13-C0B3-2C5A17F96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BB8169-0D72-76BD-BC4A-9F12274D9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C86DF1-F5CD-D53A-7A57-D70EEFB15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02/09/2025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588D56-0E6B-3841-091A-8397B94F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4EB171-8289-60B4-F285-8507C1F83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878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7B0EF7-8208-8B00-63BA-FB581205C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482C8A-688A-DD78-DD77-106027BB3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F014C9-695E-F695-BBB6-CEF36990A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02/09/2025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734B1B-A237-D68F-D757-59DFF6583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A0DD8C-4EC0-9A6A-37C3-D81BD9D0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276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12753-EC43-D814-C43D-A5501D74F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C85274-5EDC-9029-0F7E-C9128CABC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FD0AEC0-3987-15CB-BB1B-A4BF80FA5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E8B068-575B-ED33-C84F-FD533C6F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02/09/2025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7DEC6D-72F3-A83A-FD15-31BEF0D80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FA73A2-698B-9B12-370E-872575E54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21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BA6F5D-428B-66BD-E59F-361AB9485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6752F4-FD3B-BE7B-79F4-627719887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BBA72BE-7255-7CD5-E9AA-ECD4F5BAB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6FB0972-1D4F-A835-C8FD-E88196E0E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1E91F70-08BE-563C-1F5A-214AA4D5A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92FFDE0-0875-BBC3-3F8A-6BF29B48A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02/09/2025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A7EF659-825F-7091-43EC-ED39DCAEF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8A57D6C-B29F-30AC-A1E8-F402EA12F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470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31E836-C1C9-D240-F451-4320CCA01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18B45E4-E385-CD37-B725-DA643E73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02/09/2025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7C783F-A53E-45DF-6906-3E0F70119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45999AE-1909-087A-192C-83C672EF7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136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A31F111-A165-C33E-70E4-43B3FFE8E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02/09/2025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1426062-E194-DD9A-74E3-88DB5FE0A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2B77913-8EE0-D95C-914B-09E88137D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50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FE3B5-0B90-C883-A51C-3BEE5FB68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E07BD8-FADB-530B-196F-B2C639419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1B6BE69-1638-275C-9085-E364D1043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7F5FA6-AFFD-7A4C-F6B3-D9AAC70C0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02/09/2025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6D7C563-835F-E403-9CDF-0E84415E9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275FFF-F889-9FEA-3AA9-4DFC2369C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091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EA8B4E-3CB9-E562-749B-DB4CAF719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1FFEF54-B1B6-BC32-F057-4E1B80D12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76C72B2-F57F-8522-C00E-9EB501A79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AB3228-8A8E-7C79-A324-B498157AC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02/09/2025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6F9B301-3375-E889-1570-AF8A20A1C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CFF58-8C7E-6AA3-83DC-165B0E73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93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266B424-06ED-0C91-96A4-C2D7A6788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0B019C-7ECD-6206-1B2C-93012CA46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781910-B46B-38A4-1F00-137AB39AB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17F4CF-FB7D-E643-B991-A4BE8CDC438F}" type="datetimeFigureOut">
              <a:t>02/09/2025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A2185A-7811-8C43-218A-14792469CB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84CF00-5D84-4594-4580-8027D9BFD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085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8CDD0-C930-D8F1-7E76-AC9DF64BD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48981BD2-88C5-4B2F-74E0-534484C7CBCE}"/>
              </a:ext>
            </a:extLst>
          </p:cNvPr>
          <p:cNvGrpSpPr/>
          <p:nvPr/>
        </p:nvGrpSpPr>
        <p:grpSpPr>
          <a:xfrm>
            <a:off x="4929655" y="2071571"/>
            <a:ext cx="2332690" cy="2714859"/>
            <a:chOff x="4941846" y="1208314"/>
            <a:chExt cx="2332690" cy="2714859"/>
          </a:xfrm>
        </p:grpSpPr>
        <p:pic>
          <p:nvPicPr>
            <p:cNvPr id="9" name="Image 8" descr="Une image contenant clipart, dessin, Graphique, illustration&#10;&#10;Le contenu généré par l’IA peut être incorrect.">
              <a:extLst>
                <a:ext uri="{FF2B5EF4-FFF2-40B4-BE49-F238E27FC236}">
                  <a16:creationId xmlns:a16="http://schemas.microsoft.com/office/drawing/2014/main" id="{FEDD94C1-453D-A164-CD0C-671BE45D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43669" y="1208314"/>
              <a:ext cx="2104661" cy="2076048"/>
            </a:xfrm>
            <a:prstGeom prst="rect">
              <a:avLst/>
            </a:prstGeom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726F06E3-2C0D-66E3-D891-50F52D696FDA}"/>
                </a:ext>
              </a:extLst>
            </p:cNvPr>
            <p:cNvSpPr txBox="1"/>
            <p:nvPr/>
          </p:nvSpPr>
          <p:spPr>
            <a:xfrm>
              <a:off x="4941846" y="3153732"/>
              <a:ext cx="233269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4400" b="1">
                  <a:solidFill>
                    <a:schemeClr val="accent2">
                      <a:lumMod val="75000"/>
                    </a:schemeClr>
                  </a:solidFill>
                  <a:latin typeface="Arial Rounded MT Bold" panose="020F0704030504030204" pitchFamily="34" charset="77"/>
                  <a:cs typeface="Aharoni" panose="020F0502020204030204" pitchFamily="34" charset="0"/>
                </a:rPr>
                <a:t>gbacpp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6868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42EFA-4035-BD87-E371-EC3C65384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025BDD72-856E-AFD0-306B-824407A326A4}"/>
              </a:ext>
            </a:extLst>
          </p:cNvPr>
          <p:cNvGrpSpPr/>
          <p:nvPr/>
        </p:nvGrpSpPr>
        <p:grpSpPr>
          <a:xfrm>
            <a:off x="4478993" y="2962907"/>
            <a:ext cx="3234013" cy="932186"/>
            <a:chOff x="4593628" y="3044279"/>
            <a:chExt cx="3234013" cy="932186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FBE4FFCF-66D4-4CA2-8873-4CB08FBB311B}"/>
                </a:ext>
              </a:extLst>
            </p:cNvPr>
            <p:cNvSpPr txBox="1"/>
            <p:nvPr/>
          </p:nvSpPr>
          <p:spPr>
            <a:xfrm>
              <a:off x="4593628" y="3044279"/>
              <a:ext cx="233269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4400" b="1">
                  <a:solidFill>
                    <a:srgbClr val="105E9C"/>
                  </a:solidFill>
                  <a:latin typeface="Arial Rounded MT Bold" panose="020F0704030504030204" pitchFamily="34" charset="77"/>
                  <a:cs typeface="Aharoni" panose="020F0502020204030204" pitchFamily="34" charset="0"/>
                </a:rPr>
                <a:t>gbacpp</a:t>
              </a:r>
            </a:p>
          </p:txBody>
        </p:sp>
        <p:pic>
          <p:nvPicPr>
            <p:cNvPr id="3" name="Image 2" descr="Une image contenant Police, Graphique, graphisme, logo&#10;&#10;Le contenu généré par l’IA peut être incorrect.">
              <a:extLst>
                <a:ext uri="{FF2B5EF4-FFF2-40B4-BE49-F238E27FC236}">
                  <a16:creationId xmlns:a16="http://schemas.microsoft.com/office/drawing/2014/main" id="{59626BFD-FE17-3915-7CF9-7B1F33407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300"/>
                      </a14:imgEffect>
                    </a14:imgLayer>
                  </a14:imgProps>
                </a:ext>
              </a:extLst>
            </a:blip>
            <a:srcRect l="73852" t="20558" r="2593" b="15685"/>
            <a:stretch>
              <a:fillRect/>
            </a:stretch>
          </p:blipFill>
          <p:spPr>
            <a:xfrm>
              <a:off x="6926318" y="3086480"/>
              <a:ext cx="901323" cy="889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3605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3A902B-8478-D1B3-5F55-56F0FAD42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DEAEEA47-4073-C8AD-1386-88C1EE4C6837}"/>
              </a:ext>
            </a:extLst>
          </p:cNvPr>
          <p:cNvGrpSpPr/>
          <p:nvPr/>
        </p:nvGrpSpPr>
        <p:grpSpPr>
          <a:xfrm>
            <a:off x="4478993" y="2962907"/>
            <a:ext cx="2911179" cy="769441"/>
            <a:chOff x="4593628" y="3044279"/>
            <a:chExt cx="2911179" cy="769441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419FDC7D-7F94-7F81-8486-CE609B2F2E04}"/>
                </a:ext>
              </a:extLst>
            </p:cNvPr>
            <p:cNvSpPr txBox="1"/>
            <p:nvPr/>
          </p:nvSpPr>
          <p:spPr>
            <a:xfrm>
              <a:off x="4593628" y="3044279"/>
              <a:ext cx="233269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4400" b="1">
                  <a:solidFill>
                    <a:srgbClr val="105E9C"/>
                  </a:solidFill>
                  <a:latin typeface="Arial Rounded MT Bold" panose="020F0704030504030204" pitchFamily="34" charset="77"/>
                  <a:cs typeface="Aharoni" panose="020F0502020204030204" pitchFamily="34" charset="0"/>
                </a:rPr>
                <a:t>gbacpp</a:t>
              </a:r>
            </a:p>
          </p:txBody>
        </p:sp>
        <p:pic>
          <p:nvPicPr>
            <p:cNvPr id="3" name="Image 2" descr="Une image contenant Police, Graphique, graphisme, logo&#10;&#10;Le contenu généré par l’IA peut être incorrect.">
              <a:extLst>
                <a:ext uri="{FF2B5EF4-FFF2-40B4-BE49-F238E27FC236}">
                  <a16:creationId xmlns:a16="http://schemas.microsoft.com/office/drawing/2014/main" id="{C0A442DB-D555-8359-D291-5D2646930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300"/>
                      </a14:imgEffect>
                    </a14:imgLayer>
                  </a14:imgProps>
                </a:ext>
              </a:extLst>
            </a:blip>
            <a:srcRect l="73852" t="20558" r="2593" b="15685"/>
            <a:stretch>
              <a:fillRect/>
            </a:stretch>
          </p:blipFill>
          <p:spPr>
            <a:xfrm>
              <a:off x="6926319" y="3208401"/>
              <a:ext cx="578488" cy="5712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1237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639188-E1F8-1A6A-4EED-08AA955A62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Police, Graphique, graphisme, logo&#10;&#10;Le contenu généré par l’IA peut être incorrect.">
            <a:extLst>
              <a:ext uri="{FF2B5EF4-FFF2-40B4-BE49-F238E27FC236}">
                <a16:creationId xmlns:a16="http://schemas.microsoft.com/office/drawing/2014/main" id="{35C207A3-4703-8232-0B46-261A84C676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rcRect l="73852" t="20558" r="2593" b="15685"/>
          <a:stretch>
            <a:fillRect/>
          </a:stretch>
        </p:blipFill>
        <p:spPr>
          <a:xfrm>
            <a:off x="4862685" y="2644298"/>
            <a:ext cx="1554309" cy="153475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3D876FAD-8DAF-0424-6B7D-268EB5529854}"/>
              </a:ext>
            </a:extLst>
          </p:cNvPr>
          <p:cNvSpPr txBox="1"/>
          <p:nvPr/>
        </p:nvSpPr>
        <p:spPr>
          <a:xfrm>
            <a:off x="4478993" y="2962907"/>
            <a:ext cx="23326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b="1">
                <a:solidFill>
                  <a:srgbClr val="105E9C"/>
                </a:solidFill>
                <a:latin typeface="Arial Rounded MT Bold" panose="020F0704030504030204" pitchFamily="34" charset="77"/>
                <a:cs typeface="Aharoni" panose="020F0502020204030204" pitchFamily="34" charset="0"/>
              </a:rPr>
              <a:t>gbacpp</a:t>
            </a:r>
          </a:p>
        </p:txBody>
      </p:sp>
    </p:spTree>
    <p:extLst>
      <p:ext uri="{BB962C8B-B14F-4D97-AF65-F5344CB8AC3E}">
        <p14:creationId xmlns:p14="http://schemas.microsoft.com/office/powerpoint/2010/main" val="11690665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4</Words>
  <Application>Microsoft Macintosh PowerPoint</Application>
  <PresentationFormat>Grand écran</PresentationFormat>
  <Paragraphs>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Arial Rounded MT Bold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Charles Rocabert</dc:creator>
  <cp:lastModifiedBy>Charles Rocabert</cp:lastModifiedBy>
  <cp:revision>118</cp:revision>
  <dcterms:created xsi:type="dcterms:W3CDTF">2025-01-29T14:47:07Z</dcterms:created>
  <dcterms:modified xsi:type="dcterms:W3CDTF">2025-09-02T08:23:12Z</dcterms:modified>
</cp:coreProperties>
</file>