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7"/>
    <p:restoredTop sz="94658"/>
  </p:normalViewPr>
  <p:slideViewPr>
    <p:cSldViewPr snapToGrid="0">
      <p:cViewPr varScale="1">
        <p:scale>
          <a:sx n="106" d="100"/>
          <a:sy n="106" d="100"/>
        </p:scale>
        <p:origin x="3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08/07/2025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929655" y="2071571"/>
            <a:ext cx="2332690" cy="2714859"/>
            <a:chOff x="4941846" y="1208314"/>
            <a:chExt cx="2332690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941846" y="3153732"/>
              <a:ext cx="2332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EA0AA-6B19-DEDB-0085-549F4718E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A202A88F-227F-C374-912B-43DA605E1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78050"/>
            <a:ext cx="685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09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</Words>
  <Application>Microsoft Macintosh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Rounded MT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114</cp:revision>
  <dcterms:created xsi:type="dcterms:W3CDTF">2025-01-29T14:47:07Z</dcterms:created>
  <dcterms:modified xsi:type="dcterms:W3CDTF">2025-07-08T14:40:28Z</dcterms:modified>
</cp:coreProperties>
</file>